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323" r:id="rId3"/>
    <p:sldId id="345" r:id="rId4"/>
    <p:sldId id="328" r:id="rId5"/>
    <p:sldId id="331" r:id="rId6"/>
    <p:sldId id="332" r:id="rId7"/>
    <p:sldId id="333" r:id="rId8"/>
    <p:sldId id="335" r:id="rId9"/>
    <p:sldId id="351" r:id="rId10"/>
    <p:sldId id="344" r:id="rId11"/>
    <p:sldId id="340" r:id="rId12"/>
    <p:sldId id="330" r:id="rId13"/>
    <p:sldId id="341" r:id="rId14"/>
    <p:sldId id="342" r:id="rId15"/>
    <p:sldId id="347" r:id="rId16"/>
    <p:sldId id="350" r:id="rId17"/>
    <p:sldId id="352" r:id="rId18"/>
    <p:sldId id="349" r:id="rId19"/>
    <p:sldId id="346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E1738-8A78-4915-BA20-E8D4D46AD3F4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1035E60F-A2CE-407C-A903-66BC4247C8A2}">
      <dgm:prSet phldrT="[텍스트]"/>
      <dgm:spPr/>
      <dgm:t>
        <a:bodyPr/>
        <a:lstStyle/>
        <a:p>
          <a:pPr latinLnBrk="1"/>
          <a:r>
            <a:rPr lang="en-US" altLang="ko-KR" dirty="0"/>
            <a:t>Filtering</a:t>
          </a:r>
          <a:endParaRPr lang="ko-KR" altLang="en-US" dirty="0"/>
        </a:p>
      </dgm:t>
    </dgm:pt>
    <dgm:pt modelId="{E18D2F39-29E7-40DE-883C-3CBB155BD61F}" type="parTrans" cxnId="{18EF60B3-8B05-4127-9BCB-F00B65129F85}">
      <dgm:prSet/>
      <dgm:spPr/>
      <dgm:t>
        <a:bodyPr/>
        <a:lstStyle/>
        <a:p>
          <a:pPr latinLnBrk="1"/>
          <a:endParaRPr lang="ko-KR" altLang="en-US"/>
        </a:p>
      </dgm:t>
    </dgm:pt>
    <dgm:pt modelId="{6E63558F-45A6-4567-848E-A4E68B750EF9}" type="sibTrans" cxnId="{18EF60B3-8B05-4127-9BCB-F00B65129F85}">
      <dgm:prSet/>
      <dgm:spPr/>
      <dgm:t>
        <a:bodyPr/>
        <a:lstStyle/>
        <a:p>
          <a:pPr latinLnBrk="1"/>
          <a:endParaRPr lang="ko-KR" altLang="en-US"/>
        </a:p>
      </dgm:t>
    </dgm:pt>
    <dgm:pt modelId="{9550A64A-A4E4-4D73-BE54-463B8B988747}">
      <dgm:prSet phldrT="[텍스트]"/>
      <dgm:spPr/>
      <dgm:t>
        <a:bodyPr/>
        <a:lstStyle/>
        <a:p>
          <a:pPr latinLnBrk="1"/>
          <a:r>
            <a:rPr lang="en-US" altLang="ko-KR" dirty="0"/>
            <a:t>Peak Detection</a:t>
          </a:r>
          <a:endParaRPr lang="ko-KR" altLang="en-US" dirty="0"/>
        </a:p>
      </dgm:t>
    </dgm:pt>
    <dgm:pt modelId="{318E5751-E6E2-48D0-B2A0-95C918BF6703}" type="parTrans" cxnId="{1E515C87-DEC0-483E-8C84-D07EB623A146}">
      <dgm:prSet/>
      <dgm:spPr/>
      <dgm:t>
        <a:bodyPr/>
        <a:lstStyle/>
        <a:p>
          <a:pPr latinLnBrk="1"/>
          <a:endParaRPr lang="ko-KR" altLang="en-US"/>
        </a:p>
      </dgm:t>
    </dgm:pt>
    <dgm:pt modelId="{8358F184-BB32-4CB4-9012-82A66BA1C7ED}" type="sibTrans" cxnId="{1E515C87-DEC0-483E-8C84-D07EB623A146}">
      <dgm:prSet/>
      <dgm:spPr/>
      <dgm:t>
        <a:bodyPr/>
        <a:lstStyle/>
        <a:p>
          <a:pPr latinLnBrk="1"/>
          <a:endParaRPr lang="ko-KR" altLang="en-US"/>
        </a:p>
      </dgm:t>
    </dgm:pt>
    <dgm:pt modelId="{E106EAE4-26B6-4CAE-BE4B-20FAA30195CE}">
      <dgm:prSet phldrT="[텍스트]"/>
      <dgm:spPr/>
      <dgm:t>
        <a:bodyPr/>
        <a:lstStyle/>
        <a:p>
          <a:pPr latinLnBrk="1"/>
          <a:r>
            <a:rPr lang="en-US" altLang="ko-KR" dirty="0"/>
            <a:t>Segmentation</a:t>
          </a:r>
          <a:endParaRPr lang="ko-KR" altLang="en-US" dirty="0"/>
        </a:p>
      </dgm:t>
    </dgm:pt>
    <dgm:pt modelId="{5D12A1FC-4C43-4F52-A18B-B232F3BEB3E5}" type="parTrans" cxnId="{A9F1DB27-57D9-423D-A006-8AE9EC5CB077}">
      <dgm:prSet/>
      <dgm:spPr/>
      <dgm:t>
        <a:bodyPr/>
        <a:lstStyle/>
        <a:p>
          <a:pPr latinLnBrk="1"/>
          <a:endParaRPr lang="ko-KR" altLang="en-US"/>
        </a:p>
      </dgm:t>
    </dgm:pt>
    <dgm:pt modelId="{0AC04663-2C1E-422C-9A21-61613BC55D3B}" type="sibTrans" cxnId="{A9F1DB27-57D9-423D-A006-8AE9EC5CB077}">
      <dgm:prSet/>
      <dgm:spPr/>
      <dgm:t>
        <a:bodyPr/>
        <a:lstStyle/>
        <a:p>
          <a:pPr latinLnBrk="1"/>
          <a:endParaRPr lang="ko-KR" altLang="en-US"/>
        </a:p>
      </dgm:t>
    </dgm:pt>
    <dgm:pt modelId="{7FA748A7-FD7C-43ED-919B-DD446FB6D555}">
      <dgm:prSet phldrT="[텍스트]"/>
      <dgm:spPr/>
      <dgm:t>
        <a:bodyPr/>
        <a:lstStyle/>
        <a:p>
          <a:pPr latinLnBrk="1"/>
          <a:r>
            <a:rPr lang="en-US" altLang="ko-KR" dirty="0"/>
            <a:t>Normalization</a:t>
          </a:r>
          <a:endParaRPr lang="ko-KR" altLang="en-US" dirty="0"/>
        </a:p>
      </dgm:t>
    </dgm:pt>
    <dgm:pt modelId="{22E4A7B5-E96D-42DA-A594-111244F9F838}" type="parTrans" cxnId="{16E300A6-F377-41E9-8AEB-6AFE0FE64E4A}">
      <dgm:prSet/>
      <dgm:spPr/>
      <dgm:t>
        <a:bodyPr/>
        <a:lstStyle/>
        <a:p>
          <a:pPr latinLnBrk="1"/>
          <a:endParaRPr lang="ko-KR" altLang="en-US"/>
        </a:p>
      </dgm:t>
    </dgm:pt>
    <dgm:pt modelId="{A2ED96DE-935A-4535-81C3-9EE92B705AF7}" type="sibTrans" cxnId="{16E300A6-F377-41E9-8AEB-6AFE0FE64E4A}">
      <dgm:prSet/>
      <dgm:spPr/>
      <dgm:t>
        <a:bodyPr/>
        <a:lstStyle/>
        <a:p>
          <a:pPr latinLnBrk="1"/>
          <a:endParaRPr lang="ko-KR" altLang="en-US"/>
        </a:p>
      </dgm:t>
    </dgm:pt>
    <dgm:pt modelId="{1DE984E6-D147-442B-BA35-E75EDA450BA4}">
      <dgm:prSet phldrT="[텍스트]"/>
      <dgm:spPr/>
      <dgm:t>
        <a:bodyPr/>
        <a:lstStyle/>
        <a:p>
          <a:pPr latinLnBrk="1"/>
          <a:r>
            <a:rPr lang="en-US" altLang="ko-KR" dirty="0"/>
            <a:t>Augmentation</a:t>
          </a:r>
          <a:endParaRPr lang="ko-KR" altLang="en-US" dirty="0"/>
        </a:p>
      </dgm:t>
    </dgm:pt>
    <dgm:pt modelId="{ACB59EBE-0EBF-447C-AFA2-018312681B58}" type="parTrans" cxnId="{7D1D0338-6D18-4953-8507-15C029BC05FD}">
      <dgm:prSet/>
      <dgm:spPr/>
      <dgm:t>
        <a:bodyPr/>
        <a:lstStyle/>
        <a:p>
          <a:pPr latinLnBrk="1"/>
          <a:endParaRPr lang="ko-KR" altLang="en-US"/>
        </a:p>
      </dgm:t>
    </dgm:pt>
    <dgm:pt modelId="{D9EE3238-D24F-4285-A3C4-F0BAF440AA20}" type="sibTrans" cxnId="{7D1D0338-6D18-4953-8507-15C029BC05FD}">
      <dgm:prSet/>
      <dgm:spPr/>
      <dgm:t>
        <a:bodyPr/>
        <a:lstStyle/>
        <a:p>
          <a:pPr latinLnBrk="1"/>
          <a:endParaRPr lang="ko-KR" altLang="en-US"/>
        </a:p>
      </dgm:t>
    </dgm:pt>
    <dgm:pt modelId="{29196812-CBC2-4A0B-BD94-617F80BC4133}" type="pres">
      <dgm:prSet presAssocID="{DC2E1738-8A78-4915-BA20-E8D4D46AD3F4}" presName="Name0" presStyleCnt="0">
        <dgm:presLayoutVars>
          <dgm:dir/>
          <dgm:resizeHandles val="exact"/>
        </dgm:presLayoutVars>
      </dgm:prSet>
      <dgm:spPr/>
    </dgm:pt>
    <dgm:pt modelId="{9D3D4167-5E0D-4DC0-B4D2-4B42BE3B1550}" type="pres">
      <dgm:prSet presAssocID="{1035E60F-A2CE-407C-A903-66BC4247C8A2}" presName="parTxOnly" presStyleLbl="node1" presStyleIdx="0" presStyleCnt="5">
        <dgm:presLayoutVars>
          <dgm:bulletEnabled val="1"/>
        </dgm:presLayoutVars>
      </dgm:prSet>
      <dgm:spPr/>
    </dgm:pt>
    <dgm:pt modelId="{010FF28C-BB1B-4447-B97B-F5BCBA4B3D32}" type="pres">
      <dgm:prSet presAssocID="{6E63558F-45A6-4567-848E-A4E68B750EF9}" presName="parSpace" presStyleCnt="0"/>
      <dgm:spPr/>
    </dgm:pt>
    <dgm:pt modelId="{9C0358FC-E25A-4A88-B446-A77F869EED16}" type="pres">
      <dgm:prSet presAssocID="{9550A64A-A4E4-4D73-BE54-463B8B988747}" presName="parTxOnly" presStyleLbl="node1" presStyleIdx="1" presStyleCnt="5">
        <dgm:presLayoutVars>
          <dgm:bulletEnabled val="1"/>
        </dgm:presLayoutVars>
      </dgm:prSet>
      <dgm:spPr/>
    </dgm:pt>
    <dgm:pt modelId="{4C69240B-2C81-4F2E-82A9-B8915BB51A78}" type="pres">
      <dgm:prSet presAssocID="{8358F184-BB32-4CB4-9012-82A66BA1C7ED}" presName="parSpace" presStyleCnt="0"/>
      <dgm:spPr/>
    </dgm:pt>
    <dgm:pt modelId="{5FD82B05-C3E1-4F0C-B48B-0F30D9C91A0E}" type="pres">
      <dgm:prSet presAssocID="{E106EAE4-26B6-4CAE-BE4B-20FAA30195CE}" presName="parTxOnly" presStyleLbl="node1" presStyleIdx="2" presStyleCnt="5">
        <dgm:presLayoutVars>
          <dgm:bulletEnabled val="1"/>
        </dgm:presLayoutVars>
      </dgm:prSet>
      <dgm:spPr/>
    </dgm:pt>
    <dgm:pt modelId="{0DAFF748-51DA-4975-BE5A-7ED813A47439}" type="pres">
      <dgm:prSet presAssocID="{0AC04663-2C1E-422C-9A21-61613BC55D3B}" presName="parSpace" presStyleCnt="0"/>
      <dgm:spPr/>
    </dgm:pt>
    <dgm:pt modelId="{5BFF87D1-6A58-47FF-ACA8-69A334F4176D}" type="pres">
      <dgm:prSet presAssocID="{7FA748A7-FD7C-43ED-919B-DD446FB6D555}" presName="parTxOnly" presStyleLbl="node1" presStyleIdx="3" presStyleCnt="5">
        <dgm:presLayoutVars>
          <dgm:bulletEnabled val="1"/>
        </dgm:presLayoutVars>
      </dgm:prSet>
      <dgm:spPr/>
    </dgm:pt>
    <dgm:pt modelId="{B209206E-FBE0-4F9E-9DF7-349F5D17D8EE}" type="pres">
      <dgm:prSet presAssocID="{A2ED96DE-935A-4535-81C3-9EE92B705AF7}" presName="parSpace" presStyleCnt="0"/>
      <dgm:spPr/>
    </dgm:pt>
    <dgm:pt modelId="{11260AF8-A8CF-4A78-A133-EACA34BF53E6}" type="pres">
      <dgm:prSet presAssocID="{1DE984E6-D147-442B-BA35-E75EDA450BA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9F1DB27-57D9-423D-A006-8AE9EC5CB077}" srcId="{DC2E1738-8A78-4915-BA20-E8D4D46AD3F4}" destId="{E106EAE4-26B6-4CAE-BE4B-20FAA30195CE}" srcOrd="2" destOrd="0" parTransId="{5D12A1FC-4C43-4F52-A18B-B232F3BEB3E5}" sibTransId="{0AC04663-2C1E-422C-9A21-61613BC55D3B}"/>
    <dgm:cxn modelId="{FEA4ED28-B7E3-4732-BA8C-B9EF768C31B9}" type="presOf" srcId="{1035E60F-A2CE-407C-A903-66BC4247C8A2}" destId="{9D3D4167-5E0D-4DC0-B4D2-4B42BE3B1550}" srcOrd="0" destOrd="0" presId="urn:microsoft.com/office/officeart/2005/8/layout/hChevron3"/>
    <dgm:cxn modelId="{7D1D0338-6D18-4953-8507-15C029BC05FD}" srcId="{DC2E1738-8A78-4915-BA20-E8D4D46AD3F4}" destId="{1DE984E6-D147-442B-BA35-E75EDA450BA4}" srcOrd="4" destOrd="0" parTransId="{ACB59EBE-0EBF-447C-AFA2-018312681B58}" sibTransId="{D9EE3238-D24F-4285-A3C4-F0BAF440AA20}"/>
    <dgm:cxn modelId="{AD7D5266-D1CD-4B27-A24F-FC48AEA444DA}" type="presOf" srcId="{1DE984E6-D147-442B-BA35-E75EDA450BA4}" destId="{11260AF8-A8CF-4A78-A133-EACA34BF53E6}" srcOrd="0" destOrd="0" presId="urn:microsoft.com/office/officeart/2005/8/layout/hChevron3"/>
    <dgm:cxn modelId="{91826B55-0B53-497F-BB1B-390A6DC03AC1}" type="presOf" srcId="{DC2E1738-8A78-4915-BA20-E8D4D46AD3F4}" destId="{29196812-CBC2-4A0B-BD94-617F80BC4133}" srcOrd="0" destOrd="0" presId="urn:microsoft.com/office/officeart/2005/8/layout/hChevron3"/>
    <dgm:cxn modelId="{B94C9A80-458A-424F-9787-8CF184C30092}" type="presOf" srcId="{7FA748A7-FD7C-43ED-919B-DD446FB6D555}" destId="{5BFF87D1-6A58-47FF-ACA8-69A334F4176D}" srcOrd="0" destOrd="0" presId="urn:microsoft.com/office/officeart/2005/8/layout/hChevron3"/>
    <dgm:cxn modelId="{1E515C87-DEC0-483E-8C84-D07EB623A146}" srcId="{DC2E1738-8A78-4915-BA20-E8D4D46AD3F4}" destId="{9550A64A-A4E4-4D73-BE54-463B8B988747}" srcOrd="1" destOrd="0" parTransId="{318E5751-E6E2-48D0-B2A0-95C918BF6703}" sibTransId="{8358F184-BB32-4CB4-9012-82A66BA1C7ED}"/>
    <dgm:cxn modelId="{16E300A6-F377-41E9-8AEB-6AFE0FE64E4A}" srcId="{DC2E1738-8A78-4915-BA20-E8D4D46AD3F4}" destId="{7FA748A7-FD7C-43ED-919B-DD446FB6D555}" srcOrd="3" destOrd="0" parTransId="{22E4A7B5-E96D-42DA-A594-111244F9F838}" sibTransId="{A2ED96DE-935A-4535-81C3-9EE92B705AF7}"/>
    <dgm:cxn modelId="{A89F7CB2-F220-4FDD-9DB2-D52C3C6AFA01}" type="presOf" srcId="{E106EAE4-26B6-4CAE-BE4B-20FAA30195CE}" destId="{5FD82B05-C3E1-4F0C-B48B-0F30D9C91A0E}" srcOrd="0" destOrd="0" presId="urn:microsoft.com/office/officeart/2005/8/layout/hChevron3"/>
    <dgm:cxn modelId="{18EF60B3-8B05-4127-9BCB-F00B65129F85}" srcId="{DC2E1738-8A78-4915-BA20-E8D4D46AD3F4}" destId="{1035E60F-A2CE-407C-A903-66BC4247C8A2}" srcOrd="0" destOrd="0" parTransId="{E18D2F39-29E7-40DE-883C-3CBB155BD61F}" sibTransId="{6E63558F-45A6-4567-848E-A4E68B750EF9}"/>
    <dgm:cxn modelId="{C003DFF8-8CC8-475B-A3FE-B9F09E8D9ADC}" type="presOf" srcId="{9550A64A-A4E4-4D73-BE54-463B8B988747}" destId="{9C0358FC-E25A-4A88-B446-A77F869EED16}" srcOrd="0" destOrd="0" presId="urn:microsoft.com/office/officeart/2005/8/layout/hChevron3"/>
    <dgm:cxn modelId="{E5046A36-EC49-4C2F-B99C-E9817DA15AB4}" type="presParOf" srcId="{29196812-CBC2-4A0B-BD94-617F80BC4133}" destId="{9D3D4167-5E0D-4DC0-B4D2-4B42BE3B1550}" srcOrd="0" destOrd="0" presId="urn:microsoft.com/office/officeart/2005/8/layout/hChevron3"/>
    <dgm:cxn modelId="{643FE718-6410-409D-8DDF-3F98E10DDFF2}" type="presParOf" srcId="{29196812-CBC2-4A0B-BD94-617F80BC4133}" destId="{010FF28C-BB1B-4447-B97B-F5BCBA4B3D32}" srcOrd="1" destOrd="0" presId="urn:microsoft.com/office/officeart/2005/8/layout/hChevron3"/>
    <dgm:cxn modelId="{CC69EFCE-4C8E-4DF5-A3EA-60827B98975A}" type="presParOf" srcId="{29196812-CBC2-4A0B-BD94-617F80BC4133}" destId="{9C0358FC-E25A-4A88-B446-A77F869EED16}" srcOrd="2" destOrd="0" presId="urn:microsoft.com/office/officeart/2005/8/layout/hChevron3"/>
    <dgm:cxn modelId="{1ED79F90-EE5E-4692-BBDD-A0FA1AAFDA21}" type="presParOf" srcId="{29196812-CBC2-4A0B-BD94-617F80BC4133}" destId="{4C69240B-2C81-4F2E-82A9-B8915BB51A78}" srcOrd="3" destOrd="0" presId="urn:microsoft.com/office/officeart/2005/8/layout/hChevron3"/>
    <dgm:cxn modelId="{4D8CCA36-1E0F-4D6E-A7FE-1F95CD13AAB3}" type="presParOf" srcId="{29196812-CBC2-4A0B-BD94-617F80BC4133}" destId="{5FD82B05-C3E1-4F0C-B48B-0F30D9C91A0E}" srcOrd="4" destOrd="0" presId="urn:microsoft.com/office/officeart/2005/8/layout/hChevron3"/>
    <dgm:cxn modelId="{2F67431E-872B-4D83-B6DC-A9BEA345E1FB}" type="presParOf" srcId="{29196812-CBC2-4A0B-BD94-617F80BC4133}" destId="{0DAFF748-51DA-4975-BE5A-7ED813A47439}" srcOrd="5" destOrd="0" presId="urn:microsoft.com/office/officeart/2005/8/layout/hChevron3"/>
    <dgm:cxn modelId="{D6B33F57-B3F5-4E1D-88B4-080C0B7A0CCA}" type="presParOf" srcId="{29196812-CBC2-4A0B-BD94-617F80BC4133}" destId="{5BFF87D1-6A58-47FF-ACA8-69A334F4176D}" srcOrd="6" destOrd="0" presId="urn:microsoft.com/office/officeart/2005/8/layout/hChevron3"/>
    <dgm:cxn modelId="{B38A65A9-7121-493F-A351-E71A3751F377}" type="presParOf" srcId="{29196812-CBC2-4A0B-BD94-617F80BC4133}" destId="{B209206E-FBE0-4F9E-9DF7-349F5D17D8EE}" srcOrd="7" destOrd="0" presId="urn:microsoft.com/office/officeart/2005/8/layout/hChevron3"/>
    <dgm:cxn modelId="{56E2E92D-74EC-4E1D-8F72-110D29E68C2B}" type="presParOf" srcId="{29196812-CBC2-4A0B-BD94-617F80BC4133}" destId="{11260AF8-A8CF-4A78-A133-EACA34BF53E6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E1738-8A78-4915-BA20-E8D4D46AD3F4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1035E60F-A2CE-407C-A903-66BC4247C8A2}">
      <dgm:prSet phldrT="[텍스트]"/>
      <dgm:spPr/>
      <dgm:t>
        <a:bodyPr/>
        <a:lstStyle/>
        <a:p>
          <a:pPr latinLnBrk="1"/>
          <a:r>
            <a:rPr lang="en-US" altLang="ko-KR" dirty="0"/>
            <a:t>Filtering</a:t>
          </a:r>
          <a:endParaRPr lang="ko-KR" altLang="en-US" dirty="0"/>
        </a:p>
      </dgm:t>
    </dgm:pt>
    <dgm:pt modelId="{E18D2F39-29E7-40DE-883C-3CBB155BD61F}" type="parTrans" cxnId="{18EF60B3-8B05-4127-9BCB-F00B65129F85}">
      <dgm:prSet/>
      <dgm:spPr/>
      <dgm:t>
        <a:bodyPr/>
        <a:lstStyle/>
        <a:p>
          <a:pPr latinLnBrk="1"/>
          <a:endParaRPr lang="ko-KR" altLang="en-US"/>
        </a:p>
      </dgm:t>
    </dgm:pt>
    <dgm:pt modelId="{6E63558F-45A6-4567-848E-A4E68B750EF9}" type="sibTrans" cxnId="{18EF60B3-8B05-4127-9BCB-F00B65129F85}">
      <dgm:prSet/>
      <dgm:spPr/>
      <dgm:t>
        <a:bodyPr/>
        <a:lstStyle/>
        <a:p>
          <a:pPr latinLnBrk="1"/>
          <a:endParaRPr lang="ko-KR" altLang="en-US"/>
        </a:p>
      </dgm:t>
    </dgm:pt>
    <dgm:pt modelId="{9550A64A-A4E4-4D73-BE54-463B8B988747}">
      <dgm:prSet phldrT="[텍스트]"/>
      <dgm:spPr/>
      <dgm:t>
        <a:bodyPr/>
        <a:lstStyle/>
        <a:p>
          <a:pPr latinLnBrk="1"/>
          <a:r>
            <a:rPr lang="en-US" altLang="ko-KR" dirty="0"/>
            <a:t>Peak Detection</a:t>
          </a:r>
          <a:endParaRPr lang="ko-KR" altLang="en-US" dirty="0"/>
        </a:p>
      </dgm:t>
    </dgm:pt>
    <dgm:pt modelId="{318E5751-E6E2-48D0-B2A0-95C918BF6703}" type="parTrans" cxnId="{1E515C87-DEC0-483E-8C84-D07EB623A146}">
      <dgm:prSet/>
      <dgm:spPr/>
      <dgm:t>
        <a:bodyPr/>
        <a:lstStyle/>
        <a:p>
          <a:pPr latinLnBrk="1"/>
          <a:endParaRPr lang="ko-KR" altLang="en-US"/>
        </a:p>
      </dgm:t>
    </dgm:pt>
    <dgm:pt modelId="{8358F184-BB32-4CB4-9012-82A66BA1C7ED}" type="sibTrans" cxnId="{1E515C87-DEC0-483E-8C84-D07EB623A146}">
      <dgm:prSet/>
      <dgm:spPr/>
      <dgm:t>
        <a:bodyPr/>
        <a:lstStyle/>
        <a:p>
          <a:pPr latinLnBrk="1"/>
          <a:endParaRPr lang="ko-KR" altLang="en-US"/>
        </a:p>
      </dgm:t>
    </dgm:pt>
    <dgm:pt modelId="{E106EAE4-26B6-4CAE-BE4B-20FAA30195CE}">
      <dgm:prSet phldrT="[텍스트]"/>
      <dgm:spPr/>
      <dgm:t>
        <a:bodyPr/>
        <a:lstStyle/>
        <a:p>
          <a:pPr latinLnBrk="1"/>
          <a:r>
            <a:rPr lang="en-US" altLang="ko-KR" dirty="0"/>
            <a:t>Segmentation</a:t>
          </a:r>
          <a:endParaRPr lang="ko-KR" altLang="en-US" dirty="0"/>
        </a:p>
      </dgm:t>
    </dgm:pt>
    <dgm:pt modelId="{5D12A1FC-4C43-4F52-A18B-B232F3BEB3E5}" type="parTrans" cxnId="{A9F1DB27-57D9-423D-A006-8AE9EC5CB077}">
      <dgm:prSet/>
      <dgm:spPr/>
      <dgm:t>
        <a:bodyPr/>
        <a:lstStyle/>
        <a:p>
          <a:pPr latinLnBrk="1"/>
          <a:endParaRPr lang="ko-KR" altLang="en-US"/>
        </a:p>
      </dgm:t>
    </dgm:pt>
    <dgm:pt modelId="{0AC04663-2C1E-422C-9A21-61613BC55D3B}" type="sibTrans" cxnId="{A9F1DB27-57D9-423D-A006-8AE9EC5CB077}">
      <dgm:prSet/>
      <dgm:spPr/>
      <dgm:t>
        <a:bodyPr/>
        <a:lstStyle/>
        <a:p>
          <a:pPr latinLnBrk="1"/>
          <a:endParaRPr lang="ko-KR" altLang="en-US"/>
        </a:p>
      </dgm:t>
    </dgm:pt>
    <dgm:pt modelId="{7FA748A7-FD7C-43ED-919B-DD446FB6D555}">
      <dgm:prSet phldrT="[텍스트]"/>
      <dgm:spPr/>
      <dgm:t>
        <a:bodyPr/>
        <a:lstStyle/>
        <a:p>
          <a:pPr latinLnBrk="1"/>
          <a:r>
            <a:rPr lang="en-US" altLang="ko-KR" dirty="0"/>
            <a:t>Normalization</a:t>
          </a:r>
          <a:endParaRPr lang="ko-KR" altLang="en-US" dirty="0"/>
        </a:p>
      </dgm:t>
    </dgm:pt>
    <dgm:pt modelId="{22E4A7B5-E96D-42DA-A594-111244F9F838}" type="parTrans" cxnId="{16E300A6-F377-41E9-8AEB-6AFE0FE64E4A}">
      <dgm:prSet/>
      <dgm:spPr/>
      <dgm:t>
        <a:bodyPr/>
        <a:lstStyle/>
        <a:p>
          <a:pPr latinLnBrk="1"/>
          <a:endParaRPr lang="ko-KR" altLang="en-US"/>
        </a:p>
      </dgm:t>
    </dgm:pt>
    <dgm:pt modelId="{A2ED96DE-935A-4535-81C3-9EE92B705AF7}" type="sibTrans" cxnId="{16E300A6-F377-41E9-8AEB-6AFE0FE64E4A}">
      <dgm:prSet/>
      <dgm:spPr/>
      <dgm:t>
        <a:bodyPr/>
        <a:lstStyle/>
        <a:p>
          <a:pPr latinLnBrk="1"/>
          <a:endParaRPr lang="ko-KR" altLang="en-US"/>
        </a:p>
      </dgm:t>
    </dgm:pt>
    <dgm:pt modelId="{1DE984E6-D147-442B-BA35-E75EDA450BA4}">
      <dgm:prSet phldrT="[텍스트]"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pPr latinLnBrk="1"/>
          <a:r>
            <a:rPr lang="en-US" altLang="ko-KR" dirty="0"/>
            <a:t>Augmentation</a:t>
          </a:r>
          <a:endParaRPr lang="ko-KR" altLang="en-US" dirty="0"/>
        </a:p>
      </dgm:t>
    </dgm:pt>
    <dgm:pt modelId="{ACB59EBE-0EBF-447C-AFA2-018312681B58}" type="parTrans" cxnId="{7D1D0338-6D18-4953-8507-15C029BC05FD}">
      <dgm:prSet/>
      <dgm:spPr/>
      <dgm:t>
        <a:bodyPr/>
        <a:lstStyle/>
        <a:p>
          <a:pPr latinLnBrk="1"/>
          <a:endParaRPr lang="ko-KR" altLang="en-US"/>
        </a:p>
      </dgm:t>
    </dgm:pt>
    <dgm:pt modelId="{D9EE3238-D24F-4285-A3C4-F0BAF440AA20}" type="sibTrans" cxnId="{7D1D0338-6D18-4953-8507-15C029BC05FD}">
      <dgm:prSet/>
      <dgm:spPr/>
      <dgm:t>
        <a:bodyPr/>
        <a:lstStyle/>
        <a:p>
          <a:pPr latinLnBrk="1"/>
          <a:endParaRPr lang="ko-KR" altLang="en-US"/>
        </a:p>
      </dgm:t>
    </dgm:pt>
    <dgm:pt modelId="{29196812-CBC2-4A0B-BD94-617F80BC4133}" type="pres">
      <dgm:prSet presAssocID="{DC2E1738-8A78-4915-BA20-E8D4D46AD3F4}" presName="Name0" presStyleCnt="0">
        <dgm:presLayoutVars>
          <dgm:dir/>
          <dgm:resizeHandles val="exact"/>
        </dgm:presLayoutVars>
      </dgm:prSet>
      <dgm:spPr/>
    </dgm:pt>
    <dgm:pt modelId="{9D3D4167-5E0D-4DC0-B4D2-4B42BE3B1550}" type="pres">
      <dgm:prSet presAssocID="{1035E60F-A2CE-407C-A903-66BC4247C8A2}" presName="parTxOnly" presStyleLbl="node1" presStyleIdx="0" presStyleCnt="5">
        <dgm:presLayoutVars>
          <dgm:bulletEnabled val="1"/>
        </dgm:presLayoutVars>
      </dgm:prSet>
      <dgm:spPr/>
    </dgm:pt>
    <dgm:pt modelId="{010FF28C-BB1B-4447-B97B-F5BCBA4B3D32}" type="pres">
      <dgm:prSet presAssocID="{6E63558F-45A6-4567-848E-A4E68B750EF9}" presName="parSpace" presStyleCnt="0"/>
      <dgm:spPr/>
    </dgm:pt>
    <dgm:pt modelId="{9C0358FC-E25A-4A88-B446-A77F869EED16}" type="pres">
      <dgm:prSet presAssocID="{9550A64A-A4E4-4D73-BE54-463B8B988747}" presName="parTxOnly" presStyleLbl="node1" presStyleIdx="1" presStyleCnt="5">
        <dgm:presLayoutVars>
          <dgm:bulletEnabled val="1"/>
        </dgm:presLayoutVars>
      </dgm:prSet>
      <dgm:spPr/>
    </dgm:pt>
    <dgm:pt modelId="{4C69240B-2C81-4F2E-82A9-B8915BB51A78}" type="pres">
      <dgm:prSet presAssocID="{8358F184-BB32-4CB4-9012-82A66BA1C7ED}" presName="parSpace" presStyleCnt="0"/>
      <dgm:spPr/>
    </dgm:pt>
    <dgm:pt modelId="{5FD82B05-C3E1-4F0C-B48B-0F30D9C91A0E}" type="pres">
      <dgm:prSet presAssocID="{E106EAE4-26B6-4CAE-BE4B-20FAA30195CE}" presName="parTxOnly" presStyleLbl="node1" presStyleIdx="2" presStyleCnt="5">
        <dgm:presLayoutVars>
          <dgm:bulletEnabled val="1"/>
        </dgm:presLayoutVars>
      </dgm:prSet>
      <dgm:spPr/>
    </dgm:pt>
    <dgm:pt modelId="{0DAFF748-51DA-4975-BE5A-7ED813A47439}" type="pres">
      <dgm:prSet presAssocID="{0AC04663-2C1E-422C-9A21-61613BC55D3B}" presName="parSpace" presStyleCnt="0"/>
      <dgm:spPr/>
    </dgm:pt>
    <dgm:pt modelId="{5BFF87D1-6A58-47FF-ACA8-69A334F4176D}" type="pres">
      <dgm:prSet presAssocID="{7FA748A7-FD7C-43ED-919B-DD446FB6D555}" presName="parTxOnly" presStyleLbl="node1" presStyleIdx="3" presStyleCnt="5">
        <dgm:presLayoutVars>
          <dgm:bulletEnabled val="1"/>
        </dgm:presLayoutVars>
      </dgm:prSet>
      <dgm:spPr/>
    </dgm:pt>
    <dgm:pt modelId="{B209206E-FBE0-4F9E-9DF7-349F5D17D8EE}" type="pres">
      <dgm:prSet presAssocID="{A2ED96DE-935A-4535-81C3-9EE92B705AF7}" presName="parSpace" presStyleCnt="0"/>
      <dgm:spPr/>
    </dgm:pt>
    <dgm:pt modelId="{11260AF8-A8CF-4A78-A133-EACA34BF53E6}" type="pres">
      <dgm:prSet presAssocID="{1DE984E6-D147-442B-BA35-E75EDA450BA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9F1DB27-57D9-423D-A006-8AE9EC5CB077}" srcId="{DC2E1738-8A78-4915-BA20-E8D4D46AD3F4}" destId="{E106EAE4-26B6-4CAE-BE4B-20FAA30195CE}" srcOrd="2" destOrd="0" parTransId="{5D12A1FC-4C43-4F52-A18B-B232F3BEB3E5}" sibTransId="{0AC04663-2C1E-422C-9A21-61613BC55D3B}"/>
    <dgm:cxn modelId="{FEA4ED28-B7E3-4732-BA8C-B9EF768C31B9}" type="presOf" srcId="{1035E60F-A2CE-407C-A903-66BC4247C8A2}" destId="{9D3D4167-5E0D-4DC0-B4D2-4B42BE3B1550}" srcOrd="0" destOrd="0" presId="urn:microsoft.com/office/officeart/2005/8/layout/hChevron3"/>
    <dgm:cxn modelId="{7D1D0338-6D18-4953-8507-15C029BC05FD}" srcId="{DC2E1738-8A78-4915-BA20-E8D4D46AD3F4}" destId="{1DE984E6-D147-442B-BA35-E75EDA450BA4}" srcOrd="4" destOrd="0" parTransId="{ACB59EBE-0EBF-447C-AFA2-018312681B58}" sibTransId="{D9EE3238-D24F-4285-A3C4-F0BAF440AA20}"/>
    <dgm:cxn modelId="{AD7D5266-D1CD-4B27-A24F-FC48AEA444DA}" type="presOf" srcId="{1DE984E6-D147-442B-BA35-E75EDA450BA4}" destId="{11260AF8-A8CF-4A78-A133-EACA34BF53E6}" srcOrd="0" destOrd="0" presId="urn:microsoft.com/office/officeart/2005/8/layout/hChevron3"/>
    <dgm:cxn modelId="{91826B55-0B53-497F-BB1B-390A6DC03AC1}" type="presOf" srcId="{DC2E1738-8A78-4915-BA20-E8D4D46AD3F4}" destId="{29196812-CBC2-4A0B-BD94-617F80BC4133}" srcOrd="0" destOrd="0" presId="urn:microsoft.com/office/officeart/2005/8/layout/hChevron3"/>
    <dgm:cxn modelId="{B94C9A80-458A-424F-9787-8CF184C30092}" type="presOf" srcId="{7FA748A7-FD7C-43ED-919B-DD446FB6D555}" destId="{5BFF87D1-6A58-47FF-ACA8-69A334F4176D}" srcOrd="0" destOrd="0" presId="urn:microsoft.com/office/officeart/2005/8/layout/hChevron3"/>
    <dgm:cxn modelId="{1E515C87-DEC0-483E-8C84-D07EB623A146}" srcId="{DC2E1738-8A78-4915-BA20-E8D4D46AD3F4}" destId="{9550A64A-A4E4-4D73-BE54-463B8B988747}" srcOrd="1" destOrd="0" parTransId="{318E5751-E6E2-48D0-B2A0-95C918BF6703}" sibTransId="{8358F184-BB32-4CB4-9012-82A66BA1C7ED}"/>
    <dgm:cxn modelId="{16E300A6-F377-41E9-8AEB-6AFE0FE64E4A}" srcId="{DC2E1738-8A78-4915-BA20-E8D4D46AD3F4}" destId="{7FA748A7-FD7C-43ED-919B-DD446FB6D555}" srcOrd="3" destOrd="0" parTransId="{22E4A7B5-E96D-42DA-A594-111244F9F838}" sibTransId="{A2ED96DE-935A-4535-81C3-9EE92B705AF7}"/>
    <dgm:cxn modelId="{A89F7CB2-F220-4FDD-9DB2-D52C3C6AFA01}" type="presOf" srcId="{E106EAE4-26B6-4CAE-BE4B-20FAA30195CE}" destId="{5FD82B05-C3E1-4F0C-B48B-0F30D9C91A0E}" srcOrd="0" destOrd="0" presId="urn:microsoft.com/office/officeart/2005/8/layout/hChevron3"/>
    <dgm:cxn modelId="{18EF60B3-8B05-4127-9BCB-F00B65129F85}" srcId="{DC2E1738-8A78-4915-BA20-E8D4D46AD3F4}" destId="{1035E60F-A2CE-407C-A903-66BC4247C8A2}" srcOrd="0" destOrd="0" parTransId="{E18D2F39-29E7-40DE-883C-3CBB155BD61F}" sibTransId="{6E63558F-45A6-4567-848E-A4E68B750EF9}"/>
    <dgm:cxn modelId="{C003DFF8-8CC8-475B-A3FE-B9F09E8D9ADC}" type="presOf" srcId="{9550A64A-A4E4-4D73-BE54-463B8B988747}" destId="{9C0358FC-E25A-4A88-B446-A77F869EED16}" srcOrd="0" destOrd="0" presId="urn:microsoft.com/office/officeart/2005/8/layout/hChevron3"/>
    <dgm:cxn modelId="{E5046A36-EC49-4C2F-B99C-E9817DA15AB4}" type="presParOf" srcId="{29196812-CBC2-4A0B-BD94-617F80BC4133}" destId="{9D3D4167-5E0D-4DC0-B4D2-4B42BE3B1550}" srcOrd="0" destOrd="0" presId="urn:microsoft.com/office/officeart/2005/8/layout/hChevron3"/>
    <dgm:cxn modelId="{643FE718-6410-409D-8DDF-3F98E10DDFF2}" type="presParOf" srcId="{29196812-CBC2-4A0B-BD94-617F80BC4133}" destId="{010FF28C-BB1B-4447-B97B-F5BCBA4B3D32}" srcOrd="1" destOrd="0" presId="urn:microsoft.com/office/officeart/2005/8/layout/hChevron3"/>
    <dgm:cxn modelId="{CC69EFCE-4C8E-4DF5-A3EA-60827B98975A}" type="presParOf" srcId="{29196812-CBC2-4A0B-BD94-617F80BC4133}" destId="{9C0358FC-E25A-4A88-B446-A77F869EED16}" srcOrd="2" destOrd="0" presId="urn:microsoft.com/office/officeart/2005/8/layout/hChevron3"/>
    <dgm:cxn modelId="{1ED79F90-EE5E-4692-BBDD-A0FA1AAFDA21}" type="presParOf" srcId="{29196812-CBC2-4A0B-BD94-617F80BC4133}" destId="{4C69240B-2C81-4F2E-82A9-B8915BB51A78}" srcOrd="3" destOrd="0" presId="urn:microsoft.com/office/officeart/2005/8/layout/hChevron3"/>
    <dgm:cxn modelId="{4D8CCA36-1E0F-4D6E-A7FE-1F95CD13AAB3}" type="presParOf" srcId="{29196812-CBC2-4A0B-BD94-617F80BC4133}" destId="{5FD82B05-C3E1-4F0C-B48B-0F30D9C91A0E}" srcOrd="4" destOrd="0" presId="urn:microsoft.com/office/officeart/2005/8/layout/hChevron3"/>
    <dgm:cxn modelId="{2F67431E-872B-4D83-B6DC-A9BEA345E1FB}" type="presParOf" srcId="{29196812-CBC2-4A0B-BD94-617F80BC4133}" destId="{0DAFF748-51DA-4975-BE5A-7ED813A47439}" srcOrd="5" destOrd="0" presId="urn:microsoft.com/office/officeart/2005/8/layout/hChevron3"/>
    <dgm:cxn modelId="{D6B33F57-B3F5-4E1D-88B4-080C0B7A0CCA}" type="presParOf" srcId="{29196812-CBC2-4A0B-BD94-617F80BC4133}" destId="{5BFF87D1-6A58-47FF-ACA8-69A334F4176D}" srcOrd="6" destOrd="0" presId="urn:microsoft.com/office/officeart/2005/8/layout/hChevron3"/>
    <dgm:cxn modelId="{B38A65A9-7121-493F-A351-E71A3751F377}" type="presParOf" srcId="{29196812-CBC2-4A0B-BD94-617F80BC4133}" destId="{B209206E-FBE0-4F9E-9DF7-349F5D17D8EE}" srcOrd="7" destOrd="0" presId="urn:microsoft.com/office/officeart/2005/8/layout/hChevron3"/>
    <dgm:cxn modelId="{56E2E92D-74EC-4E1D-8F72-110D29E68C2B}" type="presParOf" srcId="{29196812-CBC2-4A0B-BD94-617F80BC4133}" destId="{11260AF8-A8CF-4A78-A133-EACA34BF53E6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E1738-8A78-4915-BA20-E8D4D46AD3F4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1035E60F-A2CE-407C-A903-66BC4247C8A2}">
      <dgm:prSet phldrT="[텍스트]"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r>
            <a:rPr lang="en-US" altLang="ko-KR" dirty="0"/>
            <a:t>Filtering</a:t>
          </a:r>
          <a:endParaRPr lang="ko-KR" altLang="en-US" dirty="0"/>
        </a:p>
      </dgm:t>
    </dgm:pt>
    <dgm:pt modelId="{E18D2F39-29E7-40DE-883C-3CBB155BD61F}" type="parTrans" cxnId="{18EF60B3-8B05-4127-9BCB-F00B65129F85}">
      <dgm:prSet/>
      <dgm:spPr/>
      <dgm:t>
        <a:bodyPr/>
        <a:lstStyle/>
        <a:p>
          <a:pPr latinLnBrk="1"/>
          <a:endParaRPr lang="ko-KR" altLang="en-US"/>
        </a:p>
      </dgm:t>
    </dgm:pt>
    <dgm:pt modelId="{6E63558F-45A6-4567-848E-A4E68B750EF9}" type="sibTrans" cxnId="{18EF60B3-8B05-4127-9BCB-F00B65129F85}">
      <dgm:prSet/>
      <dgm:spPr/>
      <dgm:t>
        <a:bodyPr/>
        <a:lstStyle/>
        <a:p>
          <a:pPr latinLnBrk="1"/>
          <a:endParaRPr lang="ko-KR" altLang="en-US"/>
        </a:p>
      </dgm:t>
    </dgm:pt>
    <dgm:pt modelId="{9550A64A-A4E4-4D73-BE54-463B8B988747}">
      <dgm:prSet phldrT="[텍스트]"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r>
            <a:rPr lang="en-US" altLang="ko-KR" dirty="0"/>
            <a:t>Peak Detection</a:t>
          </a:r>
          <a:endParaRPr lang="ko-KR" altLang="en-US" dirty="0"/>
        </a:p>
      </dgm:t>
    </dgm:pt>
    <dgm:pt modelId="{318E5751-E6E2-48D0-B2A0-95C918BF6703}" type="parTrans" cxnId="{1E515C87-DEC0-483E-8C84-D07EB623A146}">
      <dgm:prSet/>
      <dgm:spPr/>
      <dgm:t>
        <a:bodyPr/>
        <a:lstStyle/>
        <a:p>
          <a:pPr latinLnBrk="1"/>
          <a:endParaRPr lang="ko-KR" altLang="en-US"/>
        </a:p>
      </dgm:t>
    </dgm:pt>
    <dgm:pt modelId="{8358F184-BB32-4CB4-9012-82A66BA1C7ED}" type="sibTrans" cxnId="{1E515C87-DEC0-483E-8C84-D07EB623A146}">
      <dgm:prSet/>
      <dgm:spPr/>
      <dgm:t>
        <a:bodyPr/>
        <a:lstStyle/>
        <a:p>
          <a:pPr latinLnBrk="1"/>
          <a:endParaRPr lang="ko-KR" altLang="en-US"/>
        </a:p>
      </dgm:t>
    </dgm:pt>
    <dgm:pt modelId="{E106EAE4-26B6-4CAE-BE4B-20FAA30195CE}">
      <dgm:prSet phldrT="[텍스트]"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r>
            <a:rPr lang="en-US" altLang="ko-KR" dirty="0"/>
            <a:t>Segmentation</a:t>
          </a:r>
          <a:endParaRPr lang="ko-KR" altLang="en-US" dirty="0"/>
        </a:p>
      </dgm:t>
    </dgm:pt>
    <dgm:pt modelId="{5D12A1FC-4C43-4F52-A18B-B232F3BEB3E5}" type="parTrans" cxnId="{A9F1DB27-57D9-423D-A006-8AE9EC5CB077}">
      <dgm:prSet/>
      <dgm:spPr/>
      <dgm:t>
        <a:bodyPr/>
        <a:lstStyle/>
        <a:p>
          <a:pPr latinLnBrk="1"/>
          <a:endParaRPr lang="ko-KR" altLang="en-US"/>
        </a:p>
      </dgm:t>
    </dgm:pt>
    <dgm:pt modelId="{0AC04663-2C1E-422C-9A21-61613BC55D3B}" type="sibTrans" cxnId="{A9F1DB27-57D9-423D-A006-8AE9EC5CB077}">
      <dgm:prSet/>
      <dgm:spPr/>
      <dgm:t>
        <a:bodyPr/>
        <a:lstStyle/>
        <a:p>
          <a:pPr latinLnBrk="1"/>
          <a:endParaRPr lang="ko-KR" altLang="en-US"/>
        </a:p>
      </dgm:t>
    </dgm:pt>
    <dgm:pt modelId="{7FA748A7-FD7C-43ED-919B-DD446FB6D555}">
      <dgm:prSet phldrT="[텍스트]"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r>
            <a:rPr lang="en-US" altLang="ko-KR" dirty="0"/>
            <a:t>Normalization</a:t>
          </a:r>
          <a:endParaRPr lang="ko-KR" altLang="en-US" dirty="0"/>
        </a:p>
      </dgm:t>
    </dgm:pt>
    <dgm:pt modelId="{22E4A7B5-E96D-42DA-A594-111244F9F838}" type="parTrans" cxnId="{16E300A6-F377-41E9-8AEB-6AFE0FE64E4A}">
      <dgm:prSet/>
      <dgm:spPr/>
      <dgm:t>
        <a:bodyPr/>
        <a:lstStyle/>
        <a:p>
          <a:pPr latinLnBrk="1"/>
          <a:endParaRPr lang="ko-KR" altLang="en-US"/>
        </a:p>
      </dgm:t>
    </dgm:pt>
    <dgm:pt modelId="{A2ED96DE-935A-4535-81C3-9EE92B705AF7}" type="sibTrans" cxnId="{16E300A6-F377-41E9-8AEB-6AFE0FE64E4A}">
      <dgm:prSet/>
      <dgm:spPr/>
      <dgm:t>
        <a:bodyPr/>
        <a:lstStyle/>
        <a:p>
          <a:pPr latinLnBrk="1"/>
          <a:endParaRPr lang="ko-KR" altLang="en-US"/>
        </a:p>
      </dgm:t>
    </dgm:pt>
    <dgm:pt modelId="{1DE984E6-D147-442B-BA35-E75EDA450BA4}">
      <dgm:prSet phldrT="[텍스트]"/>
      <dgm:spPr/>
      <dgm:t>
        <a:bodyPr/>
        <a:lstStyle/>
        <a:p>
          <a:pPr latinLnBrk="1"/>
          <a:r>
            <a:rPr lang="en-US" altLang="ko-KR" dirty="0"/>
            <a:t>Augmentation</a:t>
          </a:r>
          <a:endParaRPr lang="ko-KR" altLang="en-US" dirty="0"/>
        </a:p>
      </dgm:t>
    </dgm:pt>
    <dgm:pt modelId="{ACB59EBE-0EBF-447C-AFA2-018312681B58}" type="parTrans" cxnId="{7D1D0338-6D18-4953-8507-15C029BC05FD}">
      <dgm:prSet/>
      <dgm:spPr/>
      <dgm:t>
        <a:bodyPr/>
        <a:lstStyle/>
        <a:p>
          <a:pPr latinLnBrk="1"/>
          <a:endParaRPr lang="ko-KR" altLang="en-US"/>
        </a:p>
      </dgm:t>
    </dgm:pt>
    <dgm:pt modelId="{D9EE3238-D24F-4285-A3C4-F0BAF440AA20}" type="sibTrans" cxnId="{7D1D0338-6D18-4953-8507-15C029BC05FD}">
      <dgm:prSet/>
      <dgm:spPr/>
      <dgm:t>
        <a:bodyPr/>
        <a:lstStyle/>
        <a:p>
          <a:pPr latinLnBrk="1"/>
          <a:endParaRPr lang="ko-KR" altLang="en-US"/>
        </a:p>
      </dgm:t>
    </dgm:pt>
    <dgm:pt modelId="{29196812-CBC2-4A0B-BD94-617F80BC4133}" type="pres">
      <dgm:prSet presAssocID="{DC2E1738-8A78-4915-BA20-E8D4D46AD3F4}" presName="Name0" presStyleCnt="0">
        <dgm:presLayoutVars>
          <dgm:dir/>
          <dgm:resizeHandles val="exact"/>
        </dgm:presLayoutVars>
      </dgm:prSet>
      <dgm:spPr/>
    </dgm:pt>
    <dgm:pt modelId="{9D3D4167-5E0D-4DC0-B4D2-4B42BE3B1550}" type="pres">
      <dgm:prSet presAssocID="{1035E60F-A2CE-407C-A903-66BC4247C8A2}" presName="parTxOnly" presStyleLbl="node1" presStyleIdx="0" presStyleCnt="5">
        <dgm:presLayoutVars>
          <dgm:bulletEnabled val="1"/>
        </dgm:presLayoutVars>
      </dgm:prSet>
      <dgm:spPr/>
    </dgm:pt>
    <dgm:pt modelId="{010FF28C-BB1B-4447-B97B-F5BCBA4B3D32}" type="pres">
      <dgm:prSet presAssocID="{6E63558F-45A6-4567-848E-A4E68B750EF9}" presName="parSpace" presStyleCnt="0"/>
      <dgm:spPr/>
    </dgm:pt>
    <dgm:pt modelId="{9C0358FC-E25A-4A88-B446-A77F869EED16}" type="pres">
      <dgm:prSet presAssocID="{9550A64A-A4E4-4D73-BE54-463B8B988747}" presName="parTxOnly" presStyleLbl="node1" presStyleIdx="1" presStyleCnt="5">
        <dgm:presLayoutVars>
          <dgm:bulletEnabled val="1"/>
        </dgm:presLayoutVars>
      </dgm:prSet>
      <dgm:spPr/>
    </dgm:pt>
    <dgm:pt modelId="{4C69240B-2C81-4F2E-82A9-B8915BB51A78}" type="pres">
      <dgm:prSet presAssocID="{8358F184-BB32-4CB4-9012-82A66BA1C7ED}" presName="parSpace" presStyleCnt="0"/>
      <dgm:spPr/>
    </dgm:pt>
    <dgm:pt modelId="{5FD82B05-C3E1-4F0C-B48B-0F30D9C91A0E}" type="pres">
      <dgm:prSet presAssocID="{E106EAE4-26B6-4CAE-BE4B-20FAA30195CE}" presName="parTxOnly" presStyleLbl="node1" presStyleIdx="2" presStyleCnt="5">
        <dgm:presLayoutVars>
          <dgm:bulletEnabled val="1"/>
        </dgm:presLayoutVars>
      </dgm:prSet>
      <dgm:spPr/>
    </dgm:pt>
    <dgm:pt modelId="{0DAFF748-51DA-4975-BE5A-7ED813A47439}" type="pres">
      <dgm:prSet presAssocID="{0AC04663-2C1E-422C-9A21-61613BC55D3B}" presName="parSpace" presStyleCnt="0"/>
      <dgm:spPr/>
    </dgm:pt>
    <dgm:pt modelId="{5BFF87D1-6A58-47FF-ACA8-69A334F4176D}" type="pres">
      <dgm:prSet presAssocID="{7FA748A7-FD7C-43ED-919B-DD446FB6D555}" presName="parTxOnly" presStyleLbl="node1" presStyleIdx="3" presStyleCnt="5">
        <dgm:presLayoutVars>
          <dgm:bulletEnabled val="1"/>
        </dgm:presLayoutVars>
      </dgm:prSet>
      <dgm:spPr/>
    </dgm:pt>
    <dgm:pt modelId="{B209206E-FBE0-4F9E-9DF7-349F5D17D8EE}" type="pres">
      <dgm:prSet presAssocID="{A2ED96DE-935A-4535-81C3-9EE92B705AF7}" presName="parSpace" presStyleCnt="0"/>
      <dgm:spPr/>
    </dgm:pt>
    <dgm:pt modelId="{11260AF8-A8CF-4A78-A133-EACA34BF53E6}" type="pres">
      <dgm:prSet presAssocID="{1DE984E6-D147-442B-BA35-E75EDA450BA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9F1DB27-57D9-423D-A006-8AE9EC5CB077}" srcId="{DC2E1738-8A78-4915-BA20-E8D4D46AD3F4}" destId="{E106EAE4-26B6-4CAE-BE4B-20FAA30195CE}" srcOrd="2" destOrd="0" parTransId="{5D12A1FC-4C43-4F52-A18B-B232F3BEB3E5}" sibTransId="{0AC04663-2C1E-422C-9A21-61613BC55D3B}"/>
    <dgm:cxn modelId="{FEA4ED28-B7E3-4732-BA8C-B9EF768C31B9}" type="presOf" srcId="{1035E60F-A2CE-407C-A903-66BC4247C8A2}" destId="{9D3D4167-5E0D-4DC0-B4D2-4B42BE3B1550}" srcOrd="0" destOrd="0" presId="urn:microsoft.com/office/officeart/2005/8/layout/hChevron3"/>
    <dgm:cxn modelId="{7D1D0338-6D18-4953-8507-15C029BC05FD}" srcId="{DC2E1738-8A78-4915-BA20-E8D4D46AD3F4}" destId="{1DE984E6-D147-442B-BA35-E75EDA450BA4}" srcOrd="4" destOrd="0" parTransId="{ACB59EBE-0EBF-447C-AFA2-018312681B58}" sibTransId="{D9EE3238-D24F-4285-A3C4-F0BAF440AA20}"/>
    <dgm:cxn modelId="{AD7D5266-D1CD-4B27-A24F-FC48AEA444DA}" type="presOf" srcId="{1DE984E6-D147-442B-BA35-E75EDA450BA4}" destId="{11260AF8-A8CF-4A78-A133-EACA34BF53E6}" srcOrd="0" destOrd="0" presId="urn:microsoft.com/office/officeart/2005/8/layout/hChevron3"/>
    <dgm:cxn modelId="{91826B55-0B53-497F-BB1B-390A6DC03AC1}" type="presOf" srcId="{DC2E1738-8A78-4915-BA20-E8D4D46AD3F4}" destId="{29196812-CBC2-4A0B-BD94-617F80BC4133}" srcOrd="0" destOrd="0" presId="urn:microsoft.com/office/officeart/2005/8/layout/hChevron3"/>
    <dgm:cxn modelId="{B94C9A80-458A-424F-9787-8CF184C30092}" type="presOf" srcId="{7FA748A7-FD7C-43ED-919B-DD446FB6D555}" destId="{5BFF87D1-6A58-47FF-ACA8-69A334F4176D}" srcOrd="0" destOrd="0" presId="urn:microsoft.com/office/officeart/2005/8/layout/hChevron3"/>
    <dgm:cxn modelId="{1E515C87-DEC0-483E-8C84-D07EB623A146}" srcId="{DC2E1738-8A78-4915-BA20-E8D4D46AD3F4}" destId="{9550A64A-A4E4-4D73-BE54-463B8B988747}" srcOrd="1" destOrd="0" parTransId="{318E5751-E6E2-48D0-B2A0-95C918BF6703}" sibTransId="{8358F184-BB32-4CB4-9012-82A66BA1C7ED}"/>
    <dgm:cxn modelId="{16E300A6-F377-41E9-8AEB-6AFE0FE64E4A}" srcId="{DC2E1738-8A78-4915-BA20-E8D4D46AD3F4}" destId="{7FA748A7-FD7C-43ED-919B-DD446FB6D555}" srcOrd="3" destOrd="0" parTransId="{22E4A7B5-E96D-42DA-A594-111244F9F838}" sibTransId="{A2ED96DE-935A-4535-81C3-9EE92B705AF7}"/>
    <dgm:cxn modelId="{A89F7CB2-F220-4FDD-9DB2-D52C3C6AFA01}" type="presOf" srcId="{E106EAE4-26B6-4CAE-BE4B-20FAA30195CE}" destId="{5FD82B05-C3E1-4F0C-B48B-0F30D9C91A0E}" srcOrd="0" destOrd="0" presId="urn:microsoft.com/office/officeart/2005/8/layout/hChevron3"/>
    <dgm:cxn modelId="{18EF60B3-8B05-4127-9BCB-F00B65129F85}" srcId="{DC2E1738-8A78-4915-BA20-E8D4D46AD3F4}" destId="{1035E60F-A2CE-407C-A903-66BC4247C8A2}" srcOrd="0" destOrd="0" parTransId="{E18D2F39-29E7-40DE-883C-3CBB155BD61F}" sibTransId="{6E63558F-45A6-4567-848E-A4E68B750EF9}"/>
    <dgm:cxn modelId="{C003DFF8-8CC8-475B-A3FE-B9F09E8D9ADC}" type="presOf" srcId="{9550A64A-A4E4-4D73-BE54-463B8B988747}" destId="{9C0358FC-E25A-4A88-B446-A77F869EED16}" srcOrd="0" destOrd="0" presId="urn:microsoft.com/office/officeart/2005/8/layout/hChevron3"/>
    <dgm:cxn modelId="{E5046A36-EC49-4C2F-B99C-E9817DA15AB4}" type="presParOf" srcId="{29196812-CBC2-4A0B-BD94-617F80BC4133}" destId="{9D3D4167-5E0D-4DC0-B4D2-4B42BE3B1550}" srcOrd="0" destOrd="0" presId="urn:microsoft.com/office/officeart/2005/8/layout/hChevron3"/>
    <dgm:cxn modelId="{643FE718-6410-409D-8DDF-3F98E10DDFF2}" type="presParOf" srcId="{29196812-CBC2-4A0B-BD94-617F80BC4133}" destId="{010FF28C-BB1B-4447-B97B-F5BCBA4B3D32}" srcOrd="1" destOrd="0" presId="urn:microsoft.com/office/officeart/2005/8/layout/hChevron3"/>
    <dgm:cxn modelId="{CC69EFCE-4C8E-4DF5-A3EA-60827B98975A}" type="presParOf" srcId="{29196812-CBC2-4A0B-BD94-617F80BC4133}" destId="{9C0358FC-E25A-4A88-B446-A77F869EED16}" srcOrd="2" destOrd="0" presId="urn:microsoft.com/office/officeart/2005/8/layout/hChevron3"/>
    <dgm:cxn modelId="{1ED79F90-EE5E-4692-BBDD-A0FA1AAFDA21}" type="presParOf" srcId="{29196812-CBC2-4A0B-BD94-617F80BC4133}" destId="{4C69240B-2C81-4F2E-82A9-B8915BB51A78}" srcOrd="3" destOrd="0" presId="urn:microsoft.com/office/officeart/2005/8/layout/hChevron3"/>
    <dgm:cxn modelId="{4D8CCA36-1E0F-4D6E-A7FE-1F95CD13AAB3}" type="presParOf" srcId="{29196812-CBC2-4A0B-BD94-617F80BC4133}" destId="{5FD82B05-C3E1-4F0C-B48B-0F30D9C91A0E}" srcOrd="4" destOrd="0" presId="urn:microsoft.com/office/officeart/2005/8/layout/hChevron3"/>
    <dgm:cxn modelId="{2F67431E-872B-4D83-B6DC-A9BEA345E1FB}" type="presParOf" srcId="{29196812-CBC2-4A0B-BD94-617F80BC4133}" destId="{0DAFF748-51DA-4975-BE5A-7ED813A47439}" srcOrd="5" destOrd="0" presId="urn:microsoft.com/office/officeart/2005/8/layout/hChevron3"/>
    <dgm:cxn modelId="{D6B33F57-B3F5-4E1D-88B4-080C0B7A0CCA}" type="presParOf" srcId="{29196812-CBC2-4A0B-BD94-617F80BC4133}" destId="{5BFF87D1-6A58-47FF-ACA8-69A334F4176D}" srcOrd="6" destOrd="0" presId="urn:microsoft.com/office/officeart/2005/8/layout/hChevron3"/>
    <dgm:cxn modelId="{B38A65A9-7121-493F-A351-E71A3751F377}" type="presParOf" srcId="{29196812-CBC2-4A0B-BD94-617F80BC4133}" destId="{B209206E-FBE0-4F9E-9DF7-349F5D17D8EE}" srcOrd="7" destOrd="0" presId="urn:microsoft.com/office/officeart/2005/8/layout/hChevron3"/>
    <dgm:cxn modelId="{56E2E92D-74EC-4E1D-8F72-110D29E68C2B}" type="presParOf" srcId="{29196812-CBC2-4A0B-BD94-617F80BC4133}" destId="{11260AF8-A8CF-4A78-A133-EACA34BF53E6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2E1738-8A78-4915-BA20-E8D4D46AD3F4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1035E60F-A2CE-407C-A903-66BC4247C8A2}">
      <dgm:prSet phldrT="[텍스트]"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r>
            <a:rPr lang="en-US" altLang="ko-KR" dirty="0"/>
            <a:t>Filtering</a:t>
          </a:r>
          <a:endParaRPr lang="ko-KR" altLang="en-US" dirty="0"/>
        </a:p>
      </dgm:t>
    </dgm:pt>
    <dgm:pt modelId="{E18D2F39-29E7-40DE-883C-3CBB155BD61F}" type="parTrans" cxnId="{18EF60B3-8B05-4127-9BCB-F00B65129F85}">
      <dgm:prSet/>
      <dgm:spPr/>
      <dgm:t>
        <a:bodyPr/>
        <a:lstStyle/>
        <a:p>
          <a:pPr latinLnBrk="1"/>
          <a:endParaRPr lang="ko-KR" altLang="en-US"/>
        </a:p>
      </dgm:t>
    </dgm:pt>
    <dgm:pt modelId="{6E63558F-45A6-4567-848E-A4E68B750EF9}" type="sibTrans" cxnId="{18EF60B3-8B05-4127-9BCB-F00B65129F85}">
      <dgm:prSet/>
      <dgm:spPr/>
      <dgm:t>
        <a:bodyPr/>
        <a:lstStyle/>
        <a:p>
          <a:pPr latinLnBrk="1"/>
          <a:endParaRPr lang="ko-KR" altLang="en-US"/>
        </a:p>
      </dgm:t>
    </dgm:pt>
    <dgm:pt modelId="{9550A64A-A4E4-4D73-BE54-463B8B988747}">
      <dgm:prSet phldrT="[텍스트]"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r>
            <a:rPr lang="en-US" altLang="ko-KR" dirty="0"/>
            <a:t>Peak Detection</a:t>
          </a:r>
          <a:endParaRPr lang="ko-KR" altLang="en-US" dirty="0"/>
        </a:p>
      </dgm:t>
    </dgm:pt>
    <dgm:pt modelId="{318E5751-E6E2-48D0-B2A0-95C918BF6703}" type="parTrans" cxnId="{1E515C87-DEC0-483E-8C84-D07EB623A146}">
      <dgm:prSet/>
      <dgm:spPr/>
      <dgm:t>
        <a:bodyPr/>
        <a:lstStyle/>
        <a:p>
          <a:pPr latinLnBrk="1"/>
          <a:endParaRPr lang="ko-KR" altLang="en-US"/>
        </a:p>
      </dgm:t>
    </dgm:pt>
    <dgm:pt modelId="{8358F184-BB32-4CB4-9012-82A66BA1C7ED}" type="sibTrans" cxnId="{1E515C87-DEC0-483E-8C84-D07EB623A146}">
      <dgm:prSet/>
      <dgm:spPr/>
      <dgm:t>
        <a:bodyPr/>
        <a:lstStyle/>
        <a:p>
          <a:pPr latinLnBrk="1"/>
          <a:endParaRPr lang="ko-KR" altLang="en-US"/>
        </a:p>
      </dgm:t>
    </dgm:pt>
    <dgm:pt modelId="{E106EAE4-26B6-4CAE-BE4B-20FAA30195CE}">
      <dgm:prSet phldrT="[텍스트]"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r>
            <a:rPr lang="en-US" altLang="ko-KR" dirty="0"/>
            <a:t>Segmentation</a:t>
          </a:r>
          <a:endParaRPr lang="ko-KR" altLang="en-US" dirty="0"/>
        </a:p>
      </dgm:t>
    </dgm:pt>
    <dgm:pt modelId="{5D12A1FC-4C43-4F52-A18B-B232F3BEB3E5}" type="parTrans" cxnId="{A9F1DB27-57D9-423D-A006-8AE9EC5CB077}">
      <dgm:prSet/>
      <dgm:spPr/>
      <dgm:t>
        <a:bodyPr/>
        <a:lstStyle/>
        <a:p>
          <a:pPr latinLnBrk="1"/>
          <a:endParaRPr lang="ko-KR" altLang="en-US"/>
        </a:p>
      </dgm:t>
    </dgm:pt>
    <dgm:pt modelId="{0AC04663-2C1E-422C-9A21-61613BC55D3B}" type="sibTrans" cxnId="{A9F1DB27-57D9-423D-A006-8AE9EC5CB077}">
      <dgm:prSet/>
      <dgm:spPr/>
      <dgm:t>
        <a:bodyPr/>
        <a:lstStyle/>
        <a:p>
          <a:pPr latinLnBrk="1"/>
          <a:endParaRPr lang="ko-KR" altLang="en-US"/>
        </a:p>
      </dgm:t>
    </dgm:pt>
    <dgm:pt modelId="{7FA748A7-FD7C-43ED-919B-DD446FB6D555}">
      <dgm:prSet phldrT="[텍스트]"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r>
            <a:rPr lang="en-US" altLang="ko-KR" dirty="0"/>
            <a:t>Normalization</a:t>
          </a:r>
          <a:endParaRPr lang="ko-KR" altLang="en-US" dirty="0"/>
        </a:p>
      </dgm:t>
    </dgm:pt>
    <dgm:pt modelId="{22E4A7B5-E96D-42DA-A594-111244F9F838}" type="parTrans" cxnId="{16E300A6-F377-41E9-8AEB-6AFE0FE64E4A}">
      <dgm:prSet/>
      <dgm:spPr/>
      <dgm:t>
        <a:bodyPr/>
        <a:lstStyle/>
        <a:p>
          <a:pPr latinLnBrk="1"/>
          <a:endParaRPr lang="ko-KR" altLang="en-US"/>
        </a:p>
      </dgm:t>
    </dgm:pt>
    <dgm:pt modelId="{A2ED96DE-935A-4535-81C3-9EE92B705AF7}" type="sibTrans" cxnId="{16E300A6-F377-41E9-8AEB-6AFE0FE64E4A}">
      <dgm:prSet/>
      <dgm:spPr/>
      <dgm:t>
        <a:bodyPr/>
        <a:lstStyle/>
        <a:p>
          <a:pPr latinLnBrk="1"/>
          <a:endParaRPr lang="ko-KR" altLang="en-US"/>
        </a:p>
      </dgm:t>
    </dgm:pt>
    <dgm:pt modelId="{1DE984E6-D147-442B-BA35-E75EDA450BA4}">
      <dgm:prSet phldrT="[텍스트]"/>
      <dgm:spPr/>
      <dgm:t>
        <a:bodyPr/>
        <a:lstStyle/>
        <a:p>
          <a:pPr latinLnBrk="1"/>
          <a:r>
            <a:rPr lang="en-US" altLang="ko-KR" dirty="0"/>
            <a:t>Augmentation</a:t>
          </a:r>
          <a:endParaRPr lang="ko-KR" altLang="en-US" dirty="0"/>
        </a:p>
      </dgm:t>
    </dgm:pt>
    <dgm:pt modelId="{ACB59EBE-0EBF-447C-AFA2-018312681B58}" type="parTrans" cxnId="{7D1D0338-6D18-4953-8507-15C029BC05FD}">
      <dgm:prSet/>
      <dgm:spPr/>
      <dgm:t>
        <a:bodyPr/>
        <a:lstStyle/>
        <a:p>
          <a:pPr latinLnBrk="1"/>
          <a:endParaRPr lang="ko-KR" altLang="en-US"/>
        </a:p>
      </dgm:t>
    </dgm:pt>
    <dgm:pt modelId="{D9EE3238-D24F-4285-A3C4-F0BAF440AA20}" type="sibTrans" cxnId="{7D1D0338-6D18-4953-8507-15C029BC05FD}">
      <dgm:prSet/>
      <dgm:spPr/>
      <dgm:t>
        <a:bodyPr/>
        <a:lstStyle/>
        <a:p>
          <a:pPr latinLnBrk="1"/>
          <a:endParaRPr lang="ko-KR" altLang="en-US"/>
        </a:p>
      </dgm:t>
    </dgm:pt>
    <dgm:pt modelId="{29196812-CBC2-4A0B-BD94-617F80BC4133}" type="pres">
      <dgm:prSet presAssocID="{DC2E1738-8A78-4915-BA20-E8D4D46AD3F4}" presName="Name0" presStyleCnt="0">
        <dgm:presLayoutVars>
          <dgm:dir/>
          <dgm:resizeHandles val="exact"/>
        </dgm:presLayoutVars>
      </dgm:prSet>
      <dgm:spPr/>
    </dgm:pt>
    <dgm:pt modelId="{9D3D4167-5E0D-4DC0-B4D2-4B42BE3B1550}" type="pres">
      <dgm:prSet presAssocID="{1035E60F-A2CE-407C-A903-66BC4247C8A2}" presName="parTxOnly" presStyleLbl="node1" presStyleIdx="0" presStyleCnt="5">
        <dgm:presLayoutVars>
          <dgm:bulletEnabled val="1"/>
        </dgm:presLayoutVars>
      </dgm:prSet>
      <dgm:spPr/>
    </dgm:pt>
    <dgm:pt modelId="{010FF28C-BB1B-4447-B97B-F5BCBA4B3D32}" type="pres">
      <dgm:prSet presAssocID="{6E63558F-45A6-4567-848E-A4E68B750EF9}" presName="parSpace" presStyleCnt="0"/>
      <dgm:spPr/>
    </dgm:pt>
    <dgm:pt modelId="{9C0358FC-E25A-4A88-B446-A77F869EED16}" type="pres">
      <dgm:prSet presAssocID="{9550A64A-A4E4-4D73-BE54-463B8B988747}" presName="parTxOnly" presStyleLbl="node1" presStyleIdx="1" presStyleCnt="5">
        <dgm:presLayoutVars>
          <dgm:bulletEnabled val="1"/>
        </dgm:presLayoutVars>
      </dgm:prSet>
      <dgm:spPr/>
    </dgm:pt>
    <dgm:pt modelId="{4C69240B-2C81-4F2E-82A9-B8915BB51A78}" type="pres">
      <dgm:prSet presAssocID="{8358F184-BB32-4CB4-9012-82A66BA1C7ED}" presName="parSpace" presStyleCnt="0"/>
      <dgm:spPr/>
    </dgm:pt>
    <dgm:pt modelId="{5FD82B05-C3E1-4F0C-B48B-0F30D9C91A0E}" type="pres">
      <dgm:prSet presAssocID="{E106EAE4-26B6-4CAE-BE4B-20FAA30195CE}" presName="parTxOnly" presStyleLbl="node1" presStyleIdx="2" presStyleCnt="5">
        <dgm:presLayoutVars>
          <dgm:bulletEnabled val="1"/>
        </dgm:presLayoutVars>
      </dgm:prSet>
      <dgm:spPr/>
    </dgm:pt>
    <dgm:pt modelId="{0DAFF748-51DA-4975-BE5A-7ED813A47439}" type="pres">
      <dgm:prSet presAssocID="{0AC04663-2C1E-422C-9A21-61613BC55D3B}" presName="parSpace" presStyleCnt="0"/>
      <dgm:spPr/>
    </dgm:pt>
    <dgm:pt modelId="{5BFF87D1-6A58-47FF-ACA8-69A334F4176D}" type="pres">
      <dgm:prSet presAssocID="{7FA748A7-FD7C-43ED-919B-DD446FB6D555}" presName="parTxOnly" presStyleLbl="node1" presStyleIdx="3" presStyleCnt="5">
        <dgm:presLayoutVars>
          <dgm:bulletEnabled val="1"/>
        </dgm:presLayoutVars>
      </dgm:prSet>
      <dgm:spPr/>
    </dgm:pt>
    <dgm:pt modelId="{B209206E-FBE0-4F9E-9DF7-349F5D17D8EE}" type="pres">
      <dgm:prSet presAssocID="{A2ED96DE-935A-4535-81C3-9EE92B705AF7}" presName="parSpace" presStyleCnt="0"/>
      <dgm:spPr/>
    </dgm:pt>
    <dgm:pt modelId="{11260AF8-A8CF-4A78-A133-EACA34BF53E6}" type="pres">
      <dgm:prSet presAssocID="{1DE984E6-D147-442B-BA35-E75EDA450BA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9F1DB27-57D9-423D-A006-8AE9EC5CB077}" srcId="{DC2E1738-8A78-4915-BA20-E8D4D46AD3F4}" destId="{E106EAE4-26B6-4CAE-BE4B-20FAA30195CE}" srcOrd="2" destOrd="0" parTransId="{5D12A1FC-4C43-4F52-A18B-B232F3BEB3E5}" sibTransId="{0AC04663-2C1E-422C-9A21-61613BC55D3B}"/>
    <dgm:cxn modelId="{FEA4ED28-B7E3-4732-BA8C-B9EF768C31B9}" type="presOf" srcId="{1035E60F-A2CE-407C-A903-66BC4247C8A2}" destId="{9D3D4167-5E0D-4DC0-B4D2-4B42BE3B1550}" srcOrd="0" destOrd="0" presId="urn:microsoft.com/office/officeart/2005/8/layout/hChevron3"/>
    <dgm:cxn modelId="{7D1D0338-6D18-4953-8507-15C029BC05FD}" srcId="{DC2E1738-8A78-4915-BA20-E8D4D46AD3F4}" destId="{1DE984E6-D147-442B-BA35-E75EDA450BA4}" srcOrd="4" destOrd="0" parTransId="{ACB59EBE-0EBF-447C-AFA2-018312681B58}" sibTransId="{D9EE3238-D24F-4285-A3C4-F0BAF440AA20}"/>
    <dgm:cxn modelId="{AD7D5266-D1CD-4B27-A24F-FC48AEA444DA}" type="presOf" srcId="{1DE984E6-D147-442B-BA35-E75EDA450BA4}" destId="{11260AF8-A8CF-4A78-A133-EACA34BF53E6}" srcOrd="0" destOrd="0" presId="urn:microsoft.com/office/officeart/2005/8/layout/hChevron3"/>
    <dgm:cxn modelId="{91826B55-0B53-497F-BB1B-390A6DC03AC1}" type="presOf" srcId="{DC2E1738-8A78-4915-BA20-E8D4D46AD3F4}" destId="{29196812-CBC2-4A0B-BD94-617F80BC4133}" srcOrd="0" destOrd="0" presId="urn:microsoft.com/office/officeart/2005/8/layout/hChevron3"/>
    <dgm:cxn modelId="{B94C9A80-458A-424F-9787-8CF184C30092}" type="presOf" srcId="{7FA748A7-FD7C-43ED-919B-DD446FB6D555}" destId="{5BFF87D1-6A58-47FF-ACA8-69A334F4176D}" srcOrd="0" destOrd="0" presId="urn:microsoft.com/office/officeart/2005/8/layout/hChevron3"/>
    <dgm:cxn modelId="{1E515C87-DEC0-483E-8C84-D07EB623A146}" srcId="{DC2E1738-8A78-4915-BA20-E8D4D46AD3F4}" destId="{9550A64A-A4E4-4D73-BE54-463B8B988747}" srcOrd="1" destOrd="0" parTransId="{318E5751-E6E2-48D0-B2A0-95C918BF6703}" sibTransId="{8358F184-BB32-4CB4-9012-82A66BA1C7ED}"/>
    <dgm:cxn modelId="{16E300A6-F377-41E9-8AEB-6AFE0FE64E4A}" srcId="{DC2E1738-8A78-4915-BA20-E8D4D46AD3F4}" destId="{7FA748A7-FD7C-43ED-919B-DD446FB6D555}" srcOrd="3" destOrd="0" parTransId="{22E4A7B5-E96D-42DA-A594-111244F9F838}" sibTransId="{A2ED96DE-935A-4535-81C3-9EE92B705AF7}"/>
    <dgm:cxn modelId="{A89F7CB2-F220-4FDD-9DB2-D52C3C6AFA01}" type="presOf" srcId="{E106EAE4-26B6-4CAE-BE4B-20FAA30195CE}" destId="{5FD82B05-C3E1-4F0C-B48B-0F30D9C91A0E}" srcOrd="0" destOrd="0" presId="urn:microsoft.com/office/officeart/2005/8/layout/hChevron3"/>
    <dgm:cxn modelId="{18EF60B3-8B05-4127-9BCB-F00B65129F85}" srcId="{DC2E1738-8A78-4915-BA20-E8D4D46AD3F4}" destId="{1035E60F-A2CE-407C-A903-66BC4247C8A2}" srcOrd="0" destOrd="0" parTransId="{E18D2F39-29E7-40DE-883C-3CBB155BD61F}" sibTransId="{6E63558F-45A6-4567-848E-A4E68B750EF9}"/>
    <dgm:cxn modelId="{C003DFF8-8CC8-475B-A3FE-B9F09E8D9ADC}" type="presOf" srcId="{9550A64A-A4E4-4D73-BE54-463B8B988747}" destId="{9C0358FC-E25A-4A88-B446-A77F869EED16}" srcOrd="0" destOrd="0" presId="urn:microsoft.com/office/officeart/2005/8/layout/hChevron3"/>
    <dgm:cxn modelId="{E5046A36-EC49-4C2F-B99C-E9817DA15AB4}" type="presParOf" srcId="{29196812-CBC2-4A0B-BD94-617F80BC4133}" destId="{9D3D4167-5E0D-4DC0-B4D2-4B42BE3B1550}" srcOrd="0" destOrd="0" presId="urn:microsoft.com/office/officeart/2005/8/layout/hChevron3"/>
    <dgm:cxn modelId="{643FE718-6410-409D-8DDF-3F98E10DDFF2}" type="presParOf" srcId="{29196812-CBC2-4A0B-BD94-617F80BC4133}" destId="{010FF28C-BB1B-4447-B97B-F5BCBA4B3D32}" srcOrd="1" destOrd="0" presId="urn:microsoft.com/office/officeart/2005/8/layout/hChevron3"/>
    <dgm:cxn modelId="{CC69EFCE-4C8E-4DF5-A3EA-60827B98975A}" type="presParOf" srcId="{29196812-CBC2-4A0B-BD94-617F80BC4133}" destId="{9C0358FC-E25A-4A88-B446-A77F869EED16}" srcOrd="2" destOrd="0" presId="urn:microsoft.com/office/officeart/2005/8/layout/hChevron3"/>
    <dgm:cxn modelId="{1ED79F90-EE5E-4692-BBDD-A0FA1AAFDA21}" type="presParOf" srcId="{29196812-CBC2-4A0B-BD94-617F80BC4133}" destId="{4C69240B-2C81-4F2E-82A9-B8915BB51A78}" srcOrd="3" destOrd="0" presId="urn:microsoft.com/office/officeart/2005/8/layout/hChevron3"/>
    <dgm:cxn modelId="{4D8CCA36-1E0F-4D6E-A7FE-1F95CD13AAB3}" type="presParOf" srcId="{29196812-CBC2-4A0B-BD94-617F80BC4133}" destId="{5FD82B05-C3E1-4F0C-B48B-0F30D9C91A0E}" srcOrd="4" destOrd="0" presId="urn:microsoft.com/office/officeart/2005/8/layout/hChevron3"/>
    <dgm:cxn modelId="{2F67431E-872B-4D83-B6DC-A9BEA345E1FB}" type="presParOf" srcId="{29196812-CBC2-4A0B-BD94-617F80BC4133}" destId="{0DAFF748-51DA-4975-BE5A-7ED813A47439}" srcOrd="5" destOrd="0" presId="urn:microsoft.com/office/officeart/2005/8/layout/hChevron3"/>
    <dgm:cxn modelId="{D6B33F57-B3F5-4E1D-88B4-080C0B7A0CCA}" type="presParOf" srcId="{29196812-CBC2-4A0B-BD94-617F80BC4133}" destId="{5BFF87D1-6A58-47FF-ACA8-69A334F4176D}" srcOrd="6" destOrd="0" presId="urn:microsoft.com/office/officeart/2005/8/layout/hChevron3"/>
    <dgm:cxn modelId="{B38A65A9-7121-493F-A351-E71A3751F377}" type="presParOf" srcId="{29196812-CBC2-4A0B-BD94-617F80BC4133}" destId="{B209206E-FBE0-4F9E-9DF7-349F5D17D8EE}" srcOrd="7" destOrd="0" presId="urn:microsoft.com/office/officeart/2005/8/layout/hChevron3"/>
    <dgm:cxn modelId="{56E2E92D-74EC-4E1D-8F72-110D29E68C2B}" type="presParOf" srcId="{29196812-CBC2-4A0B-BD94-617F80BC4133}" destId="{11260AF8-A8CF-4A78-A133-EACA34BF53E6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4167-5E0D-4DC0-B4D2-4B42BE3B1550}">
      <dsp:nvSpPr>
        <dsp:cNvPr id="0" name=""/>
        <dsp:cNvSpPr/>
      </dsp:nvSpPr>
      <dsp:spPr>
        <a:xfrm>
          <a:off x="1008" y="1084717"/>
          <a:ext cx="1965827" cy="786331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Filtering</a:t>
          </a:r>
          <a:endParaRPr lang="ko-KR" altLang="en-US" sz="1300" kern="1200" dirty="0"/>
        </a:p>
      </dsp:txBody>
      <dsp:txXfrm>
        <a:off x="1008" y="1084717"/>
        <a:ext cx="1769244" cy="786331"/>
      </dsp:txXfrm>
    </dsp:sp>
    <dsp:sp modelId="{9C0358FC-E25A-4A88-B446-A77F869EED16}">
      <dsp:nvSpPr>
        <dsp:cNvPr id="0" name=""/>
        <dsp:cNvSpPr/>
      </dsp:nvSpPr>
      <dsp:spPr>
        <a:xfrm>
          <a:off x="1573670" y="1084717"/>
          <a:ext cx="1965827" cy="78633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Peak Detection</a:t>
          </a:r>
          <a:endParaRPr lang="ko-KR" altLang="en-US" sz="1300" kern="1200" dirty="0"/>
        </a:p>
      </dsp:txBody>
      <dsp:txXfrm>
        <a:off x="1966836" y="1084717"/>
        <a:ext cx="1179496" cy="786331"/>
      </dsp:txXfrm>
    </dsp:sp>
    <dsp:sp modelId="{5FD82B05-C3E1-4F0C-B48B-0F30D9C91A0E}">
      <dsp:nvSpPr>
        <dsp:cNvPr id="0" name=""/>
        <dsp:cNvSpPr/>
      </dsp:nvSpPr>
      <dsp:spPr>
        <a:xfrm>
          <a:off x="3146332" y="1084717"/>
          <a:ext cx="1965827" cy="78633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Segmentation</a:t>
          </a:r>
          <a:endParaRPr lang="ko-KR" altLang="en-US" sz="1300" kern="1200" dirty="0"/>
        </a:p>
      </dsp:txBody>
      <dsp:txXfrm>
        <a:off x="3539498" y="1084717"/>
        <a:ext cx="1179496" cy="786331"/>
      </dsp:txXfrm>
    </dsp:sp>
    <dsp:sp modelId="{5BFF87D1-6A58-47FF-ACA8-69A334F4176D}">
      <dsp:nvSpPr>
        <dsp:cNvPr id="0" name=""/>
        <dsp:cNvSpPr/>
      </dsp:nvSpPr>
      <dsp:spPr>
        <a:xfrm>
          <a:off x="4718994" y="1084717"/>
          <a:ext cx="1965827" cy="78633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Normalization</a:t>
          </a:r>
          <a:endParaRPr lang="ko-KR" altLang="en-US" sz="1300" kern="1200" dirty="0"/>
        </a:p>
      </dsp:txBody>
      <dsp:txXfrm>
        <a:off x="5112160" y="1084717"/>
        <a:ext cx="1179496" cy="786331"/>
      </dsp:txXfrm>
    </dsp:sp>
    <dsp:sp modelId="{11260AF8-A8CF-4A78-A133-EACA34BF53E6}">
      <dsp:nvSpPr>
        <dsp:cNvPr id="0" name=""/>
        <dsp:cNvSpPr/>
      </dsp:nvSpPr>
      <dsp:spPr>
        <a:xfrm>
          <a:off x="6291657" y="1084717"/>
          <a:ext cx="1965827" cy="78633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Augmentation</a:t>
          </a:r>
          <a:endParaRPr lang="ko-KR" altLang="en-US" sz="1300" kern="1200" dirty="0"/>
        </a:p>
      </dsp:txBody>
      <dsp:txXfrm>
        <a:off x="6684823" y="1084717"/>
        <a:ext cx="1179496" cy="78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4167-5E0D-4DC0-B4D2-4B42BE3B1550}">
      <dsp:nvSpPr>
        <dsp:cNvPr id="0" name=""/>
        <dsp:cNvSpPr/>
      </dsp:nvSpPr>
      <dsp:spPr>
        <a:xfrm>
          <a:off x="1008" y="1084717"/>
          <a:ext cx="1965827" cy="786331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Filtering</a:t>
          </a:r>
          <a:endParaRPr lang="ko-KR" altLang="en-US" sz="1300" kern="1200" dirty="0"/>
        </a:p>
      </dsp:txBody>
      <dsp:txXfrm>
        <a:off x="1008" y="1084717"/>
        <a:ext cx="1769244" cy="786331"/>
      </dsp:txXfrm>
    </dsp:sp>
    <dsp:sp modelId="{9C0358FC-E25A-4A88-B446-A77F869EED16}">
      <dsp:nvSpPr>
        <dsp:cNvPr id="0" name=""/>
        <dsp:cNvSpPr/>
      </dsp:nvSpPr>
      <dsp:spPr>
        <a:xfrm>
          <a:off x="1573670" y="1084717"/>
          <a:ext cx="1965827" cy="78633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Peak Detection</a:t>
          </a:r>
          <a:endParaRPr lang="ko-KR" altLang="en-US" sz="1300" kern="1200" dirty="0"/>
        </a:p>
      </dsp:txBody>
      <dsp:txXfrm>
        <a:off x="1966836" y="1084717"/>
        <a:ext cx="1179496" cy="786331"/>
      </dsp:txXfrm>
    </dsp:sp>
    <dsp:sp modelId="{5FD82B05-C3E1-4F0C-B48B-0F30D9C91A0E}">
      <dsp:nvSpPr>
        <dsp:cNvPr id="0" name=""/>
        <dsp:cNvSpPr/>
      </dsp:nvSpPr>
      <dsp:spPr>
        <a:xfrm>
          <a:off x="3146332" y="1084717"/>
          <a:ext cx="1965827" cy="78633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Segmentation</a:t>
          </a:r>
          <a:endParaRPr lang="ko-KR" altLang="en-US" sz="1300" kern="1200" dirty="0"/>
        </a:p>
      </dsp:txBody>
      <dsp:txXfrm>
        <a:off x="3539498" y="1084717"/>
        <a:ext cx="1179496" cy="786331"/>
      </dsp:txXfrm>
    </dsp:sp>
    <dsp:sp modelId="{5BFF87D1-6A58-47FF-ACA8-69A334F4176D}">
      <dsp:nvSpPr>
        <dsp:cNvPr id="0" name=""/>
        <dsp:cNvSpPr/>
      </dsp:nvSpPr>
      <dsp:spPr>
        <a:xfrm>
          <a:off x="4718994" y="1084717"/>
          <a:ext cx="1965827" cy="78633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Normalization</a:t>
          </a:r>
          <a:endParaRPr lang="ko-KR" altLang="en-US" sz="1300" kern="1200" dirty="0"/>
        </a:p>
      </dsp:txBody>
      <dsp:txXfrm>
        <a:off x="5112160" y="1084717"/>
        <a:ext cx="1179496" cy="786331"/>
      </dsp:txXfrm>
    </dsp:sp>
    <dsp:sp modelId="{11260AF8-A8CF-4A78-A133-EACA34BF53E6}">
      <dsp:nvSpPr>
        <dsp:cNvPr id="0" name=""/>
        <dsp:cNvSpPr/>
      </dsp:nvSpPr>
      <dsp:spPr>
        <a:xfrm>
          <a:off x="6291657" y="1084717"/>
          <a:ext cx="1965827" cy="786331"/>
        </a:xfrm>
        <a:prstGeom prst="chevron">
          <a:avLst/>
        </a:prstGeom>
        <a:solidFill>
          <a:schemeClr val="bg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Augmentation</a:t>
          </a:r>
          <a:endParaRPr lang="ko-KR" altLang="en-US" sz="1300" kern="1200" dirty="0"/>
        </a:p>
      </dsp:txBody>
      <dsp:txXfrm>
        <a:off x="6684823" y="1084717"/>
        <a:ext cx="1179496" cy="786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4167-5E0D-4DC0-B4D2-4B42BE3B1550}">
      <dsp:nvSpPr>
        <dsp:cNvPr id="0" name=""/>
        <dsp:cNvSpPr/>
      </dsp:nvSpPr>
      <dsp:spPr>
        <a:xfrm>
          <a:off x="1008" y="1084717"/>
          <a:ext cx="1965827" cy="786331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Filtering</a:t>
          </a:r>
          <a:endParaRPr lang="ko-KR" altLang="en-US" sz="1300" kern="1200" dirty="0"/>
        </a:p>
      </dsp:txBody>
      <dsp:txXfrm>
        <a:off x="1008" y="1084717"/>
        <a:ext cx="1769244" cy="786331"/>
      </dsp:txXfrm>
    </dsp:sp>
    <dsp:sp modelId="{9C0358FC-E25A-4A88-B446-A77F869EED16}">
      <dsp:nvSpPr>
        <dsp:cNvPr id="0" name=""/>
        <dsp:cNvSpPr/>
      </dsp:nvSpPr>
      <dsp:spPr>
        <a:xfrm>
          <a:off x="1573670" y="1084717"/>
          <a:ext cx="1965827" cy="78633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Peak Detection</a:t>
          </a:r>
          <a:endParaRPr lang="ko-KR" altLang="en-US" sz="1300" kern="1200" dirty="0"/>
        </a:p>
      </dsp:txBody>
      <dsp:txXfrm>
        <a:off x="1966836" y="1084717"/>
        <a:ext cx="1179496" cy="786331"/>
      </dsp:txXfrm>
    </dsp:sp>
    <dsp:sp modelId="{5FD82B05-C3E1-4F0C-B48B-0F30D9C91A0E}">
      <dsp:nvSpPr>
        <dsp:cNvPr id="0" name=""/>
        <dsp:cNvSpPr/>
      </dsp:nvSpPr>
      <dsp:spPr>
        <a:xfrm>
          <a:off x="3146332" y="1084717"/>
          <a:ext cx="1965827" cy="78633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Segmentation</a:t>
          </a:r>
          <a:endParaRPr lang="ko-KR" altLang="en-US" sz="1300" kern="1200" dirty="0"/>
        </a:p>
      </dsp:txBody>
      <dsp:txXfrm>
        <a:off x="3539498" y="1084717"/>
        <a:ext cx="1179496" cy="786331"/>
      </dsp:txXfrm>
    </dsp:sp>
    <dsp:sp modelId="{5BFF87D1-6A58-47FF-ACA8-69A334F4176D}">
      <dsp:nvSpPr>
        <dsp:cNvPr id="0" name=""/>
        <dsp:cNvSpPr/>
      </dsp:nvSpPr>
      <dsp:spPr>
        <a:xfrm>
          <a:off x="4718994" y="1084717"/>
          <a:ext cx="1965827" cy="78633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Normalization</a:t>
          </a:r>
          <a:endParaRPr lang="ko-KR" altLang="en-US" sz="1300" kern="1200" dirty="0"/>
        </a:p>
      </dsp:txBody>
      <dsp:txXfrm>
        <a:off x="5112160" y="1084717"/>
        <a:ext cx="1179496" cy="786331"/>
      </dsp:txXfrm>
    </dsp:sp>
    <dsp:sp modelId="{11260AF8-A8CF-4A78-A133-EACA34BF53E6}">
      <dsp:nvSpPr>
        <dsp:cNvPr id="0" name=""/>
        <dsp:cNvSpPr/>
      </dsp:nvSpPr>
      <dsp:spPr>
        <a:xfrm>
          <a:off x="6291657" y="1084717"/>
          <a:ext cx="1965827" cy="78633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Augmentation</a:t>
          </a:r>
          <a:endParaRPr lang="ko-KR" altLang="en-US" sz="1300" kern="1200" dirty="0"/>
        </a:p>
      </dsp:txBody>
      <dsp:txXfrm>
        <a:off x="6684823" y="1084717"/>
        <a:ext cx="1179496" cy="786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4167-5E0D-4DC0-B4D2-4B42BE3B1550}">
      <dsp:nvSpPr>
        <dsp:cNvPr id="0" name=""/>
        <dsp:cNvSpPr/>
      </dsp:nvSpPr>
      <dsp:spPr>
        <a:xfrm>
          <a:off x="1008" y="1084717"/>
          <a:ext cx="1965827" cy="786331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Filtering</a:t>
          </a:r>
          <a:endParaRPr lang="ko-KR" altLang="en-US" sz="1300" kern="1200" dirty="0"/>
        </a:p>
      </dsp:txBody>
      <dsp:txXfrm>
        <a:off x="1008" y="1084717"/>
        <a:ext cx="1769244" cy="786331"/>
      </dsp:txXfrm>
    </dsp:sp>
    <dsp:sp modelId="{9C0358FC-E25A-4A88-B446-A77F869EED16}">
      <dsp:nvSpPr>
        <dsp:cNvPr id="0" name=""/>
        <dsp:cNvSpPr/>
      </dsp:nvSpPr>
      <dsp:spPr>
        <a:xfrm>
          <a:off x="1573670" y="1084717"/>
          <a:ext cx="1965827" cy="78633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Peak Detection</a:t>
          </a:r>
          <a:endParaRPr lang="ko-KR" altLang="en-US" sz="1300" kern="1200" dirty="0"/>
        </a:p>
      </dsp:txBody>
      <dsp:txXfrm>
        <a:off x="1966836" y="1084717"/>
        <a:ext cx="1179496" cy="786331"/>
      </dsp:txXfrm>
    </dsp:sp>
    <dsp:sp modelId="{5FD82B05-C3E1-4F0C-B48B-0F30D9C91A0E}">
      <dsp:nvSpPr>
        <dsp:cNvPr id="0" name=""/>
        <dsp:cNvSpPr/>
      </dsp:nvSpPr>
      <dsp:spPr>
        <a:xfrm>
          <a:off x="3146332" y="1084717"/>
          <a:ext cx="1965827" cy="78633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Segmentation</a:t>
          </a:r>
          <a:endParaRPr lang="ko-KR" altLang="en-US" sz="1300" kern="1200" dirty="0"/>
        </a:p>
      </dsp:txBody>
      <dsp:txXfrm>
        <a:off x="3539498" y="1084717"/>
        <a:ext cx="1179496" cy="786331"/>
      </dsp:txXfrm>
    </dsp:sp>
    <dsp:sp modelId="{5BFF87D1-6A58-47FF-ACA8-69A334F4176D}">
      <dsp:nvSpPr>
        <dsp:cNvPr id="0" name=""/>
        <dsp:cNvSpPr/>
      </dsp:nvSpPr>
      <dsp:spPr>
        <a:xfrm>
          <a:off x="4718994" y="1084717"/>
          <a:ext cx="1965827" cy="78633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Normalization</a:t>
          </a:r>
          <a:endParaRPr lang="ko-KR" altLang="en-US" sz="1300" kern="1200" dirty="0"/>
        </a:p>
      </dsp:txBody>
      <dsp:txXfrm>
        <a:off x="5112160" y="1084717"/>
        <a:ext cx="1179496" cy="786331"/>
      </dsp:txXfrm>
    </dsp:sp>
    <dsp:sp modelId="{11260AF8-A8CF-4A78-A133-EACA34BF53E6}">
      <dsp:nvSpPr>
        <dsp:cNvPr id="0" name=""/>
        <dsp:cNvSpPr/>
      </dsp:nvSpPr>
      <dsp:spPr>
        <a:xfrm>
          <a:off x="6291657" y="1084717"/>
          <a:ext cx="1965827" cy="78633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dirty="0"/>
            <a:t>Augmentation</a:t>
          </a:r>
          <a:endParaRPr lang="ko-KR" altLang="en-US" sz="1300" kern="1200" dirty="0"/>
        </a:p>
      </dsp:txBody>
      <dsp:txXfrm>
        <a:off x="6684823" y="1084717"/>
        <a:ext cx="1179496" cy="78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1775A-0B6D-4E9A-8283-ADA8BE5F3E57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596F-9DEA-435F-A247-020CA2F825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87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DF452-D499-FED3-9DC9-D95489821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C5D3DE-2E6D-B420-0556-2F8AE74C0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1E1E7A-0205-C31B-D650-E95ABF7E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97FC-EC72-494F-BE86-1B2147404421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D9CFD1-136C-D77B-75FD-F6C3136C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F4E2FD-DB98-FD75-AFE6-D580EB0F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356350"/>
            <a:ext cx="2743200" cy="365125"/>
          </a:xfrm>
        </p:spPr>
        <p:txBody>
          <a:bodyPr/>
          <a:lstStyle/>
          <a:p>
            <a:fld id="{A037741F-453E-489D-9283-A181F0A7AF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44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1D30F3-9632-6AFF-1D96-7EEB0367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4514CF-2A92-E1F5-8143-71C69B19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100748-6FDF-50A9-9CE5-7D2382073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97FC-EC72-494F-BE86-1B2147404421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4A14A1-E523-FB7B-0124-C79766B9E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F13663-60DC-1142-11EF-22D16D25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741F-453E-489D-9283-A181F0A7AF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0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93694" y="3556448"/>
            <a:ext cx="2004613" cy="83134"/>
            <a:chOff x="7633699" y="5985972"/>
            <a:chExt cx="3006919" cy="12470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3699" y="5985972"/>
              <a:ext cx="3006919" cy="124701"/>
            </a:xfrm>
            <a:prstGeom prst="rect">
              <a:avLst/>
            </a:prstGeom>
          </p:spPr>
        </p:pic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29F6664-A637-D64C-63C1-E45AADE3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000E7-3B69-F797-3322-56EB980035C9}"/>
              </a:ext>
            </a:extLst>
          </p:cNvPr>
          <p:cNvSpPr txBox="1"/>
          <p:nvPr/>
        </p:nvSpPr>
        <p:spPr>
          <a:xfrm>
            <a:off x="11127738" y="6380976"/>
            <a:ext cx="69442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230426</a:t>
            </a:r>
            <a:endParaRPr lang="ko-KR" altLang="en-US" sz="12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24FCEA7-9DEC-E4E1-C29D-214B6F8608AA}"/>
              </a:ext>
            </a:extLst>
          </p:cNvPr>
          <p:cNvSpPr/>
          <p:nvPr/>
        </p:nvSpPr>
        <p:spPr>
          <a:xfrm>
            <a:off x="3189361" y="2623682"/>
            <a:ext cx="5892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5400" dirty="0">
                <a:solidFill>
                  <a:srgbClr val="212529"/>
                </a:solidFill>
                <a:latin typeface="Montserrat" panose="00000500000000000000" pitchFamily="2" charset="0"/>
              </a:rPr>
              <a:t>IIP </a:t>
            </a:r>
            <a:r>
              <a:rPr lang="en-US" altLang="ko-KR" sz="540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Lab Seminar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4A891-72A4-D611-0E3F-DBBCDDA8081C}"/>
              </a:ext>
            </a:extLst>
          </p:cNvPr>
          <p:cNvSpPr txBox="1"/>
          <p:nvPr/>
        </p:nvSpPr>
        <p:spPr>
          <a:xfrm>
            <a:off x="5172780" y="3748174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정기 세미나 발표자료</a:t>
            </a:r>
            <a:endParaRPr lang="en-US" altLang="ko-KR" sz="1400" i="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>
            <a:cxnSpLocks/>
          </p:cNvCxnSpPr>
          <p:nvPr/>
        </p:nvCxnSpPr>
        <p:spPr>
          <a:xfrm>
            <a:off x="3426505" y="3497448"/>
            <a:ext cx="4708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C78C48-D9A7-3BD1-9C43-1BDD51977356}"/>
              </a:ext>
            </a:extLst>
          </p:cNvPr>
          <p:cNvSpPr txBox="1"/>
          <p:nvPr/>
        </p:nvSpPr>
        <p:spPr>
          <a:xfrm>
            <a:off x="3537780" y="2960442"/>
            <a:ext cx="4485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383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11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5A5A9-60FB-99EF-1E7B-FAFB24DDDE38}"/>
              </a:ext>
            </a:extLst>
          </p:cNvPr>
          <p:cNvSpPr txBox="1"/>
          <p:nvPr/>
        </p:nvSpPr>
        <p:spPr>
          <a:xfrm>
            <a:off x="574614" y="1195321"/>
            <a:ext cx="11378990" cy="5544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현재 음성데이터를 이용한 질병진단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뇌졸중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파킨슨병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언어장애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코로나 등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연구가 진행되고 있음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r>
              <a:rPr lang="ko-KR" altLang="en-US" b="1" i="1" u="sng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한계점</a:t>
            </a:r>
            <a:endParaRPr lang="en-US" altLang="ko-KR" b="1" i="1" u="sng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질병의 다중 분류에는 어려움이 있음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뇌졸중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파킨슨병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언어장애 외의 기관지 질병에 대한 진단 연구는 많이 진행되지 않음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기존 연구들의 다중 질병 진단 성능 개선이 필요함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(80%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이하의 성능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b="1" i="0" dirty="0" err="1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Physionet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VOICED Database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= 98.6%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분류 정확도 검증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병리학적 음성에 대한 이진분류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b="0" i="0" dirty="0">
              <a:solidFill>
                <a:srgbClr val="212529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8315057" y="581576"/>
            <a:ext cx="3638547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62487-66F5-2290-C0E7-438F61625620}"/>
              </a:ext>
            </a:extLst>
          </p:cNvPr>
          <p:cNvSpPr txBox="1"/>
          <p:nvPr/>
        </p:nvSpPr>
        <p:spPr>
          <a:xfrm>
            <a:off x="91884" y="6422521"/>
            <a:ext cx="11300460" cy="32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Wang, </a:t>
            </a:r>
            <a:r>
              <a:rPr lang="en-US" altLang="ko-KR" sz="9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Junlang</a:t>
            </a:r>
            <a:r>
              <a:rPr lang="en-US" altLang="ko-KR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et al. "Pathological voice classification based on multi-domain features and deep hierarchical extreme learning machine." </a:t>
            </a:r>
            <a:r>
              <a:rPr lang="en-US" altLang="ko-KR" sz="9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The Journal of the Acoustical Society of America</a:t>
            </a:r>
            <a:r>
              <a:rPr lang="en-US" altLang="ko-KR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153.1 (2023): 423-435.</a:t>
            </a:r>
            <a:endParaRPr lang="en-US" altLang="ko-KR" sz="900" b="0" i="0" dirty="0">
              <a:solidFill>
                <a:schemeClr val="bg1">
                  <a:lumMod val="50000"/>
                </a:schemeClr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42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12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5A5A9-60FB-99EF-1E7B-FAFB24DDDE38}"/>
              </a:ext>
            </a:extLst>
          </p:cNvPr>
          <p:cNvSpPr txBox="1"/>
          <p:nvPr/>
        </p:nvSpPr>
        <p:spPr>
          <a:xfrm>
            <a:off x="574614" y="1195321"/>
            <a:ext cx="11378990" cy="4990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ICBHI Challenge database </a:t>
            </a: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85% 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이상의 정확도 검증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(2D 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이미지 변환을 사용한 이진분류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(healthy/non-healthy))</a:t>
            </a: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70%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이상의 정확도 검증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200000"/>
              </a:lnSpc>
            </a:pP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   (URTI, LRTI,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COPD,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Pneumonia,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Bronchiectasis,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Bronchiolitis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Asthma,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Healthy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클래스 분류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정상 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/ 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비정상의 분류는 높은 성능으로 연구되고 있지만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질환 별 분류에 따른 등급별 분류 성능은 높지 않음 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다중 질병 진단 성능 개선이 필요하다는 한계점이 여전히 존재함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2D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이미지 변환을 사용한 연구가 많이 진행되고 있으며 단순 모델을 사용한 연구가 대부분임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학습과 다양한 모델을 사용하여 분류 성능을 개선하고자 함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8315057" y="581576"/>
            <a:ext cx="3638547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C3BB3-DF7B-1097-7770-D09EC9904D30}"/>
              </a:ext>
            </a:extLst>
          </p:cNvPr>
          <p:cNvSpPr txBox="1"/>
          <p:nvPr/>
        </p:nvSpPr>
        <p:spPr>
          <a:xfrm>
            <a:off x="64133" y="6460881"/>
            <a:ext cx="1137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9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Neili</a:t>
            </a:r>
            <a:r>
              <a:rPr lang="en-US" altLang="ko-KR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Zakaria, and Kenneth </a:t>
            </a:r>
            <a:r>
              <a:rPr lang="en-US" altLang="ko-KR" sz="9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Sundaraj</a:t>
            </a:r>
            <a:r>
              <a:rPr lang="en-US" altLang="ko-KR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"A comparative study of the spectrogram, scalogram, </a:t>
            </a:r>
            <a:r>
              <a:rPr lang="en-US" altLang="ko-KR" sz="9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melspectrogram</a:t>
            </a:r>
            <a:r>
              <a:rPr lang="en-US" altLang="ko-KR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altLang="ko-KR" sz="9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gammatonegram</a:t>
            </a:r>
            <a:r>
              <a:rPr lang="en-US" altLang="ko-KR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time-frequency representations for the classification of lung sounds using the ICBHI database based on CNNs." </a:t>
            </a:r>
            <a:r>
              <a:rPr lang="en-US" altLang="ko-KR" sz="9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Biomedical Engineering/</a:t>
            </a:r>
            <a:r>
              <a:rPr lang="en-US" altLang="ko-KR" sz="900" b="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Biomedizinische</a:t>
            </a:r>
            <a:r>
              <a:rPr lang="en-US" altLang="ko-KR" sz="9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Technik</a:t>
            </a:r>
            <a:r>
              <a:rPr lang="en-US" altLang="ko-KR" sz="9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67.5 (2022): 367-390.</a:t>
            </a:r>
            <a:endParaRPr lang="en-US" altLang="ko-KR" sz="90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550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13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5A5A9-60FB-99EF-1E7B-FAFB24DDDE38}"/>
              </a:ext>
            </a:extLst>
          </p:cNvPr>
          <p:cNvSpPr txBox="1"/>
          <p:nvPr/>
        </p:nvSpPr>
        <p:spPr>
          <a:xfrm>
            <a:off x="574614" y="1208840"/>
            <a:ext cx="11378990" cy="443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ICBHI Challenge database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200000"/>
              </a:lnSpc>
              <a:buFont typeface="+mj-ea"/>
              <a:buAutoNum type="circleNumDbPlain"/>
            </a:pP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병리학적 데이터 분류 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task</a:t>
            </a:r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값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(tensor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값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으로 변환하여 학습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이미지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(spectrogram, Mel-spectrogram 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등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로 변환하여 학습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질병 다중 분류 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task</a:t>
            </a:r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값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(tensor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값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으로 변환하여 학습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이미지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(spectrogram, Mel-spectrogram 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등</a:t>
            </a: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로 변환하여 학습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8315057" y="581576"/>
            <a:ext cx="3638547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144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6732D9ED-29CB-222B-48E5-3C7108C83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12"/>
          <a:stretch/>
        </p:blipFill>
        <p:spPr>
          <a:xfrm>
            <a:off x="7850816" y="4863286"/>
            <a:ext cx="3238145" cy="157214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61C32AD-3A63-102B-1810-3693F1A77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32"/>
          <a:stretch/>
        </p:blipFill>
        <p:spPr>
          <a:xfrm>
            <a:off x="7868415" y="1328513"/>
            <a:ext cx="3238144" cy="156872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6D40730-17BB-C7F7-C12B-552B60365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643"/>
          <a:stretch/>
        </p:blipFill>
        <p:spPr>
          <a:xfrm>
            <a:off x="4404436" y="4862696"/>
            <a:ext cx="3238144" cy="1572731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04ECCE4-FBA8-3CB5-EBA4-E238675244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790"/>
          <a:stretch/>
        </p:blipFill>
        <p:spPr>
          <a:xfrm>
            <a:off x="4391429" y="3063638"/>
            <a:ext cx="3238144" cy="157556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356349"/>
            <a:ext cx="2743200" cy="365125"/>
          </a:xfrm>
        </p:spPr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14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5A5A9-60FB-99EF-1E7B-FAFB24DDDE38}"/>
              </a:ext>
            </a:extLst>
          </p:cNvPr>
          <p:cNvSpPr txBox="1"/>
          <p:nvPr/>
        </p:nvSpPr>
        <p:spPr>
          <a:xfrm>
            <a:off x="574614" y="1208840"/>
            <a:ext cx="11378990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ICBHI Challenge database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8315057" y="581576"/>
            <a:ext cx="3638547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18C79B-A01D-05E8-2E66-D4193FA5F5FB}"/>
              </a:ext>
            </a:extLst>
          </p:cNvPr>
          <p:cNvSpPr txBox="1"/>
          <p:nvPr/>
        </p:nvSpPr>
        <p:spPr>
          <a:xfrm>
            <a:off x="5315501" y="6381280"/>
            <a:ext cx="1784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URTI(</a:t>
            </a:r>
            <a:r>
              <a:rPr lang="ko-KR" altLang="en-US" sz="1200" dirty="0"/>
              <a:t>상부 호흡기 감염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87BA0BD-7D1C-41C0-C646-3E61DE1982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643"/>
          <a:stretch/>
        </p:blipFill>
        <p:spPr>
          <a:xfrm>
            <a:off x="873723" y="3090841"/>
            <a:ext cx="3238144" cy="15727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C6F8D6-4FF0-321B-00B7-BE1976DB7EB3}"/>
              </a:ext>
            </a:extLst>
          </p:cNvPr>
          <p:cNvSpPr txBox="1"/>
          <p:nvPr/>
        </p:nvSpPr>
        <p:spPr>
          <a:xfrm>
            <a:off x="2042481" y="4578112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</a:rPr>
              <a:t>Healthy(</a:t>
            </a:r>
            <a:r>
              <a:rPr lang="ko-KR" altLang="en-US" sz="1200" b="1" dirty="0">
                <a:solidFill>
                  <a:schemeClr val="accent6">
                    <a:lumMod val="75000"/>
                  </a:schemeClr>
                </a:solidFill>
              </a:rPr>
              <a:t>정상</a:t>
            </a:r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</a:rPr>
              <a:t>) – 35</a:t>
            </a:r>
            <a:r>
              <a:rPr lang="ko-KR" altLang="en-US" sz="1200" b="1" dirty="0">
                <a:solidFill>
                  <a:schemeClr val="accent6">
                    <a:lumMod val="75000"/>
                  </a:schemeClr>
                </a:solidFill>
              </a:rPr>
              <a:t>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52C84B-53E9-5F8F-D648-9A6758138DF3}"/>
              </a:ext>
            </a:extLst>
          </p:cNvPr>
          <p:cNvSpPr txBox="1"/>
          <p:nvPr/>
        </p:nvSpPr>
        <p:spPr>
          <a:xfrm>
            <a:off x="9118384" y="6381280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Asthma(</a:t>
            </a:r>
            <a:r>
              <a:rPr lang="ko-KR" altLang="en-US" sz="1200" dirty="0"/>
              <a:t>천식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576F024B-4A07-B2EB-89C5-3960EE64C8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733"/>
          <a:stretch/>
        </p:blipFill>
        <p:spPr>
          <a:xfrm>
            <a:off x="4391429" y="1345216"/>
            <a:ext cx="3238144" cy="15744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0A7C44-6D8E-0187-3D4B-EB1E035A068C}"/>
              </a:ext>
            </a:extLst>
          </p:cNvPr>
          <p:cNvSpPr txBox="1"/>
          <p:nvPr/>
        </p:nvSpPr>
        <p:spPr>
          <a:xfrm>
            <a:off x="5058085" y="2859094"/>
            <a:ext cx="2030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COPD(</a:t>
            </a:r>
            <a:r>
              <a:rPr lang="ko-KR" altLang="en-US" sz="1200" dirty="0"/>
              <a:t>만성 폐쇄성 폐질환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F29781-13BD-12B9-2FC1-7250FE0D4CA0}"/>
              </a:ext>
            </a:extLst>
          </p:cNvPr>
          <p:cNvSpPr txBox="1"/>
          <p:nvPr/>
        </p:nvSpPr>
        <p:spPr>
          <a:xfrm>
            <a:off x="5080307" y="4611033"/>
            <a:ext cx="2240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Bronchiectasis(</a:t>
            </a:r>
            <a:r>
              <a:rPr lang="ko-KR" altLang="en-US" sz="1200" dirty="0"/>
              <a:t>기관지확장증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05DC0E-A74B-8A5D-BD83-EDBCDFE84098}"/>
              </a:ext>
            </a:extLst>
          </p:cNvPr>
          <p:cNvSpPr txBox="1"/>
          <p:nvPr/>
        </p:nvSpPr>
        <p:spPr>
          <a:xfrm>
            <a:off x="8901588" y="2817795"/>
            <a:ext cx="142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Pneumonia (</a:t>
            </a:r>
            <a:r>
              <a:rPr lang="ko-KR" altLang="en-US" sz="1200" dirty="0"/>
              <a:t>폐렴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0AAF7EC2-FEB4-A2A3-A5AB-7550BD3567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682"/>
          <a:stretch/>
        </p:blipFill>
        <p:spPr>
          <a:xfrm>
            <a:off x="7868415" y="3067057"/>
            <a:ext cx="3235369" cy="157214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32E6F37-EA03-6172-8D73-A7A80EC1BE57}"/>
              </a:ext>
            </a:extLst>
          </p:cNvPr>
          <p:cNvSpPr txBox="1"/>
          <p:nvPr/>
        </p:nvSpPr>
        <p:spPr>
          <a:xfrm>
            <a:off x="8707561" y="4611033"/>
            <a:ext cx="1955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Bronchiolitis (</a:t>
            </a:r>
            <a:r>
              <a:rPr lang="ko-KR" altLang="en-US" sz="1200" dirty="0"/>
              <a:t>세기관지염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820BEB6D-8136-C35B-636E-A7C0938834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7565"/>
          <a:stretch/>
        </p:blipFill>
        <p:spPr>
          <a:xfrm>
            <a:off x="875327" y="4856436"/>
            <a:ext cx="3232929" cy="156872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6F0D449-6BD9-9672-EF67-6483D23A9F04}"/>
              </a:ext>
            </a:extLst>
          </p:cNvPr>
          <p:cNvSpPr txBox="1"/>
          <p:nvPr/>
        </p:nvSpPr>
        <p:spPr>
          <a:xfrm>
            <a:off x="1750435" y="6381280"/>
            <a:ext cx="1751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LRTI(</a:t>
            </a:r>
            <a:r>
              <a:rPr lang="ko-KR" altLang="en-US" sz="1200" dirty="0"/>
              <a:t>하부 호흡기 감염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1F11E-7624-A2FC-037B-E7959F0B353C}"/>
              </a:ext>
            </a:extLst>
          </p:cNvPr>
          <p:cNvSpPr txBox="1"/>
          <p:nvPr/>
        </p:nvSpPr>
        <p:spPr>
          <a:xfrm>
            <a:off x="1007339" y="1809275"/>
            <a:ext cx="1334020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Healthy: 26</a:t>
            </a:r>
            <a:r>
              <a:rPr lang="ko-KR" altLang="en-US" sz="1050" dirty="0"/>
              <a:t>명</a:t>
            </a:r>
            <a:endParaRPr lang="en-US" altLang="ko-KR" sz="1050" dirty="0"/>
          </a:p>
          <a:p>
            <a:r>
              <a:rPr lang="en-US" altLang="ko-KR" sz="1050" dirty="0"/>
              <a:t>COPD: 61</a:t>
            </a:r>
            <a:r>
              <a:rPr lang="ko-KR" altLang="en-US" sz="1050" dirty="0"/>
              <a:t>명</a:t>
            </a:r>
            <a:endParaRPr lang="en-US" altLang="ko-KR" sz="1050" dirty="0"/>
          </a:p>
          <a:p>
            <a:r>
              <a:rPr lang="en-US" altLang="ko-KR" sz="1050" dirty="0"/>
              <a:t>Pneumonia: 6</a:t>
            </a:r>
            <a:r>
              <a:rPr lang="ko-KR" altLang="en-US" sz="1050" dirty="0"/>
              <a:t>명</a:t>
            </a:r>
            <a:endParaRPr lang="en-US" altLang="ko-KR" sz="1050" dirty="0"/>
          </a:p>
          <a:p>
            <a:r>
              <a:rPr lang="en-US" altLang="ko-KR" sz="1050" dirty="0"/>
              <a:t>Bronchiectasis: 7</a:t>
            </a:r>
            <a:r>
              <a:rPr lang="ko-KR" altLang="en-US" sz="1050" dirty="0"/>
              <a:t>명</a:t>
            </a:r>
            <a:endParaRPr lang="en-US" altLang="ko-KR" sz="1050" dirty="0"/>
          </a:p>
          <a:p>
            <a:r>
              <a:rPr lang="en-US" altLang="ko-KR" sz="1050" dirty="0"/>
              <a:t>Bronchiolitis: 6</a:t>
            </a:r>
            <a:r>
              <a:rPr lang="ko-KR" altLang="en-US" sz="1050" dirty="0"/>
              <a:t>명</a:t>
            </a:r>
            <a:endParaRPr lang="en-US" altLang="ko-KR" sz="1050" dirty="0"/>
          </a:p>
          <a:p>
            <a:r>
              <a:rPr lang="en-US" altLang="ko-KR" sz="1050" dirty="0"/>
              <a:t>Asthma: 1</a:t>
            </a:r>
            <a:r>
              <a:rPr lang="ko-KR" altLang="en-US" sz="1050" dirty="0"/>
              <a:t>명</a:t>
            </a:r>
            <a:endParaRPr lang="en-US" altLang="ko-KR" sz="1050" dirty="0"/>
          </a:p>
          <a:p>
            <a:r>
              <a:rPr lang="en-US" altLang="ko-KR" sz="1050" dirty="0"/>
              <a:t>LRTI, URTI: 16</a:t>
            </a:r>
            <a:r>
              <a:rPr lang="ko-KR" altLang="en-US" sz="1050" dirty="0"/>
              <a:t>명</a:t>
            </a:r>
            <a:endParaRPr lang="en-US" altLang="ko-KR" sz="1050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5A1923F6-425A-7EA6-ED97-74C1C890847D}"/>
              </a:ext>
            </a:extLst>
          </p:cNvPr>
          <p:cNvSpPr/>
          <p:nvPr/>
        </p:nvSpPr>
        <p:spPr>
          <a:xfrm>
            <a:off x="882269" y="4846194"/>
            <a:ext cx="6941362" cy="1785371"/>
          </a:xfrm>
          <a:prstGeom prst="rect">
            <a:avLst/>
          </a:prstGeom>
          <a:solidFill>
            <a:schemeClr val="bg1">
              <a:lumMod val="65000"/>
              <a:alpha val="2117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474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7B6F68D-C4BB-39B3-AFA8-3956A0BB4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67"/>
          <a:stretch/>
        </p:blipFill>
        <p:spPr>
          <a:xfrm>
            <a:off x="6170649" y="4320716"/>
            <a:ext cx="5082701" cy="246037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15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5A5A9-60FB-99EF-1E7B-FAFB24DDDE38}"/>
              </a:ext>
            </a:extLst>
          </p:cNvPr>
          <p:cNvSpPr txBox="1"/>
          <p:nvPr/>
        </p:nvSpPr>
        <p:spPr>
          <a:xfrm>
            <a:off x="574614" y="1208840"/>
            <a:ext cx="11378990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ICBHI Challenge database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8315057" y="581576"/>
            <a:ext cx="3638547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B06F20F-5144-844F-74AD-34AF1FA6D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1" y="1767006"/>
            <a:ext cx="6150926" cy="24603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BC61B3-FB53-0366-9B04-4021993742C7}"/>
              </a:ext>
            </a:extLst>
          </p:cNvPr>
          <p:cNvSpPr txBox="1"/>
          <p:nvPr/>
        </p:nvSpPr>
        <p:spPr>
          <a:xfrm>
            <a:off x="7099986" y="1562919"/>
            <a:ext cx="47572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Crackles(</a:t>
            </a:r>
            <a:r>
              <a:rPr lang="ko-KR" altLang="en-US" sz="1400" b="0" i="0" dirty="0">
                <a:solidFill>
                  <a:srgbClr val="4D5156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거품소리</a:t>
            </a:r>
            <a:r>
              <a:rPr lang="en-US" altLang="ko-KR" sz="1400" b="0" i="0" dirty="0">
                <a:solidFill>
                  <a:srgbClr val="4D5156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/ </a:t>
            </a:r>
            <a:r>
              <a:rPr lang="ko-KR" altLang="en-US" sz="1400" b="0" i="0" dirty="0" err="1">
                <a:solidFill>
                  <a:srgbClr val="4D5156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수포음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 = 0 / Wheezes(</a:t>
            </a:r>
            <a:r>
              <a:rPr lang="ko-KR" altLang="en-US" sz="1400" b="0" i="0" dirty="0" err="1">
                <a:solidFill>
                  <a:srgbClr val="040C28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쌕쌕거림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 = 0</a:t>
            </a:r>
          </a:p>
          <a:p>
            <a:endParaRPr lang="en-US" altLang="ko-KR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Healthy(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정상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 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환자</a:t>
            </a:r>
            <a:endParaRPr lang="en-US" altLang="ko-KR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en-US" altLang="ko-KR" sz="16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sz="16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102_1b1_Ar_sc_Meditron </a:t>
            </a:r>
          </a:p>
          <a:p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102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번 환자</a:t>
            </a:r>
            <a:endParaRPr lang="en-US" altLang="ko-KR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Index:1b1</a:t>
            </a:r>
          </a:p>
          <a:p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흉부위치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</a:t>
            </a:r>
            <a:r>
              <a:rPr lang="en-US" altLang="ko-KR" sz="1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Ar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(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전방 오른쪽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채널종류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</a:t>
            </a:r>
            <a:r>
              <a:rPr lang="en-US" altLang="ko-KR" sz="1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sc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(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단일채널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녹음장비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</a:t>
            </a:r>
            <a:r>
              <a:rPr lang="ko-KR" altLang="en-US" sz="1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Meditron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전자 청진기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0399C28-2BD3-73FA-12B5-48A778FA4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367"/>
          <a:stretch/>
        </p:blipFill>
        <p:spPr>
          <a:xfrm>
            <a:off x="955241" y="4397630"/>
            <a:ext cx="5082701" cy="246037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9FAC483-E943-04BB-1C73-2731EC8F3547}"/>
              </a:ext>
            </a:extLst>
          </p:cNvPr>
          <p:cNvSpPr/>
          <p:nvPr/>
        </p:nvSpPr>
        <p:spPr>
          <a:xfrm>
            <a:off x="1469880" y="2008262"/>
            <a:ext cx="752030" cy="1862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725CF87-1FBE-48BC-9C31-2383CFCBF7C4}"/>
              </a:ext>
            </a:extLst>
          </p:cNvPr>
          <p:cNvSpPr/>
          <p:nvPr/>
        </p:nvSpPr>
        <p:spPr>
          <a:xfrm>
            <a:off x="4972942" y="2008262"/>
            <a:ext cx="923656" cy="1862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7EF00375-930B-E9EE-4BCA-F927413294A3}"/>
              </a:ext>
            </a:extLst>
          </p:cNvPr>
          <p:cNvCxnSpPr>
            <a:cxnSpLocks/>
            <a:stCxn id="21" idx="2"/>
            <a:endCxn id="9" idx="0"/>
          </p:cNvCxnSpPr>
          <p:nvPr/>
        </p:nvCxnSpPr>
        <p:spPr>
          <a:xfrm rot="16200000" flipH="1">
            <a:off x="6848650" y="2457365"/>
            <a:ext cx="449471" cy="327723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EB32C173-0360-E563-C7F2-6E757F71AB17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rot="16200000" flipH="1">
            <a:off x="2408051" y="3309088"/>
            <a:ext cx="526385" cy="165069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0F051E5-B26C-907E-13EC-9CF26F17F906}"/>
              </a:ext>
            </a:extLst>
          </p:cNvPr>
          <p:cNvSpPr txBox="1"/>
          <p:nvPr/>
        </p:nvSpPr>
        <p:spPr>
          <a:xfrm>
            <a:off x="170943" y="3732743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전체 데이터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966310-5FC4-B8CA-B751-3F82F239EEDA}"/>
              </a:ext>
            </a:extLst>
          </p:cNvPr>
          <p:cNvSpPr txBox="1"/>
          <p:nvPr/>
        </p:nvSpPr>
        <p:spPr>
          <a:xfrm>
            <a:off x="170943" y="59556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호흡 별 분할 </a:t>
            </a:r>
            <a:endParaRPr lang="en-US" altLang="ko-KR" sz="1200" dirty="0"/>
          </a:p>
          <a:p>
            <a:pPr algn="ctr"/>
            <a:r>
              <a:rPr lang="ko-KR" altLang="en-US" sz="1200" dirty="0"/>
              <a:t>데이터</a:t>
            </a:r>
          </a:p>
        </p:txBody>
      </p:sp>
    </p:spTree>
    <p:extLst>
      <p:ext uri="{BB962C8B-B14F-4D97-AF65-F5344CB8AC3E}">
        <p14:creationId xmlns:p14="http://schemas.microsoft.com/office/powerpoint/2010/main" val="48981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F2C7010-2499-EFF4-00BF-490943F46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46" y="1766897"/>
            <a:ext cx="6150926" cy="246037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16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5A5A9-60FB-99EF-1E7B-FAFB24DDDE38}"/>
              </a:ext>
            </a:extLst>
          </p:cNvPr>
          <p:cNvSpPr txBox="1"/>
          <p:nvPr/>
        </p:nvSpPr>
        <p:spPr>
          <a:xfrm>
            <a:off x="574614" y="1208840"/>
            <a:ext cx="11378990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ICBHI Challenge database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8315057" y="581576"/>
            <a:ext cx="3638547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AB551-3A2F-CC2A-2F41-1E876F9A07F6}"/>
              </a:ext>
            </a:extLst>
          </p:cNvPr>
          <p:cNvSpPr txBox="1"/>
          <p:nvPr/>
        </p:nvSpPr>
        <p:spPr>
          <a:xfrm>
            <a:off x="7099986" y="1562919"/>
            <a:ext cx="47572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Crackles(</a:t>
            </a:r>
            <a:r>
              <a:rPr lang="ko-KR" altLang="en-US" sz="1400" b="0" i="0" dirty="0">
                <a:solidFill>
                  <a:srgbClr val="4D5156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거품소리</a:t>
            </a:r>
            <a:r>
              <a:rPr lang="en-US" altLang="ko-KR" sz="1400" b="0" i="0" dirty="0">
                <a:solidFill>
                  <a:srgbClr val="4D5156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/ </a:t>
            </a:r>
            <a:r>
              <a:rPr lang="ko-KR" altLang="en-US" sz="1400" b="0" i="0" dirty="0" err="1">
                <a:solidFill>
                  <a:srgbClr val="4D5156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수포음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 = 1 / Wheezes(</a:t>
            </a:r>
            <a:r>
              <a:rPr lang="ko-KR" altLang="en-US" sz="1400" b="0" i="0" dirty="0" err="1">
                <a:solidFill>
                  <a:srgbClr val="040C28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쌕쌕거림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 = 1</a:t>
            </a:r>
          </a:p>
          <a:p>
            <a:endParaRPr lang="en-US" altLang="ko-KR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COPD(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만성 폐쇄성 폐질환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환자</a:t>
            </a:r>
            <a:endParaRPr lang="en-US" altLang="ko-KR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en-US" altLang="ko-KR" sz="16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ko-KR" altLang="en-US" sz="1600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124_1b1_Al_sc_Litt3200</a:t>
            </a:r>
            <a:endParaRPr lang="en-US" altLang="ko-KR" sz="16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124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번 환자</a:t>
            </a:r>
            <a:endParaRPr lang="en-US" altLang="ko-KR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Index:1b1</a:t>
            </a:r>
          </a:p>
          <a:p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흉부위치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Al (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전방 왼쪽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채널종류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</a:t>
            </a:r>
            <a:r>
              <a:rPr lang="en-US" altLang="ko-KR" sz="14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sc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(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단일채널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녹음장비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Litt3200 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ko-KR" altLang="en-US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청진기</a:t>
            </a:r>
            <a:r>
              <a:rPr lang="en-US" altLang="ko-KR" sz="14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9BF1B15-5B26-9859-475B-DE33A58FB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89"/>
          <a:stretch/>
        </p:blipFill>
        <p:spPr>
          <a:xfrm>
            <a:off x="6278313" y="4261105"/>
            <a:ext cx="5099793" cy="246037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4E86A69-6811-D2E7-A447-88A3905A0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089"/>
          <a:stretch/>
        </p:blipFill>
        <p:spPr>
          <a:xfrm>
            <a:off x="1017644" y="4261105"/>
            <a:ext cx="5099793" cy="246037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F056A65-0CFB-D80F-7769-E71113C3B333}"/>
              </a:ext>
            </a:extLst>
          </p:cNvPr>
          <p:cNvSpPr/>
          <p:nvPr/>
        </p:nvSpPr>
        <p:spPr>
          <a:xfrm>
            <a:off x="1521156" y="2008262"/>
            <a:ext cx="752030" cy="1862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DBDBF0-114F-BEC8-082A-EAE188FAB5C2}"/>
              </a:ext>
            </a:extLst>
          </p:cNvPr>
          <p:cNvSpPr/>
          <p:nvPr/>
        </p:nvSpPr>
        <p:spPr>
          <a:xfrm>
            <a:off x="5024217" y="2008262"/>
            <a:ext cx="915109" cy="1862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5C8EAC10-DFAE-BECA-8BFA-65D38E35A936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 rot="16200000" flipH="1">
            <a:off x="6960061" y="2392956"/>
            <a:ext cx="389860" cy="334643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D03EFB4A-9988-7BF3-5872-1FCF3FAF5088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rot="16200000" flipH="1">
            <a:off x="2537426" y="3230990"/>
            <a:ext cx="389860" cy="167037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18C79B-A01D-05E8-2E66-D4193FA5F5FB}"/>
              </a:ext>
            </a:extLst>
          </p:cNvPr>
          <p:cNvSpPr txBox="1"/>
          <p:nvPr/>
        </p:nvSpPr>
        <p:spPr>
          <a:xfrm>
            <a:off x="170943" y="3732743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전체 데이터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2A5DEE-EB6C-9917-EE1E-B3F6F29E8CE7}"/>
              </a:ext>
            </a:extLst>
          </p:cNvPr>
          <p:cNvSpPr txBox="1"/>
          <p:nvPr/>
        </p:nvSpPr>
        <p:spPr>
          <a:xfrm>
            <a:off x="170943" y="595569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호흡 별 분할 </a:t>
            </a:r>
            <a:endParaRPr lang="en-US" altLang="ko-KR" sz="1200" dirty="0"/>
          </a:p>
          <a:p>
            <a:pPr algn="ctr"/>
            <a:r>
              <a:rPr lang="ko-KR" altLang="en-US" sz="1200" dirty="0"/>
              <a:t>데이터</a:t>
            </a:r>
          </a:p>
        </p:txBody>
      </p:sp>
    </p:spTree>
    <p:extLst>
      <p:ext uri="{BB962C8B-B14F-4D97-AF65-F5344CB8AC3E}">
        <p14:creationId xmlns:p14="http://schemas.microsoft.com/office/powerpoint/2010/main" val="344927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17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8315057" y="581576"/>
            <a:ext cx="3638547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59126CF-124D-4DEC-3BE1-76E039818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83005"/>
              </p:ext>
            </p:extLst>
          </p:nvPr>
        </p:nvGraphicFramePr>
        <p:xfrm>
          <a:off x="570669" y="2024217"/>
          <a:ext cx="11077576" cy="4269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768">
                  <a:extLst>
                    <a:ext uri="{9D8B030D-6E8A-4147-A177-3AD203B41FA5}">
                      <a16:colId xmlns:a16="http://schemas.microsoft.com/office/drawing/2014/main" val="708778699"/>
                    </a:ext>
                  </a:extLst>
                </a:gridCol>
                <a:gridCol w="777668">
                  <a:extLst>
                    <a:ext uri="{9D8B030D-6E8A-4147-A177-3AD203B41FA5}">
                      <a16:colId xmlns:a16="http://schemas.microsoft.com/office/drawing/2014/main" val="3798125731"/>
                    </a:ext>
                  </a:extLst>
                </a:gridCol>
                <a:gridCol w="2307364">
                  <a:extLst>
                    <a:ext uri="{9D8B030D-6E8A-4147-A177-3AD203B41FA5}">
                      <a16:colId xmlns:a16="http://schemas.microsoft.com/office/drawing/2014/main" val="2931718554"/>
                    </a:ext>
                  </a:extLst>
                </a:gridCol>
                <a:gridCol w="1837346">
                  <a:extLst>
                    <a:ext uri="{9D8B030D-6E8A-4147-A177-3AD203B41FA5}">
                      <a16:colId xmlns:a16="http://schemas.microsoft.com/office/drawing/2014/main" val="1767115341"/>
                    </a:ext>
                  </a:extLst>
                </a:gridCol>
                <a:gridCol w="2066020">
                  <a:extLst>
                    <a:ext uri="{9D8B030D-6E8A-4147-A177-3AD203B41FA5}">
                      <a16:colId xmlns:a16="http://schemas.microsoft.com/office/drawing/2014/main" val="3168804142"/>
                    </a:ext>
                  </a:extLst>
                </a:gridCol>
                <a:gridCol w="1691867">
                  <a:extLst>
                    <a:ext uri="{9D8B030D-6E8A-4147-A177-3AD203B41FA5}">
                      <a16:colId xmlns:a16="http://schemas.microsoft.com/office/drawing/2014/main" val="318622006"/>
                    </a:ext>
                  </a:extLst>
                </a:gridCol>
                <a:gridCol w="1113543">
                  <a:extLst>
                    <a:ext uri="{9D8B030D-6E8A-4147-A177-3AD203B41FA5}">
                      <a16:colId xmlns:a16="http://schemas.microsoft.com/office/drawing/2014/main" val="943838225"/>
                    </a:ext>
                  </a:extLst>
                </a:gridCol>
              </a:tblGrid>
              <a:tr h="258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Reference</a:t>
                      </a:r>
                      <a:endParaRPr lang="ko-KR" altLang="en-US" sz="14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Year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Task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Model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Data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/>
                        <a:t>Data type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Accuracy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024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Demir et al.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2020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호흡음 분류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wheezes, crackles, normal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Linear discriminant</a:t>
                      </a:r>
                    </a:p>
                    <a:p>
                      <a:pPr algn="ctr" latinLnBrk="1"/>
                      <a:r>
                        <a:rPr lang="en-US" altLang="ko-KR" sz="1000"/>
                        <a:t>Analysis (LDA)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ICBHI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Spectrogram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71.15%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1435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Jayalakshmy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2020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호흡음 분류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(normal, crackles, wheezes, low-pitched wheezes)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AlexNet(</a:t>
                      </a:r>
                      <a:r>
                        <a:rPr lang="ko-KR" altLang="en-US" sz="1000"/>
                        <a:t>사전 훈련된 모델</a:t>
                      </a:r>
                      <a:r>
                        <a:rPr lang="en-US" altLang="ko-KR" sz="100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/>
                        <a:t>R.A.L.E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/>
                        <a:t>Scalogram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83.75%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3628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Chen et al.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2019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호흡음 분류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wheezes, crackles, normal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ResNet-50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ICBHI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OST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98.79%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589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Bardou</a:t>
                      </a:r>
                      <a:r>
                        <a:rPr lang="en-US" altLang="ko-KR" sz="1000" dirty="0"/>
                        <a:t> et al. 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2018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호흡음 분류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(normal, crackles, wheezes </a:t>
                      </a:r>
                      <a:r>
                        <a:rPr lang="ko-KR" altLang="en-US" sz="1000" dirty="0"/>
                        <a:t>등 </a:t>
                      </a:r>
                      <a:r>
                        <a:rPr lang="en-US" altLang="ko-KR" sz="1000" dirty="0"/>
                        <a:t>7class)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SVM, k-NN, GMM and CNN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R.A.L.E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Spectrogram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95.56%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1830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Acharya et al.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호흡음 분류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wheezes, crackles, normal, both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Hybrid CNN-RNN model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ICBHI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/>
                        <a:t>Mel-spectrogram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66.31%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822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Shi et al.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질병분류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정상</a:t>
                      </a:r>
                      <a:r>
                        <a:rPr lang="en-US" altLang="ko-KR" sz="1000" dirty="0"/>
                        <a:t>, </a:t>
                      </a:r>
                      <a:r>
                        <a:rPr lang="ko-KR" altLang="en-US" sz="1000" dirty="0"/>
                        <a:t>폐렴</a:t>
                      </a:r>
                      <a:r>
                        <a:rPr lang="en-US" altLang="ko-KR" sz="1000" dirty="0"/>
                        <a:t>. </a:t>
                      </a:r>
                      <a:r>
                        <a:rPr lang="ko-KR" altLang="en-US" sz="1000" dirty="0"/>
                        <a:t>천식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VGG and RNN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/>
                        <a:t>Self-collected lung sound data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/>
                        <a:t>Mel-spectrogram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87.41%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5292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Aykanat</a:t>
                      </a:r>
                      <a:r>
                        <a:rPr lang="en-US" altLang="ko-KR" sz="1000" dirty="0"/>
                        <a:t> et al.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질병분류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(6 class)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SVM and CNN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/>
                        <a:t>Self-collected lung sound data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Spectrogram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/>
                        <a:t>62%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11471"/>
                  </a:ext>
                </a:extLst>
              </a:tr>
              <a:tr h="2465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Gupta et al.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호흡음 분류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wheezes, crackles, normal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AlexNet</a:t>
                      </a:r>
                      <a:r>
                        <a:rPr lang="en-US" altLang="ko-KR" sz="1000" dirty="0"/>
                        <a:t>, </a:t>
                      </a:r>
                      <a:r>
                        <a:rPr lang="en-US" altLang="ko-KR" sz="1000" dirty="0" err="1"/>
                        <a:t>GoogLeNet</a:t>
                      </a:r>
                      <a:r>
                        <a:rPr lang="en-US" altLang="ko-KR" sz="1000" dirty="0"/>
                        <a:t>, ResNet-50,</a:t>
                      </a:r>
                      <a:r>
                        <a:rPr lang="ko-KR" altLang="en-US" sz="1000" dirty="0"/>
                        <a:t> </a:t>
                      </a:r>
                      <a:r>
                        <a:rPr lang="en-US" altLang="ko-KR" sz="1000" dirty="0"/>
                        <a:t>Inceptionv3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Self-collected lung sound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Gammatongram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98.8%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553710"/>
                  </a:ext>
                </a:extLst>
              </a:tr>
              <a:tr h="2465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정상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비정상 분류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86%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615701"/>
                  </a:ext>
                </a:extLst>
              </a:tr>
              <a:tr h="122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Neili</a:t>
                      </a:r>
                      <a:r>
                        <a:rPr lang="en-US" altLang="ko-KR" sz="1000" dirty="0"/>
                        <a:t> et al.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호흡음 분류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en-US" altLang="ko-KR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wheezes, crackles, normal, both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SqueezeNet</a:t>
                      </a:r>
                      <a:r>
                        <a:rPr lang="en-US" altLang="ko-KR" sz="1000" dirty="0"/>
                        <a:t> 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ICBHI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Gammatongram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98.93%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23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EC52931-3D1F-D328-0078-FFFEBE22F762}"/>
              </a:ext>
            </a:extLst>
          </p:cNvPr>
          <p:cNvSpPr txBox="1"/>
          <p:nvPr/>
        </p:nvSpPr>
        <p:spPr>
          <a:xfrm>
            <a:off x="570669" y="1199881"/>
            <a:ext cx="6097424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관련연구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761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18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8315057" y="581576"/>
            <a:ext cx="3638547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12FD83F6-02A3-601D-67AE-BAE64FCE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3689"/>
              </p:ext>
            </p:extLst>
          </p:nvPr>
        </p:nvGraphicFramePr>
        <p:xfrm>
          <a:off x="570669" y="2024220"/>
          <a:ext cx="10863603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6310">
                  <a:extLst>
                    <a:ext uri="{9D8B030D-6E8A-4147-A177-3AD203B41FA5}">
                      <a16:colId xmlns:a16="http://schemas.microsoft.com/office/drawing/2014/main" val="708778699"/>
                    </a:ext>
                  </a:extLst>
                </a:gridCol>
                <a:gridCol w="2596310">
                  <a:extLst>
                    <a:ext uri="{9D8B030D-6E8A-4147-A177-3AD203B41FA5}">
                      <a16:colId xmlns:a16="http://schemas.microsoft.com/office/drawing/2014/main" val="1767115341"/>
                    </a:ext>
                  </a:extLst>
                </a:gridCol>
                <a:gridCol w="1586835">
                  <a:extLst>
                    <a:ext uri="{9D8B030D-6E8A-4147-A177-3AD203B41FA5}">
                      <a16:colId xmlns:a16="http://schemas.microsoft.com/office/drawing/2014/main" val="318622006"/>
                    </a:ext>
                  </a:extLst>
                </a:gridCol>
                <a:gridCol w="2042074">
                  <a:extLst>
                    <a:ext uri="{9D8B030D-6E8A-4147-A177-3AD203B41FA5}">
                      <a16:colId xmlns:a16="http://schemas.microsoft.com/office/drawing/2014/main" val="249630594"/>
                    </a:ext>
                  </a:extLst>
                </a:gridCol>
                <a:gridCol w="2042074">
                  <a:extLst>
                    <a:ext uri="{9D8B030D-6E8A-4147-A177-3AD203B41FA5}">
                      <a16:colId xmlns:a16="http://schemas.microsoft.com/office/drawing/2014/main" val="943838225"/>
                    </a:ext>
                  </a:extLst>
                </a:gridCol>
              </a:tblGrid>
              <a:tr h="258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Task</a:t>
                      </a:r>
                      <a:endParaRPr lang="ko-KR" altLang="en-US" sz="14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Model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Data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데이터 형태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Accuracy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02401"/>
                  </a:ext>
                </a:extLst>
              </a:tr>
              <a:tr h="21947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병리학적 데이터 선별</a:t>
                      </a:r>
                      <a:endParaRPr lang="en-US" altLang="ko-KR" sz="1100" dirty="0"/>
                    </a:p>
                    <a:p>
                      <a:pPr algn="ctr" latinLnBrk="1"/>
                      <a:r>
                        <a:rPr lang="en-US" altLang="ko-KR" sz="1100" dirty="0"/>
                        <a:t>(</a:t>
                      </a:r>
                      <a:r>
                        <a:rPr lang="ko-KR" altLang="en-US" sz="1100" dirty="0"/>
                        <a:t>질병의 유</a:t>
                      </a:r>
                      <a:r>
                        <a:rPr lang="en-US" altLang="ko-KR" sz="1100" dirty="0"/>
                        <a:t>/</a:t>
                      </a:r>
                      <a:r>
                        <a:rPr lang="ko-KR" altLang="en-US" sz="1100" dirty="0"/>
                        <a:t>무</a:t>
                      </a:r>
                      <a:r>
                        <a:rPr lang="en-US" altLang="ko-KR" sz="1100" dirty="0"/>
                        <a:t>)</a:t>
                      </a:r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VGG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latinLnBrk="1"/>
                      <a:endParaRPr lang="en-US" altLang="ko-KR" sz="1100" dirty="0"/>
                    </a:p>
                    <a:p>
                      <a:pPr algn="ctr" latinLnBrk="1"/>
                      <a:endParaRPr lang="en-US" altLang="ko-KR" sz="1100" dirty="0"/>
                    </a:p>
                    <a:p>
                      <a:pPr algn="ctr" latinLnBrk="1"/>
                      <a:endParaRPr lang="en-US" altLang="ko-KR" sz="1100" dirty="0"/>
                    </a:p>
                    <a:p>
                      <a:pPr algn="ctr" latinLnBrk="1"/>
                      <a:endParaRPr lang="en-US" altLang="ko-KR" sz="1100" dirty="0"/>
                    </a:p>
                    <a:p>
                      <a:pPr algn="ctr" latinLnBrk="1"/>
                      <a:endParaRPr lang="en-US" altLang="ko-KR" sz="1100" dirty="0"/>
                    </a:p>
                    <a:p>
                      <a:pPr algn="ctr" latinLnBrk="1"/>
                      <a:endParaRPr lang="en-US" altLang="ko-KR" sz="1100" dirty="0"/>
                    </a:p>
                    <a:p>
                      <a:pPr algn="ctr" latinLnBrk="1"/>
                      <a:r>
                        <a:rPr lang="en-US" altLang="ko-KR" sz="1100" dirty="0"/>
                        <a:t>Spectrogram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97.83%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614356"/>
                  </a:ext>
                </a:extLst>
              </a:tr>
              <a:tr h="2194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Spectrogram</a:t>
                      </a:r>
                      <a:endParaRPr lang="ko-KR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98.99%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362875"/>
                  </a:ext>
                </a:extLst>
              </a:tr>
              <a:tr h="21947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Resnet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Spectrogram</a:t>
                      </a:r>
                      <a:endParaRPr lang="ko-KR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658988"/>
                  </a:ext>
                </a:extLst>
              </a:tr>
              <a:tr h="21947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Spectrogram</a:t>
                      </a:r>
                      <a:endParaRPr lang="ko-KR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183068"/>
                  </a:ext>
                </a:extLst>
              </a:tr>
              <a:tr h="21947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질병 다중 분류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(7 class)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VGG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Spectrogram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582255"/>
                  </a:ext>
                </a:extLst>
              </a:tr>
              <a:tr h="21947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Spectrogram</a:t>
                      </a:r>
                      <a:endParaRPr lang="ko-KR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529220"/>
                  </a:ext>
                </a:extLst>
              </a:tr>
              <a:tr h="21947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Resnet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Spectrogram</a:t>
                      </a:r>
                      <a:endParaRPr lang="ko-KR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11471"/>
                  </a:ext>
                </a:extLst>
              </a:tr>
              <a:tr h="21947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Spectrogram</a:t>
                      </a:r>
                      <a:endParaRPr lang="ko-KR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5537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94D3311-DDD8-3BC5-4CCB-767FB8896B0C}"/>
              </a:ext>
            </a:extLst>
          </p:cNvPr>
          <p:cNvSpPr txBox="1"/>
          <p:nvPr/>
        </p:nvSpPr>
        <p:spPr>
          <a:xfrm>
            <a:off x="570669" y="1199881"/>
            <a:ext cx="6097424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데이터 학습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AFF8235A-9F4A-88FA-D8FA-B8555360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8037"/>
              </p:ext>
            </p:extLst>
          </p:nvPr>
        </p:nvGraphicFramePr>
        <p:xfrm>
          <a:off x="573264" y="4392757"/>
          <a:ext cx="10863603" cy="1036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6310">
                  <a:extLst>
                    <a:ext uri="{9D8B030D-6E8A-4147-A177-3AD203B41FA5}">
                      <a16:colId xmlns:a16="http://schemas.microsoft.com/office/drawing/2014/main" val="1611083189"/>
                    </a:ext>
                  </a:extLst>
                </a:gridCol>
                <a:gridCol w="2596310">
                  <a:extLst>
                    <a:ext uri="{9D8B030D-6E8A-4147-A177-3AD203B41FA5}">
                      <a16:colId xmlns:a16="http://schemas.microsoft.com/office/drawing/2014/main" val="1033066980"/>
                    </a:ext>
                  </a:extLst>
                </a:gridCol>
                <a:gridCol w="1586835">
                  <a:extLst>
                    <a:ext uri="{9D8B030D-6E8A-4147-A177-3AD203B41FA5}">
                      <a16:colId xmlns:a16="http://schemas.microsoft.com/office/drawing/2014/main" val="3975738811"/>
                    </a:ext>
                  </a:extLst>
                </a:gridCol>
                <a:gridCol w="2042074">
                  <a:extLst>
                    <a:ext uri="{9D8B030D-6E8A-4147-A177-3AD203B41FA5}">
                      <a16:colId xmlns:a16="http://schemas.microsoft.com/office/drawing/2014/main" val="1491896118"/>
                    </a:ext>
                  </a:extLst>
                </a:gridCol>
                <a:gridCol w="2042074">
                  <a:extLst>
                    <a:ext uri="{9D8B030D-6E8A-4147-A177-3AD203B41FA5}">
                      <a16:colId xmlns:a16="http://schemas.microsoft.com/office/drawing/2014/main" val="2398607493"/>
                    </a:ext>
                  </a:extLst>
                </a:gridCol>
              </a:tblGrid>
              <a:tr h="21947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호흡음 분류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(3 class)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VGG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472562"/>
                  </a:ext>
                </a:extLst>
              </a:tr>
              <a:tr h="21947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Spectrogram</a:t>
                      </a:r>
                      <a:endParaRPr lang="ko-KR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139551"/>
                  </a:ext>
                </a:extLst>
              </a:tr>
              <a:tr h="21947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Resnet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Spectrogram</a:t>
                      </a:r>
                      <a:endParaRPr lang="ko-KR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50756"/>
                  </a:ext>
                </a:extLst>
              </a:tr>
              <a:tr h="25935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Spectrogram</a:t>
                      </a:r>
                      <a:endParaRPr lang="ko-KR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5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62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19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366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질병진단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8315057" y="581576"/>
            <a:ext cx="3638547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12FD83F6-02A3-601D-67AE-BAE64FCE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78301"/>
              </p:ext>
            </p:extLst>
          </p:nvPr>
        </p:nvGraphicFramePr>
        <p:xfrm>
          <a:off x="547406" y="1549458"/>
          <a:ext cx="10863603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1275">
                  <a:extLst>
                    <a:ext uri="{9D8B030D-6E8A-4147-A177-3AD203B41FA5}">
                      <a16:colId xmlns:a16="http://schemas.microsoft.com/office/drawing/2014/main" val="708778699"/>
                    </a:ext>
                  </a:extLst>
                </a:gridCol>
                <a:gridCol w="2606467">
                  <a:extLst>
                    <a:ext uri="{9D8B030D-6E8A-4147-A177-3AD203B41FA5}">
                      <a16:colId xmlns:a16="http://schemas.microsoft.com/office/drawing/2014/main" val="1767115341"/>
                    </a:ext>
                  </a:extLst>
                </a:gridCol>
                <a:gridCol w="3631963">
                  <a:extLst>
                    <a:ext uri="{9D8B030D-6E8A-4147-A177-3AD203B41FA5}">
                      <a16:colId xmlns:a16="http://schemas.microsoft.com/office/drawing/2014/main" val="318622006"/>
                    </a:ext>
                  </a:extLst>
                </a:gridCol>
                <a:gridCol w="2033898">
                  <a:extLst>
                    <a:ext uri="{9D8B030D-6E8A-4147-A177-3AD203B41FA5}">
                      <a16:colId xmlns:a16="http://schemas.microsoft.com/office/drawing/2014/main" val="943838225"/>
                    </a:ext>
                  </a:extLst>
                </a:gridCol>
              </a:tblGrid>
              <a:tr h="1691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Task</a:t>
                      </a:r>
                      <a:endParaRPr lang="ko-KR" altLang="en-US" sz="14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Model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Data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Accuracy</a:t>
                      </a:r>
                      <a:endParaRPr lang="ko-KR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02401"/>
                  </a:ext>
                </a:extLst>
              </a:tr>
              <a:tr h="143789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병리학적 데이터 선별</a:t>
                      </a:r>
                      <a:endParaRPr lang="en-US" altLang="ko-KR" sz="1100" dirty="0"/>
                    </a:p>
                    <a:p>
                      <a:pPr algn="ctr" latinLnBrk="1"/>
                      <a:r>
                        <a:rPr lang="en-US" altLang="ko-KR" sz="1100" dirty="0"/>
                        <a:t>(</a:t>
                      </a:r>
                      <a:r>
                        <a:rPr lang="ko-KR" altLang="en-US" sz="1100" dirty="0"/>
                        <a:t>질병의 유</a:t>
                      </a:r>
                      <a:r>
                        <a:rPr lang="en-US" altLang="ko-KR" sz="1100" dirty="0"/>
                        <a:t>/</a:t>
                      </a:r>
                      <a:r>
                        <a:rPr lang="ko-KR" altLang="en-US" sz="1100" dirty="0"/>
                        <a:t>무</a:t>
                      </a:r>
                      <a:r>
                        <a:rPr lang="en-US" altLang="ko-KR" sz="1100" dirty="0"/>
                        <a:t>)</a:t>
                      </a:r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1D CNN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614356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408269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TCN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362875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19717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/>
                        <a:t>Wavenet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003323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258468"/>
                  </a:ext>
                </a:extLst>
              </a:tr>
              <a:tr h="14378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질병 다중 분류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(6 class)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1D CNN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658988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420003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TCN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183068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96577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/>
                        <a:t>Wavenet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582255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2779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94D3311-DDD8-3BC5-4CCB-767FB8896B0C}"/>
              </a:ext>
            </a:extLst>
          </p:cNvPr>
          <p:cNvSpPr txBox="1"/>
          <p:nvPr/>
        </p:nvSpPr>
        <p:spPr>
          <a:xfrm>
            <a:off x="570669" y="892232"/>
            <a:ext cx="6097424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212529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데이터 학습</a:t>
            </a:r>
            <a:endParaRPr lang="en-US" altLang="ko-KR" dirty="0">
              <a:solidFill>
                <a:srgbClr val="212529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A8EE121-7411-8D68-8CAE-A704B2541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037982"/>
              </p:ext>
            </p:extLst>
          </p:nvPr>
        </p:nvGraphicFramePr>
        <p:xfrm>
          <a:off x="547405" y="4963218"/>
          <a:ext cx="10863603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1275">
                  <a:extLst>
                    <a:ext uri="{9D8B030D-6E8A-4147-A177-3AD203B41FA5}">
                      <a16:colId xmlns:a16="http://schemas.microsoft.com/office/drawing/2014/main" val="3849772741"/>
                    </a:ext>
                  </a:extLst>
                </a:gridCol>
                <a:gridCol w="2606467">
                  <a:extLst>
                    <a:ext uri="{9D8B030D-6E8A-4147-A177-3AD203B41FA5}">
                      <a16:colId xmlns:a16="http://schemas.microsoft.com/office/drawing/2014/main" val="219897730"/>
                    </a:ext>
                  </a:extLst>
                </a:gridCol>
                <a:gridCol w="3631963">
                  <a:extLst>
                    <a:ext uri="{9D8B030D-6E8A-4147-A177-3AD203B41FA5}">
                      <a16:colId xmlns:a16="http://schemas.microsoft.com/office/drawing/2014/main" val="1322226405"/>
                    </a:ext>
                  </a:extLst>
                </a:gridCol>
                <a:gridCol w="2033898">
                  <a:extLst>
                    <a:ext uri="{9D8B030D-6E8A-4147-A177-3AD203B41FA5}">
                      <a16:colId xmlns:a16="http://schemas.microsoft.com/office/drawing/2014/main" val="4241075680"/>
                    </a:ext>
                  </a:extLst>
                </a:gridCol>
              </a:tblGrid>
              <a:tr h="14378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호흡음 분류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(3 class)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1D CNN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70938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15266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TCN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39220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11976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/>
                        <a:t>Wavenet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Unsegmented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978173"/>
                  </a:ext>
                </a:extLst>
              </a:tr>
              <a:tr h="1437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Segmented</a:t>
                      </a:r>
                      <a:endParaRPr lang="ko-KR" altLang="en-US" sz="11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1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40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연구진행 방향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5A5A9-60FB-99EF-1E7B-FAFB24DDDE38}"/>
              </a:ext>
            </a:extLst>
          </p:cNvPr>
          <p:cNvSpPr txBox="1"/>
          <p:nvPr/>
        </p:nvSpPr>
        <p:spPr>
          <a:xfrm>
            <a:off x="574613" y="1195321"/>
            <a:ext cx="11282620" cy="4609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AutoNum type="arabicPeriod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i="1" u="sng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심전도를 이용한 사용자 인증 시스템을 다양한 모델로 구축</a:t>
            </a:r>
            <a:endParaRPr lang="en-US" altLang="ko-KR" i="1" u="sng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endParaRPr lang="en-US" altLang="ko-KR" u="sng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i="1" u="sng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심전도를 이미지로 변환하여 사용자 인증 시스템 구축</a:t>
            </a:r>
            <a:endParaRPr lang="en-US" altLang="ko-KR" i="1" u="sng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적은 데이터로도 사용자 인증이 가능하도록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합성데이터 구축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    3.1  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공개데이터 일부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+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합성데이터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VS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공개데이터 전체 성능 비교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    3.2   GAN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합성데이터를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이용해 사용자 상태 별 심전도 신호를 만들어 사용자 인증 시스템에 활용    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신호에 적합한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모델 구현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AutoNum type="arabicPeriod" startAt="4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음성데이터를 이용한 질병 진단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기관지 질병 등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  <a:endParaRPr lang="ko-KR" altLang="en-US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294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>
            <a:cxnSpLocks/>
          </p:cNvCxnSpPr>
          <p:nvPr/>
        </p:nvCxnSpPr>
        <p:spPr>
          <a:xfrm>
            <a:off x="3426505" y="3497448"/>
            <a:ext cx="4708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C78C48-D9A7-3BD1-9C43-1BDD51977356}"/>
              </a:ext>
            </a:extLst>
          </p:cNvPr>
          <p:cNvSpPr txBox="1"/>
          <p:nvPr/>
        </p:nvSpPr>
        <p:spPr>
          <a:xfrm>
            <a:off x="3537780" y="2960442"/>
            <a:ext cx="4485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</a:t>
            </a:r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ECG </a:t>
            </a: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합성데이터 구축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6168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4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</a:t>
            </a:r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합성데이터 생성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5A5A9-60FB-99EF-1E7B-FAFB24DDDE38}"/>
              </a:ext>
            </a:extLst>
          </p:cNvPr>
          <p:cNvSpPr txBox="1"/>
          <p:nvPr/>
        </p:nvSpPr>
        <p:spPr>
          <a:xfrm>
            <a:off x="574614" y="1195321"/>
            <a:ext cx="11170920" cy="5440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심전도 신호 데이터 증대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+mj-ea"/>
              <a:buAutoNum type="circleNumDbPlain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신호에 적합한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모델 개발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+mj-ea"/>
              <a:buAutoNum type="circleNumDbPlain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+mj-ea"/>
              <a:buAutoNum type="circleNumDbPlain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신호의 증식과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이미지의 증식 과정 비교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신호에 적합한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모델을 구현하여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심전도 </a:t>
            </a:r>
            <a:r>
              <a:rPr lang="ko-KR" altLang="en-US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스펙트로그램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데이터 증식과 성능 비교 평가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+mj-ea"/>
              <a:buAutoNum type="circleNumDbPlain" startAt="3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정상 신호를 부정맥 신호에 맞는 합성 데이터 생성하여 개인화된 부정맥 예측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부정맥 신호는 어떤 사람의 부정맥 신호인지 알 수 없기에 형식적인 패턴 및 특징에 따라 학습하여 분류함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개인의 부정맥 신호를 만들어내 클래스별 부정맥을 예측 및 감지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정밀의료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웨어러블 기기 분야에 적용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+mj-ea"/>
              <a:buAutoNum type="circleNumDbPlain" startAt="4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상태 별 사용자 심전도 합성 데이터를 생성하여 사용자 인증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정상 신호 및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단순 운동에 대한 데이터를 여러 상황에 맞는 데이터로 증식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사용자 인증 최적화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6274461" y="581576"/>
            <a:ext cx="5679144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적은 데이터로도 사용자 인증이 가능하도록 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합성데이터 구축</a:t>
            </a:r>
            <a:endParaRPr lang="en-US" altLang="ko-KR" sz="12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145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</a:t>
            </a:r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합성데이터 생성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6274461" y="581576"/>
            <a:ext cx="5679144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적은 데이터로도 사용자 인증이 가능하도록 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합성데이터 구축</a:t>
            </a:r>
            <a:endParaRPr lang="en-US" altLang="ko-KR" sz="12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84BAA897-6B55-36D0-9A25-651AEBC22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507418"/>
              </p:ext>
            </p:extLst>
          </p:nvPr>
        </p:nvGraphicFramePr>
        <p:xfrm>
          <a:off x="2145214" y="473234"/>
          <a:ext cx="8258493" cy="295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D1C4EF-2691-BB83-79EE-65CD0591F87C}"/>
              </a:ext>
            </a:extLst>
          </p:cNvPr>
          <p:cNvSpPr txBox="1"/>
          <p:nvPr/>
        </p:nvSpPr>
        <p:spPr>
          <a:xfrm>
            <a:off x="574614" y="2848861"/>
            <a:ext cx="11170920" cy="211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Bandpass-filter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이용하여 </a:t>
            </a:r>
            <a:r>
              <a:rPr lang="ko-KR" altLang="en-US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전처리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수행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Pan-Tompkins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알고리즘을 이용한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R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피크 탐지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탐지된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R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피크를 기준으로 기준점 분할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(1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초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심전도 신호의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baseline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맞추기 위한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Normalization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수행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기반의 모델을 이용하여 심전도 데이터 증식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076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</a:t>
            </a:r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합성데이터 생성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6274461" y="581576"/>
            <a:ext cx="5679144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적은 데이터로도 사용자 인증이 가능하도록 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합성데이터 구축</a:t>
            </a:r>
            <a:endParaRPr lang="en-US" altLang="ko-KR" sz="12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4" name="다이어그램 3">
            <a:extLst>
              <a:ext uri="{FF2B5EF4-FFF2-40B4-BE49-F238E27FC236}">
                <a16:creationId xmlns:a16="http://schemas.microsoft.com/office/drawing/2014/main" id="{84BAA897-6B55-36D0-9A25-651AEBC22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692397"/>
              </p:ext>
            </p:extLst>
          </p:nvPr>
        </p:nvGraphicFramePr>
        <p:xfrm>
          <a:off x="2145214" y="473234"/>
          <a:ext cx="8258493" cy="295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그룹 13">
            <a:extLst>
              <a:ext uri="{FF2B5EF4-FFF2-40B4-BE49-F238E27FC236}">
                <a16:creationId xmlns:a16="http://schemas.microsoft.com/office/drawing/2014/main" id="{B0739464-0116-D2F8-FD23-C17641237408}"/>
              </a:ext>
            </a:extLst>
          </p:cNvPr>
          <p:cNvGrpSpPr/>
          <p:nvPr/>
        </p:nvGrpSpPr>
        <p:grpSpPr>
          <a:xfrm>
            <a:off x="1111945" y="2655102"/>
            <a:ext cx="9799895" cy="2657286"/>
            <a:chOff x="532825" y="2693202"/>
            <a:chExt cx="9799895" cy="265728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780DDEE-0747-2DB9-40BE-F860D564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2825" y="2693202"/>
              <a:ext cx="5159315" cy="2657286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8B8CD13E-026C-849E-9356-76D87565F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92140" y="2746606"/>
              <a:ext cx="4640580" cy="255803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183BFA1-C839-7C09-0951-0478EE6BB82F}"/>
              </a:ext>
            </a:extLst>
          </p:cNvPr>
          <p:cNvSpPr txBox="1"/>
          <p:nvPr/>
        </p:nvSpPr>
        <p:spPr>
          <a:xfrm>
            <a:off x="574614" y="5561581"/>
            <a:ext cx="11170920" cy="869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MIT-BIH Database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사용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총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30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분 길이의 심전도 신호가 기록된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48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명의 데이터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(sampling rate: 360Hz, 2 channel)</a:t>
            </a:r>
          </a:p>
        </p:txBody>
      </p:sp>
    </p:spTree>
    <p:extLst>
      <p:ext uri="{BB962C8B-B14F-4D97-AF65-F5344CB8AC3E}">
        <p14:creationId xmlns:p14="http://schemas.microsoft.com/office/powerpoint/2010/main" val="152223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7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</a:t>
            </a:r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합성데이터 생성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6274461" y="581576"/>
            <a:ext cx="5679144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적은 데이터로도 사용자 인증이 가능하도록 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합성데이터 구축</a:t>
            </a:r>
            <a:endParaRPr lang="en-US" altLang="ko-KR" sz="12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55033290-2B13-FBBC-8F09-7C99158A6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207859"/>
              </p:ext>
            </p:extLst>
          </p:nvPr>
        </p:nvGraphicFramePr>
        <p:xfrm>
          <a:off x="2145214" y="473234"/>
          <a:ext cx="8258493" cy="295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F76741B9-A543-DEB2-3891-7304A6405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31" y="2866297"/>
            <a:ext cx="4132069" cy="186129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E64A932-A9D1-17D1-3568-6E74E46E2F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486" y="4728607"/>
            <a:ext cx="4189631" cy="1824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B2657C-CB0C-D2E5-35AE-B876FFAA4837}"/>
              </a:ext>
            </a:extLst>
          </p:cNvPr>
          <p:cNvSpPr txBox="1"/>
          <p:nvPr/>
        </p:nvSpPr>
        <p:spPr>
          <a:xfrm>
            <a:off x="622513" y="1043377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LSTM </a:t>
            </a:r>
            <a:r>
              <a:rPr lang="ko-KR" altLang="en-US" dirty="0"/>
              <a:t>기반의 </a:t>
            </a:r>
            <a:r>
              <a:rPr lang="en-US" altLang="ko-KR" dirty="0"/>
              <a:t>GAN </a:t>
            </a:r>
            <a:r>
              <a:rPr lang="ko-KR" altLang="en-US" dirty="0"/>
              <a:t>모델 사용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DFE5CE2-EC35-630F-EE8B-37ED0EF48D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170" y="2866297"/>
            <a:ext cx="5988364" cy="2757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BAA901-2DED-E3FB-6081-5B9A6A2EAF76}"/>
              </a:ext>
            </a:extLst>
          </p:cNvPr>
          <p:cNvSpPr txBox="1"/>
          <p:nvPr/>
        </p:nvSpPr>
        <p:spPr>
          <a:xfrm>
            <a:off x="6108082" y="5723398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0" i="0" dirty="0">
                <a:effectLst/>
                <a:latin typeface="Selawik Light" panose="020B0604020202020204" pitchFamily="34" charset="0"/>
              </a:rPr>
              <a:t>Discriminator Loss : 1.5388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0" i="0" dirty="0">
                <a:effectLst/>
                <a:latin typeface="Selawik Light" panose="020B0604020202020204" pitchFamily="34" charset="0"/>
              </a:rPr>
              <a:t>Generator</a:t>
            </a:r>
            <a:r>
              <a:rPr lang="en-US" altLang="ko-KR" dirty="0">
                <a:latin typeface="Selawik Light" panose="020B0604020202020204" pitchFamily="34" charset="0"/>
              </a:rPr>
              <a:t> Loss : 0.4495</a:t>
            </a:r>
            <a:endParaRPr lang="ko-KR" altLang="en-US" dirty="0">
              <a:latin typeface="Selawik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1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8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</a:t>
            </a:r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합성데이터 생성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6274461" y="581576"/>
            <a:ext cx="5679144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적은 데이터로도 사용자 인증이 가능하도록 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합성데이터 구축</a:t>
            </a:r>
            <a:endParaRPr lang="en-US" altLang="ko-KR" sz="12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55033290-2B13-FBBC-8F09-7C99158A6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508238"/>
              </p:ext>
            </p:extLst>
          </p:nvPr>
        </p:nvGraphicFramePr>
        <p:xfrm>
          <a:off x="2145214" y="473234"/>
          <a:ext cx="8258493" cy="295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9CD3755B-1A82-7150-261C-E1F931FE4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061" y="4456678"/>
            <a:ext cx="7224292" cy="205659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7193DF7-D3D4-4AD7-64E0-521C67AB5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061" y="2375250"/>
            <a:ext cx="7224292" cy="2057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CDCA74-E09C-1EB7-2E2C-4736D661DDCE}"/>
              </a:ext>
            </a:extLst>
          </p:cNvPr>
          <p:cNvSpPr txBox="1"/>
          <p:nvPr/>
        </p:nvSpPr>
        <p:spPr>
          <a:xfrm>
            <a:off x="622513" y="1043377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합성데이터와 원본데이터 비교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B870B-18A9-D591-8280-6EF6AA28DFB3}"/>
              </a:ext>
            </a:extLst>
          </p:cNvPr>
          <p:cNvSpPr txBox="1"/>
          <p:nvPr/>
        </p:nvSpPr>
        <p:spPr>
          <a:xfrm>
            <a:off x="213726" y="2712629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0" i="0" dirty="0">
                <a:effectLst/>
                <a:latin typeface="Selawik Light" panose="020B0604020202020204" pitchFamily="34" charset="0"/>
              </a:rPr>
              <a:t>Person 100</a:t>
            </a:r>
            <a:endParaRPr lang="ko-KR" altLang="en-US" dirty="0">
              <a:latin typeface="Selawik Light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085F9-A955-A1AD-1667-FF9110206C37}"/>
              </a:ext>
            </a:extLst>
          </p:cNvPr>
          <p:cNvSpPr txBox="1"/>
          <p:nvPr/>
        </p:nvSpPr>
        <p:spPr>
          <a:xfrm>
            <a:off x="213726" y="4823441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0" i="0" dirty="0">
                <a:effectLst/>
                <a:latin typeface="Selawik Light" panose="020B0604020202020204" pitchFamily="34" charset="0"/>
              </a:rPr>
              <a:t>Person 140</a:t>
            </a:r>
            <a:endParaRPr lang="ko-KR" altLang="en-US" dirty="0">
              <a:latin typeface="Selawik Light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DB0FDD-94D4-654B-2EBF-7F94CBE0A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736" y="5893936"/>
            <a:ext cx="2370798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Squared Error: 0.7%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MMD: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1.937929710028551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619DD-F13B-40A8-8A85-4D405526091D}"/>
              </a:ext>
            </a:extLst>
          </p:cNvPr>
          <p:cNvSpPr txBox="1"/>
          <p:nvPr/>
        </p:nvSpPr>
        <p:spPr>
          <a:xfrm>
            <a:off x="5093293" y="6542513"/>
            <a:ext cx="6388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Squared Error: </a:t>
            </a:r>
            <a:r>
              <a:rPr lang="ko-KR" altLang="en-US" sz="11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제곱오차 </a:t>
            </a:r>
            <a:r>
              <a:rPr lang="en-US" altLang="ko-KR" sz="11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/ </a:t>
            </a:r>
            <a:r>
              <a:rPr lang="en-US" altLang="ko-KR" sz="1100" b="0" i="0" dirty="0">
                <a:solidFill>
                  <a:srgbClr val="555555"/>
                </a:solidFill>
                <a:effectLst/>
                <a:latin typeface="+mn-ea"/>
              </a:rPr>
              <a:t>Maximum Mean Discrepancy loss : </a:t>
            </a:r>
            <a:r>
              <a:rPr lang="ko-KR" altLang="en-US" sz="1100" b="0" i="0" dirty="0">
                <a:solidFill>
                  <a:srgbClr val="374151"/>
                </a:solidFill>
                <a:effectLst/>
                <a:latin typeface="+mn-ea"/>
              </a:rPr>
              <a:t>두 개의 확률 분포 간의 차이를 측정</a:t>
            </a:r>
            <a:endParaRPr kumimoji="0" lang="ko-KR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Malgun Gothic Semilight" panose="020B0502040204020203" pitchFamily="50" charset="-127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1A1C40F-B300-02F0-515E-E56869602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736" y="3783287"/>
            <a:ext cx="2370798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Squared Error: 0.19%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MMD: 1.653559100533576 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579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9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5074" y="53360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</a:t>
            </a:r>
            <a:r>
              <a:rPr lang="ko-KR" altLang="en-US" sz="2000" b="1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합성데이터 생성</a:t>
            </a:r>
            <a:endParaRPr lang="en-US" altLang="ko-KR" sz="2000" b="1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06BE3-0DDC-A67D-7F53-48F01B531B4C}"/>
              </a:ext>
            </a:extLst>
          </p:cNvPr>
          <p:cNvSpPr txBox="1"/>
          <p:nvPr/>
        </p:nvSpPr>
        <p:spPr>
          <a:xfrm>
            <a:off x="6274461" y="581576"/>
            <a:ext cx="5679144" cy="33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적은 데이터로도 사용자 인증이 가능하도록 </a:t>
            </a:r>
            <a:r>
              <a:rPr lang="en-US" altLang="ko-KR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sz="12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이용한 합성데이터 구축</a:t>
            </a:r>
            <a:endParaRPr lang="en-US" altLang="ko-KR" sz="12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7F8D2-71D2-E009-6A46-A6CD50DC165A}"/>
              </a:ext>
            </a:extLst>
          </p:cNvPr>
          <p:cNvSpPr txBox="1"/>
          <p:nvPr/>
        </p:nvSpPr>
        <p:spPr>
          <a:xfrm>
            <a:off x="574614" y="1195321"/>
            <a:ext cx="11170920" cy="211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신호에 맞는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모델 개발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차원 신호에 적합한 구조 구성 필요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TCN, </a:t>
            </a:r>
            <a:r>
              <a:rPr lang="en-US" altLang="ko-KR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WaveNet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, 1D CNN, LSTM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등 다양한 시계열 기반의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GAN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모델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상태 별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증식을 위한 학습 예정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8803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1440</Words>
  <Application>Microsoft Office PowerPoint</Application>
  <PresentationFormat>와이드스크린</PresentationFormat>
  <Paragraphs>381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Malgun Gothic Semilight</vt:lpstr>
      <vt:lpstr>맑은 고딕</vt:lpstr>
      <vt:lpstr>Arial</vt:lpstr>
      <vt:lpstr>Montserrat</vt:lpstr>
      <vt:lpstr>Selawik Light</vt:lpstr>
      <vt:lpstr>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김예진</dc:creator>
  <cp:lastModifiedBy>김예진</cp:lastModifiedBy>
  <cp:revision>117</cp:revision>
  <dcterms:created xsi:type="dcterms:W3CDTF">2023-01-09T07:07:56Z</dcterms:created>
  <dcterms:modified xsi:type="dcterms:W3CDTF">2023-04-26T05:12:31Z</dcterms:modified>
</cp:coreProperties>
</file>