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1" r:id="rId3"/>
    <p:sldId id="278" r:id="rId4"/>
    <p:sldId id="277" r:id="rId5"/>
    <p:sldId id="272" r:id="rId6"/>
    <p:sldId id="279" r:id="rId7"/>
    <p:sldId id="280" r:id="rId8"/>
    <p:sldId id="281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93EC61-C51D-4C67-B942-0676008B7F48}" v="259" dt="2023-05-09T05:18:49.386"/>
    <p1510:client id="{5ADC40A3-5136-44AB-B8BE-39DA27D5FDC0}" v="41" dt="2023-05-10T03:37:24.5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 autoAdjust="0"/>
    <p:restoredTop sz="85316" autoAdjust="0"/>
  </p:normalViewPr>
  <p:slideViewPr>
    <p:cSldViewPr snapToGrid="0">
      <p:cViewPr varScale="1">
        <p:scale>
          <a:sx n="128" d="100"/>
          <a:sy n="128" d="100"/>
        </p:scale>
        <p:origin x="642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eKihoon" userId="3fabf05e-f515-4018-a4ee-ca1b7dd4238a" providerId="ADAL" clId="{5ADC40A3-5136-44AB-B8BE-39DA27D5FDC0}"/>
    <pc:docChg chg="undo redo custSel addSld delSld modSld">
      <pc:chgData name="LeeKihoon" userId="3fabf05e-f515-4018-a4ee-ca1b7dd4238a" providerId="ADAL" clId="{5ADC40A3-5136-44AB-B8BE-39DA27D5FDC0}" dt="2023-05-10T04:07:50.043" v="329" actId="20577"/>
      <pc:docMkLst>
        <pc:docMk/>
      </pc:docMkLst>
      <pc:sldChg chg="modSp mod">
        <pc:chgData name="LeeKihoon" userId="3fabf05e-f515-4018-a4ee-ca1b7dd4238a" providerId="ADAL" clId="{5ADC40A3-5136-44AB-B8BE-39DA27D5FDC0}" dt="2023-05-09T09:34:30.430" v="95" actId="1036"/>
        <pc:sldMkLst>
          <pc:docMk/>
          <pc:sldMk cId="1891688251" sldId="271"/>
        </pc:sldMkLst>
        <pc:spChg chg="mod">
          <ac:chgData name="LeeKihoon" userId="3fabf05e-f515-4018-a4ee-ca1b7dd4238a" providerId="ADAL" clId="{5ADC40A3-5136-44AB-B8BE-39DA27D5FDC0}" dt="2023-05-09T09:31:58.783" v="48" actId="20577"/>
          <ac:spMkLst>
            <pc:docMk/>
            <pc:sldMk cId="1891688251" sldId="271"/>
            <ac:spMk id="2" creationId="{7C8E119E-1675-C2DA-68FE-778FBBDDF249}"/>
          </ac:spMkLst>
        </pc:spChg>
        <pc:spChg chg="mod">
          <ac:chgData name="LeeKihoon" userId="3fabf05e-f515-4018-a4ee-ca1b7dd4238a" providerId="ADAL" clId="{5ADC40A3-5136-44AB-B8BE-39DA27D5FDC0}" dt="2023-05-09T09:31:37.464" v="28" actId="20577"/>
          <ac:spMkLst>
            <pc:docMk/>
            <pc:sldMk cId="1891688251" sldId="271"/>
            <ac:spMk id="12" creationId="{FF1D1ABA-271B-7FFF-082C-9877066BFF0E}"/>
          </ac:spMkLst>
        </pc:spChg>
        <pc:spChg chg="mod">
          <ac:chgData name="LeeKihoon" userId="3fabf05e-f515-4018-a4ee-ca1b7dd4238a" providerId="ADAL" clId="{5ADC40A3-5136-44AB-B8BE-39DA27D5FDC0}" dt="2023-05-09T09:34:30.430" v="95" actId="1036"/>
          <ac:spMkLst>
            <pc:docMk/>
            <pc:sldMk cId="1891688251" sldId="271"/>
            <ac:spMk id="23" creationId="{64363A01-D308-85F2-64BF-84627ABF6091}"/>
          </ac:spMkLst>
        </pc:spChg>
        <pc:spChg chg="mod">
          <ac:chgData name="LeeKihoon" userId="3fabf05e-f515-4018-a4ee-ca1b7dd4238a" providerId="ADAL" clId="{5ADC40A3-5136-44AB-B8BE-39DA27D5FDC0}" dt="2023-05-09T09:34:30.430" v="95" actId="1036"/>
          <ac:spMkLst>
            <pc:docMk/>
            <pc:sldMk cId="1891688251" sldId="271"/>
            <ac:spMk id="26" creationId="{0E8D2C7E-F9C3-15CD-C1C4-25F491BCD31F}"/>
          </ac:spMkLst>
        </pc:spChg>
        <pc:picChg chg="mod">
          <ac:chgData name="LeeKihoon" userId="3fabf05e-f515-4018-a4ee-ca1b7dd4238a" providerId="ADAL" clId="{5ADC40A3-5136-44AB-B8BE-39DA27D5FDC0}" dt="2023-05-09T09:34:30.430" v="95" actId="1036"/>
          <ac:picMkLst>
            <pc:docMk/>
            <pc:sldMk cId="1891688251" sldId="271"/>
            <ac:picMk id="1028" creationId="{9F8D8BAA-2F30-8906-0CDF-933F30BEE97C}"/>
          </ac:picMkLst>
        </pc:picChg>
        <pc:cxnChg chg="mod">
          <ac:chgData name="LeeKihoon" userId="3fabf05e-f515-4018-a4ee-ca1b7dd4238a" providerId="ADAL" clId="{5ADC40A3-5136-44AB-B8BE-39DA27D5FDC0}" dt="2023-05-09T09:34:30.430" v="95" actId="1036"/>
          <ac:cxnSpMkLst>
            <pc:docMk/>
            <pc:sldMk cId="1891688251" sldId="271"/>
            <ac:cxnSpMk id="25" creationId="{3DC25F69-5CB1-8A40-616F-5BBC34052D98}"/>
          </ac:cxnSpMkLst>
        </pc:cxnChg>
      </pc:sldChg>
      <pc:sldChg chg="modSp mod">
        <pc:chgData name="LeeKihoon" userId="3fabf05e-f515-4018-a4ee-ca1b7dd4238a" providerId="ADAL" clId="{5ADC40A3-5136-44AB-B8BE-39DA27D5FDC0}" dt="2023-05-09T09:35:48.642" v="119"/>
        <pc:sldMkLst>
          <pc:docMk/>
          <pc:sldMk cId="3980329928" sldId="272"/>
        </pc:sldMkLst>
        <pc:spChg chg="mod">
          <ac:chgData name="LeeKihoon" userId="3fabf05e-f515-4018-a4ee-ca1b7dd4238a" providerId="ADAL" clId="{5ADC40A3-5136-44AB-B8BE-39DA27D5FDC0}" dt="2023-05-09T09:34:53.059" v="107" actId="20577"/>
          <ac:spMkLst>
            <pc:docMk/>
            <pc:sldMk cId="3980329928" sldId="272"/>
            <ac:spMk id="2" creationId="{2F7DBD17-C525-229C-0E68-81F090F7502A}"/>
          </ac:spMkLst>
        </pc:spChg>
        <pc:spChg chg="mod">
          <ac:chgData name="LeeKihoon" userId="3fabf05e-f515-4018-a4ee-ca1b7dd4238a" providerId="ADAL" clId="{5ADC40A3-5136-44AB-B8BE-39DA27D5FDC0}" dt="2023-05-09T09:35:36.684" v="114"/>
          <ac:spMkLst>
            <pc:docMk/>
            <pc:sldMk cId="3980329928" sldId="272"/>
            <ac:spMk id="7" creationId="{9733F51A-ACE0-30AE-FA0F-7B2F3BB1B795}"/>
          </ac:spMkLst>
        </pc:spChg>
        <pc:spChg chg="mod">
          <ac:chgData name="LeeKihoon" userId="3fabf05e-f515-4018-a4ee-ca1b7dd4238a" providerId="ADAL" clId="{5ADC40A3-5136-44AB-B8BE-39DA27D5FDC0}" dt="2023-05-09T09:35:48.642" v="119"/>
          <ac:spMkLst>
            <pc:docMk/>
            <pc:sldMk cId="3980329928" sldId="272"/>
            <ac:spMk id="8" creationId="{76913A75-9006-4BDC-4872-CC3B8AEBFC8D}"/>
          </ac:spMkLst>
        </pc:spChg>
      </pc:sldChg>
      <pc:sldChg chg="modSp mod">
        <pc:chgData name="LeeKihoon" userId="3fabf05e-f515-4018-a4ee-ca1b7dd4238a" providerId="ADAL" clId="{5ADC40A3-5136-44AB-B8BE-39DA27D5FDC0}" dt="2023-05-10T03:32:12.904" v="154" actId="1076"/>
        <pc:sldMkLst>
          <pc:docMk/>
          <pc:sldMk cId="3428993827" sldId="277"/>
        </pc:sldMkLst>
        <pc:spChg chg="mod">
          <ac:chgData name="LeeKihoon" userId="3fabf05e-f515-4018-a4ee-ca1b7dd4238a" providerId="ADAL" clId="{5ADC40A3-5136-44AB-B8BE-39DA27D5FDC0}" dt="2023-05-09T09:34:13.804" v="85"/>
          <ac:spMkLst>
            <pc:docMk/>
            <pc:sldMk cId="3428993827" sldId="277"/>
            <ac:spMk id="2" creationId="{7C8E119E-1675-C2DA-68FE-778FBBDDF249}"/>
          </ac:spMkLst>
        </pc:spChg>
        <pc:spChg chg="mod">
          <ac:chgData name="LeeKihoon" userId="3fabf05e-f515-4018-a4ee-ca1b7dd4238a" providerId="ADAL" clId="{5ADC40A3-5136-44AB-B8BE-39DA27D5FDC0}" dt="2023-05-09T09:34:03.325" v="84" actId="20577"/>
          <ac:spMkLst>
            <pc:docMk/>
            <pc:sldMk cId="3428993827" sldId="277"/>
            <ac:spMk id="12" creationId="{FF1D1ABA-271B-7FFF-082C-9877066BFF0E}"/>
          </ac:spMkLst>
        </pc:spChg>
        <pc:picChg chg="mod">
          <ac:chgData name="LeeKihoon" userId="3fabf05e-f515-4018-a4ee-ca1b7dd4238a" providerId="ADAL" clId="{5ADC40A3-5136-44AB-B8BE-39DA27D5FDC0}" dt="2023-05-10T03:32:12.904" v="154" actId="1076"/>
          <ac:picMkLst>
            <pc:docMk/>
            <pc:sldMk cId="3428993827" sldId="277"/>
            <ac:picMk id="1026" creationId="{DDFF871F-9775-F0DB-0A0F-D1388058BE81}"/>
          </ac:picMkLst>
        </pc:picChg>
      </pc:sldChg>
      <pc:sldChg chg="modSp mod">
        <pc:chgData name="LeeKihoon" userId="3fabf05e-f515-4018-a4ee-ca1b7dd4238a" providerId="ADAL" clId="{5ADC40A3-5136-44AB-B8BE-39DA27D5FDC0}" dt="2023-05-09T09:34:35.012" v="105" actId="1036"/>
        <pc:sldMkLst>
          <pc:docMk/>
          <pc:sldMk cId="1634114750" sldId="278"/>
        </pc:sldMkLst>
        <pc:spChg chg="mod">
          <ac:chgData name="LeeKihoon" userId="3fabf05e-f515-4018-a4ee-ca1b7dd4238a" providerId="ADAL" clId="{5ADC40A3-5136-44AB-B8BE-39DA27D5FDC0}" dt="2023-05-09T09:32:03.778" v="49"/>
          <ac:spMkLst>
            <pc:docMk/>
            <pc:sldMk cId="1634114750" sldId="278"/>
            <ac:spMk id="2" creationId="{7C8E119E-1675-C2DA-68FE-778FBBDDF249}"/>
          </ac:spMkLst>
        </pc:spChg>
        <pc:spChg chg="mod">
          <ac:chgData name="LeeKihoon" userId="3fabf05e-f515-4018-a4ee-ca1b7dd4238a" providerId="ADAL" clId="{5ADC40A3-5136-44AB-B8BE-39DA27D5FDC0}" dt="2023-05-09T09:32:56.749" v="70" actId="20577"/>
          <ac:spMkLst>
            <pc:docMk/>
            <pc:sldMk cId="1634114750" sldId="278"/>
            <ac:spMk id="12" creationId="{FF1D1ABA-271B-7FFF-082C-9877066BFF0E}"/>
          </ac:spMkLst>
        </pc:spChg>
        <pc:spChg chg="mod">
          <ac:chgData name="LeeKihoon" userId="3fabf05e-f515-4018-a4ee-ca1b7dd4238a" providerId="ADAL" clId="{5ADC40A3-5136-44AB-B8BE-39DA27D5FDC0}" dt="2023-05-09T09:34:35.012" v="105" actId="1036"/>
          <ac:spMkLst>
            <pc:docMk/>
            <pc:sldMk cId="1634114750" sldId="278"/>
            <ac:spMk id="23" creationId="{64363A01-D308-85F2-64BF-84627ABF6091}"/>
          </ac:spMkLst>
        </pc:spChg>
        <pc:spChg chg="mod">
          <ac:chgData name="LeeKihoon" userId="3fabf05e-f515-4018-a4ee-ca1b7dd4238a" providerId="ADAL" clId="{5ADC40A3-5136-44AB-B8BE-39DA27D5FDC0}" dt="2023-05-09T09:34:35.012" v="105" actId="1036"/>
          <ac:spMkLst>
            <pc:docMk/>
            <pc:sldMk cId="1634114750" sldId="278"/>
            <ac:spMk id="26" creationId="{0E8D2C7E-F9C3-15CD-C1C4-25F491BCD31F}"/>
          </ac:spMkLst>
        </pc:spChg>
        <pc:picChg chg="mod">
          <ac:chgData name="LeeKihoon" userId="3fabf05e-f515-4018-a4ee-ca1b7dd4238a" providerId="ADAL" clId="{5ADC40A3-5136-44AB-B8BE-39DA27D5FDC0}" dt="2023-05-09T09:34:35.012" v="105" actId="1036"/>
          <ac:picMkLst>
            <pc:docMk/>
            <pc:sldMk cId="1634114750" sldId="278"/>
            <ac:picMk id="1028" creationId="{9F8D8BAA-2F30-8906-0CDF-933F30BEE97C}"/>
          </ac:picMkLst>
        </pc:picChg>
        <pc:cxnChg chg="mod">
          <ac:chgData name="LeeKihoon" userId="3fabf05e-f515-4018-a4ee-ca1b7dd4238a" providerId="ADAL" clId="{5ADC40A3-5136-44AB-B8BE-39DA27D5FDC0}" dt="2023-05-09T09:34:35.012" v="105" actId="1036"/>
          <ac:cxnSpMkLst>
            <pc:docMk/>
            <pc:sldMk cId="1634114750" sldId="278"/>
            <ac:cxnSpMk id="25" creationId="{3DC25F69-5CB1-8A40-616F-5BBC34052D98}"/>
          </ac:cxnSpMkLst>
        </pc:cxnChg>
      </pc:sldChg>
      <pc:sldChg chg="modSp mod">
        <pc:chgData name="LeeKihoon" userId="3fabf05e-f515-4018-a4ee-ca1b7dd4238a" providerId="ADAL" clId="{5ADC40A3-5136-44AB-B8BE-39DA27D5FDC0}" dt="2023-05-09T09:36:45.887" v="134" actId="20577"/>
        <pc:sldMkLst>
          <pc:docMk/>
          <pc:sldMk cId="1143602313" sldId="279"/>
        </pc:sldMkLst>
        <pc:spChg chg="mod">
          <ac:chgData name="LeeKihoon" userId="3fabf05e-f515-4018-a4ee-ca1b7dd4238a" providerId="ADAL" clId="{5ADC40A3-5136-44AB-B8BE-39DA27D5FDC0}" dt="2023-05-09T09:35:56.678" v="120"/>
          <ac:spMkLst>
            <pc:docMk/>
            <pc:sldMk cId="1143602313" sldId="279"/>
            <ac:spMk id="2" creationId="{2F7DBD17-C525-229C-0E68-81F090F7502A}"/>
          </ac:spMkLst>
        </pc:spChg>
        <pc:spChg chg="mod">
          <ac:chgData name="LeeKihoon" userId="3fabf05e-f515-4018-a4ee-ca1b7dd4238a" providerId="ADAL" clId="{5ADC40A3-5136-44AB-B8BE-39DA27D5FDC0}" dt="2023-05-09T09:36:14.061" v="125"/>
          <ac:spMkLst>
            <pc:docMk/>
            <pc:sldMk cId="1143602313" sldId="279"/>
            <ac:spMk id="7" creationId="{9733F51A-ACE0-30AE-FA0F-7B2F3BB1B795}"/>
          </ac:spMkLst>
        </pc:spChg>
        <pc:spChg chg="mod">
          <ac:chgData name="LeeKihoon" userId="3fabf05e-f515-4018-a4ee-ca1b7dd4238a" providerId="ADAL" clId="{5ADC40A3-5136-44AB-B8BE-39DA27D5FDC0}" dt="2023-05-09T09:36:45.887" v="134" actId="20577"/>
          <ac:spMkLst>
            <pc:docMk/>
            <pc:sldMk cId="1143602313" sldId="279"/>
            <ac:spMk id="8" creationId="{76913A75-9006-4BDC-4872-CC3B8AEBFC8D}"/>
          </ac:spMkLst>
        </pc:spChg>
      </pc:sldChg>
      <pc:sldChg chg="addSp delSp modSp mod">
        <pc:chgData name="LeeKihoon" userId="3fabf05e-f515-4018-a4ee-ca1b7dd4238a" providerId="ADAL" clId="{5ADC40A3-5136-44AB-B8BE-39DA27D5FDC0}" dt="2023-05-10T03:35:52.458" v="198" actId="208"/>
        <pc:sldMkLst>
          <pc:docMk/>
          <pc:sldMk cId="843835184" sldId="280"/>
        </pc:sldMkLst>
        <pc:spChg chg="mod">
          <ac:chgData name="LeeKihoon" userId="3fabf05e-f515-4018-a4ee-ca1b7dd4238a" providerId="ADAL" clId="{5ADC40A3-5136-44AB-B8BE-39DA27D5FDC0}" dt="2023-05-09T09:37:11.602" v="135"/>
          <ac:spMkLst>
            <pc:docMk/>
            <pc:sldMk cId="843835184" sldId="280"/>
            <ac:spMk id="2" creationId="{2F7DBD17-C525-229C-0E68-81F090F7502A}"/>
          </ac:spMkLst>
        </pc:spChg>
        <pc:spChg chg="mod">
          <ac:chgData name="LeeKihoon" userId="3fabf05e-f515-4018-a4ee-ca1b7dd4238a" providerId="ADAL" clId="{5ADC40A3-5136-44AB-B8BE-39DA27D5FDC0}" dt="2023-05-09T09:37:40.725" v="141" actId="20577"/>
          <ac:spMkLst>
            <pc:docMk/>
            <pc:sldMk cId="843835184" sldId="280"/>
            <ac:spMk id="7" creationId="{9733F51A-ACE0-30AE-FA0F-7B2F3BB1B795}"/>
          </ac:spMkLst>
        </pc:spChg>
        <pc:spChg chg="mod">
          <ac:chgData name="LeeKihoon" userId="3fabf05e-f515-4018-a4ee-ca1b7dd4238a" providerId="ADAL" clId="{5ADC40A3-5136-44AB-B8BE-39DA27D5FDC0}" dt="2023-05-09T09:38:04.527" v="150" actId="15"/>
          <ac:spMkLst>
            <pc:docMk/>
            <pc:sldMk cId="843835184" sldId="280"/>
            <ac:spMk id="8" creationId="{76913A75-9006-4BDC-4872-CC3B8AEBFC8D}"/>
          </ac:spMkLst>
        </pc:spChg>
        <pc:spChg chg="add del">
          <ac:chgData name="LeeKihoon" userId="3fabf05e-f515-4018-a4ee-ca1b7dd4238a" providerId="ADAL" clId="{5ADC40A3-5136-44AB-B8BE-39DA27D5FDC0}" dt="2023-05-10T03:33:24.349" v="163" actId="478"/>
          <ac:spMkLst>
            <pc:docMk/>
            <pc:sldMk cId="843835184" sldId="280"/>
            <ac:spMk id="14" creationId="{FE8A17C2-A0BA-045C-EAE3-A83EFEDD6B05}"/>
          </ac:spMkLst>
        </pc:spChg>
        <pc:spChg chg="add mod">
          <ac:chgData name="LeeKihoon" userId="3fabf05e-f515-4018-a4ee-ca1b7dd4238a" providerId="ADAL" clId="{5ADC40A3-5136-44AB-B8BE-39DA27D5FDC0}" dt="2023-05-10T03:35:52.458" v="198" actId="208"/>
          <ac:spMkLst>
            <pc:docMk/>
            <pc:sldMk cId="843835184" sldId="280"/>
            <ac:spMk id="18" creationId="{F0E2B211-FDAF-4EC1-70CF-51081F93A6F6}"/>
          </ac:spMkLst>
        </pc:spChg>
        <pc:spChg chg="add mod">
          <ac:chgData name="LeeKihoon" userId="3fabf05e-f515-4018-a4ee-ca1b7dd4238a" providerId="ADAL" clId="{5ADC40A3-5136-44AB-B8BE-39DA27D5FDC0}" dt="2023-05-10T03:35:14.533" v="184" actId="1038"/>
          <ac:spMkLst>
            <pc:docMk/>
            <pc:sldMk cId="843835184" sldId="280"/>
            <ac:spMk id="19" creationId="{58BDBAB9-D227-DB9F-6A7A-1C06A6F80E7C}"/>
          </ac:spMkLst>
        </pc:spChg>
        <pc:spChg chg="add mod">
          <ac:chgData name="LeeKihoon" userId="3fabf05e-f515-4018-a4ee-ca1b7dd4238a" providerId="ADAL" clId="{5ADC40A3-5136-44AB-B8BE-39DA27D5FDC0}" dt="2023-05-10T03:35:18.507" v="185" actId="1076"/>
          <ac:spMkLst>
            <pc:docMk/>
            <pc:sldMk cId="843835184" sldId="280"/>
            <ac:spMk id="20" creationId="{474E5508-AEC3-AD81-C0DB-A2022EB252F6}"/>
          </ac:spMkLst>
        </pc:spChg>
        <pc:spChg chg="add mod">
          <ac:chgData name="LeeKihoon" userId="3fabf05e-f515-4018-a4ee-ca1b7dd4238a" providerId="ADAL" clId="{5ADC40A3-5136-44AB-B8BE-39DA27D5FDC0}" dt="2023-05-10T03:35:21.974" v="186" actId="1076"/>
          <ac:spMkLst>
            <pc:docMk/>
            <pc:sldMk cId="843835184" sldId="280"/>
            <ac:spMk id="21" creationId="{E8EC88A6-10E2-3EEA-E2E9-30BFF2864E30}"/>
          </ac:spMkLst>
        </pc:spChg>
        <pc:spChg chg="add mod">
          <ac:chgData name="LeeKihoon" userId="3fabf05e-f515-4018-a4ee-ca1b7dd4238a" providerId="ADAL" clId="{5ADC40A3-5136-44AB-B8BE-39DA27D5FDC0}" dt="2023-05-10T03:35:23.441" v="187" actId="1076"/>
          <ac:spMkLst>
            <pc:docMk/>
            <pc:sldMk cId="843835184" sldId="280"/>
            <ac:spMk id="22" creationId="{DF913A9B-E06A-DD5E-D684-1A5F961D60AE}"/>
          </ac:spMkLst>
        </pc:spChg>
        <pc:spChg chg="add mod">
          <ac:chgData name="LeeKihoon" userId="3fabf05e-f515-4018-a4ee-ca1b7dd4238a" providerId="ADAL" clId="{5ADC40A3-5136-44AB-B8BE-39DA27D5FDC0}" dt="2023-05-10T03:35:25.679" v="188" actId="1076"/>
          <ac:spMkLst>
            <pc:docMk/>
            <pc:sldMk cId="843835184" sldId="280"/>
            <ac:spMk id="23" creationId="{BF0C87DD-75FF-74B0-D494-6DB10B73E664}"/>
          </ac:spMkLst>
        </pc:spChg>
        <pc:spChg chg="add mod">
          <ac:chgData name="LeeKihoon" userId="3fabf05e-f515-4018-a4ee-ca1b7dd4238a" providerId="ADAL" clId="{5ADC40A3-5136-44AB-B8BE-39DA27D5FDC0}" dt="2023-05-10T03:35:33.185" v="190" actId="1076"/>
          <ac:spMkLst>
            <pc:docMk/>
            <pc:sldMk cId="843835184" sldId="280"/>
            <ac:spMk id="24" creationId="{8C4BCCF1-3528-10BC-3CDC-F69FDE4F6B4E}"/>
          </ac:spMkLst>
        </pc:spChg>
        <pc:spChg chg="add mod">
          <ac:chgData name="LeeKihoon" userId="3fabf05e-f515-4018-a4ee-ca1b7dd4238a" providerId="ADAL" clId="{5ADC40A3-5136-44AB-B8BE-39DA27D5FDC0}" dt="2023-05-10T03:35:33.185" v="190" actId="1076"/>
          <ac:spMkLst>
            <pc:docMk/>
            <pc:sldMk cId="843835184" sldId="280"/>
            <ac:spMk id="25" creationId="{BF879967-276A-5092-54AC-F11C4F0998AA}"/>
          </ac:spMkLst>
        </pc:spChg>
        <pc:spChg chg="add mod">
          <ac:chgData name="LeeKihoon" userId="3fabf05e-f515-4018-a4ee-ca1b7dd4238a" providerId="ADAL" clId="{5ADC40A3-5136-44AB-B8BE-39DA27D5FDC0}" dt="2023-05-10T03:35:39.259" v="196" actId="1076"/>
          <ac:spMkLst>
            <pc:docMk/>
            <pc:sldMk cId="843835184" sldId="280"/>
            <ac:spMk id="26" creationId="{C016DF22-8FE3-08A8-7435-1090DB75AA24}"/>
          </ac:spMkLst>
        </pc:spChg>
        <pc:picChg chg="add mod">
          <ac:chgData name="LeeKihoon" userId="3fabf05e-f515-4018-a4ee-ca1b7dd4238a" providerId="ADAL" clId="{5ADC40A3-5136-44AB-B8BE-39DA27D5FDC0}" dt="2023-05-10T03:35:37.282" v="195" actId="1076"/>
          <ac:picMkLst>
            <pc:docMk/>
            <pc:sldMk cId="843835184" sldId="280"/>
            <ac:picMk id="9" creationId="{7B3235CF-9031-80C2-8FCC-A561DCB77A4D}"/>
          </ac:picMkLst>
        </pc:picChg>
        <pc:cxnChg chg="add del mod">
          <ac:chgData name="LeeKihoon" userId="3fabf05e-f515-4018-a4ee-ca1b7dd4238a" providerId="ADAL" clId="{5ADC40A3-5136-44AB-B8BE-39DA27D5FDC0}" dt="2023-05-10T03:33:09.442" v="161" actId="478"/>
          <ac:cxnSpMkLst>
            <pc:docMk/>
            <pc:sldMk cId="843835184" sldId="280"/>
            <ac:cxnSpMk id="11" creationId="{65E20DB2-F2B9-CD32-4A39-86B4E9C2A8F3}"/>
          </ac:cxnSpMkLst>
        </pc:cxnChg>
        <pc:cxnChg chg="add del mod">
          <ac:chgData name="LeeKihoon" userId="3fabf05e-f515-4018-a4ee-ca1b7dd4238a" providerId="ADAL" clId="{5ADC40A3-5136-44AB-B8BE-39DA27D5FDC0}" dt="2023-05-10T03:33:35.954" v="166" actId="478"/>
          <ac:cxnSpMkLst>
            <pc:docMk/>
            <pc:sldMk cId="843835184" sldId="280"/>
            <ac:cxnSpMk id="16" creationId="{EADB47E4-AA86-01C0-DDA0-725567C5C608}"/>
          </ac:cxnSpMkLst>
        </pc:cxnChg>
      </pc:sldChg>
      <pc:sldChg chg="add del">
        <pc:chgData name="LeeKihoon" userId="3fabf05e-f515-4018-a4ee-ca1b7dd4238a" providerId="ADAL" clId="{5ADC40A3-5136-44AB-B8BE-39DA27D5FDC0}" dt="2023-05-09T09:39:32.988" v="152" actId="47"/>
        <pc:sldMkLst>
          <pc:docMk/>
          <pc:sldMk cId="3363544952" sldId="281"/>
        </pc:sldMkLst>
      </pc:sldChg>
      <pc:sldChg chg="addSp delSp modSp add mod">
        <pc:chgData name="LeeKihoon" userId="3fabf05e-f515-4018-a4ee-ca1b7dd4238a" providerId="ADAL" clId="{5ADC40A3-5136-44AB-B8BE-39DA27D5FDC0}" dt="2023-05-10T04:07:50.043" v="329" actId="20577"/>
        <pc:sldMkLst>
          <pc:docMk/>
          <pc:sldMk cId="4087852823" sldId="281"/>
        </pc:sldMkLst>
        <pc:spChg chg="mod">
          <ac:chgData name="LeeKihoon" userId="3fabf05e-f515-4018-a4ee-ca1b7dd4238a" providerId="ADAL" clId="{5ADC40A3-5136-44AB-B8BE-39DA27D5FDC0}" dt="2023-05-10T03:36:33.698" v="216" actId="20577"/>
          <ac:spMkLst>
            <pc:docMk/>
            <pc:sldMk cId="4087852823" sldId="281"/>
            <ac:spMk id="2" creationId="{2F7DBD17-C525-229C-0E68-81F090F7502A}"/>
          </ac:spMkLst>
        </pc:spChg>
        <pc:spChg chg="mod">
          <ac:chgData name="LeeKihoon" userId="3fabf05e-f515-4018-a4ee-ca1b7dd4238a" providerId="ADAL" clId="{5ADC40A3-5136-44AB-B8BE-39DA27D5FDC0}" dt="2023-05-10T03:36:41.395" v="225" actId="20577"/>
          <ac:spMkLst>
            <pc:docMk/>
            <pc:sldMk cId="4087852823" sldId="281"/>
            <ac:spMk id="7" creationId="{9733F51A-ACE0-30AE-FA0F-7B2F3BB1B795}"/>
          </ac:spMkLst>
        </pc:spChg>
        <pc:spChg chg="del">
          <ac:chgData name="LeeKihoon" userId="3fabf05e-f515-4018-a4ee-ca1b7dd4238a" providerId="ADAL" clId="{5ADC40A3-5136-44AB-B8BE-39DA27D5FDC0}" dt="2023-05-10T03:36:12.384" v="200" actId="478"/>
          <ac:spMkLst>
            <pc:docMk/>
            <pc:sldMk cId="4087852823" sldId="281"/>
            <ac:spMk id="8" creationId="{76913A75-9006-4BDC-4872-CC3B8AEBFC8D}"/>
          </ac:spMkLst>
        </pc:spChg>
        <pc:spChg chg="add mod">
          <ac:chgData name="LeeKihoon" userId="3fabf05e-f515-4018-a4ee-ca1b7dd4238a" providerId="ADAL" clId="{5ADC40A3-5136-44AB-B8BE-39DA27D5FDC0}" dt="2023-05-10T03:40:53.331" v="314" actId="20577"/>
          <ac:spMkLst>
            <pc:docMk/>
            <pc:sldMk cId="4087852823" sldId="281"/>
            <ac:spMk id="10" creationId="{CADCCD9A-6F49-B0BF-4014-37B32E35417D}"/>
          </ac:spMkLst>
        </pc:spChg>
        <pc:spChg chg="add mod">
          <ac:chgData name="LeeKihoon" userId="3fabf05e-f515-4018-a4ee-ca1b7dd4238a" providerId="ADAL" clId="{5ADC40A3-5136-44AB-B8BE-39DA27D5FDC0}" dt="2023-05-10T03:37:27.048" v="302" actId="1076"/>
          <ac:spMkLst>
            <pc:docMk/>
            <pc:sldMk cId="4087852823" sldId="281"/>
            <ac:spMk id="11" creationId="{540EBEBA-DDAB-1EDB-FCA7-E6D762235E06}"/>
          </ac:spMkLst>
        </pc:spChg>
        <pc:spChg chg="add mod">
          <ac:chgData name="LeeKihoon" userId="3fabf05e-f515-4018-a4ee-ca1b7dd4238a" providerId="ADAL" clId="{5ADC40A3-5136-44AB-B8BE-39DA27D5FDC0}" dt="2023-05-10T04:07:50.043" v="329" actId="20577"/>
          <ac:spMkLst>
            <pc:docMk/>
            <pc:sldMk cId="4087852823" sldId="281"/>
            <ac:spMk id="12" creationId="{F65B4F4A-04A4-1ECB-CD56-5ABE5D5B77AB}"/>
          </ac:spMkLst>
        </pc:spChg>
        <pc:spChg chg="add del mod">
          <ac:chgData name="LeeKihoon" userId="3fabf05e-f515-4018-a4ee-ca1b7dd4238a" providerId="ADAL" clId="{5ADC40A3-5136-44AB-B8BE-39DA27D5FDC0}" dt="2023-05-10T03:42:10.398" v="327" actId="478"/>
          <ac:spMkLst>
            <pc:docMk/>
            <pc:sldMk cId="4087852823" sldId="281"/>
            <ac:spMk id="14" creationId="{122DC493-CE55-0295-F6AB-CCFF2B82ED7C}"/>
          </ac:spMkLst>
        </pc:spChg>
        <pc:spChg chg="del">
          <ac:chgData name="LeeKihoon" userId="3fabf05e-f515-4018-a4ee-ca1b7dd4238a" providerId="ADAL" clId="{5ADC40A3-5136-44AB-B8BE-39DA27D5FDC0}" dt="2023-05-10T03:36:13.772" v="203" actId="478"/>
          <ac:spMkLst>
            <pc:docMk/>
            <pc:sldMk cId="4087852823" sldId="281"/>
            <ac:spMk id="18" creationId="{F0E2B211-FDAF-4EC1-70CF-51081F93A6F6}"/>
          </ac:spMkLst>
        </pc:spChg>
        <pc:spChg chg="del">
          <ac:chgData name="LeeKihoon" userId="3fabf05e-f515-4018-a4ee-ca1b7dd4238a" providerId="ADAL" clId="{5ADC40A3-5136-44AB-B8BE-39DA27D5FDC0}" dt="2023-05-10T03:36:13.772" v="203" actId="478"/>
          <ac:spMkLst>
            <pc:docMk/>
            <pc:sldMk cId="4087852823" sldId="281"/>
            <ac:spMk id="19" creationId="{58BDBAB9-D227-DB9F-6A7A-1C06A6F80E7C}"/>
          </ac:spMkLst>
        </pc:spChg>
        <pc:spChg chg="del">
          <ac:chgData name="LeeKihoon" userId="3fabf05e-f515-4018-a4ee-ca1b7dd4238a" providerId="ADAL" clId="{5ADC40A3-5136-44AB-B8BE-39DA27D5FDC0}" dt="2023-05-10T03:36:13.772" v="203" actId="478"/>
          <ac:spMkLst>
            <pc:docMk/>
            <pc:sldMk cId="4087852823" sldId="281"/>
            <ac:spMk id="20" creationId="{474E5508-AEC3-AD81-C0DB-A2022EB252F6}"/>
          </ac:spMkLst>
        </pc:spChg>
        <pc:spChg chg="del">
          <ac:chgData name="LeeKihoon" userId="3fabf05e-f515-4018-a4ee-ca1b7dd4238a" providerId="ADAL" clId="{5ADC40A3-5136-44AB-B8BE-39DA27D5FDC0}" dt="2023-05-10T03:36:13.772" v="203" actId="478"/>
          <ac:spMkLst>
            <pc:docMk/>
            <pc:sldMk cId="4087852823" sldId="281"/>
            <ac:spMk id="21" creationId="{E8EC88A6-10E2-3EEA-E2E9-30BFF2864E30}"/>
          </ac:spMkLst>
        </pc:spChg>
        <pc:spChg chg="del">
          <ac:chgData name="LeeKihoon" userId="3fabf05e-f515-4018-a4ee-ca1b7dd4238a" providerId="ADAL" clId="{5ADC40A3-5136-44AB-B8BE-39DA27D5FDC0}" dt="2023-05-10T03:36:13.772" v="203" actId="478"/>
          <ac:spMkLst>
            <pc:docMk/>
            <pc:sldMk cId="4087852823" sldId="281"/>
            <ac:spMk id="22" creationId="{DF913A9B-E06A-DD5E-D684-1A5F961D60AE}"/>
          </ac:spMkLst>
        </pc:spChg>
        <pc:spChg chg="del">
          <ac:chgData name="LeeKihoon" userId="3fabf05e-f515-4018-a4ee-ca1b7dd4238a" providerId="ADAL" clId="{5ADC40A3-5136-44AB-B8BE-39DA27D5FDC0}" dt="2023-05-10T03:36:13.772" v="203" actId="478"/>
          <ac:spMkLst>
            <pc:docMk/>
            <pc:sldMk cId="4087852823" sldId="281"/>
            <ac:spMk id="23" creationId="{BF0C87DD-75FF-74B0-D494-6DB10B73E664}"/>
          </ac:spMkLst>
        </pc:spChg>
        <pc:spChg chg="del">
          <ac:chgData name="LeeKihoon" userId="3fabf05e-f515-4018-a4ee-ca1b7dd4238a" providerId="ADAL" clId="{5ADC40A3-5136-44AB-B8BE-39DA27D5FDC0}" dt="2023-05-10T03:36:13.772" v="203" actId="478"/>
          <ac:spMkLst>
            <pc:docMk/>
            <pc:sldMk cId="4087852823" sldId="281"/>
            <ac:spMk id="24" creationId="{8C4BCCF1-3528-10BC-3CDC-F69FDE4F6B4E}"/>
          </ac:spMkLst>
        </pc:spChg>
        <pc:spChg chg="del">
          <ac:chgData name="LeeKihoon" userId="3fabf05e-f515-4018-a4ee-ca1b7dd4238a" providerId="ADAL" clId="{5ADC40A3-5136-44AB-B8BE-39DA27D5FDC0}" dt="2023-05-10T03:36:13.772" v="203" actId="478"/>
          <ac:spMkLst>
            <pc:docMk/>
            <pc:sldMk cId="4087852823" sldId="281"/>
            <ac:spMk id="25" creationId="{BF879967-276A-5092-54AC-F11C4F0998AA}"/>
          </ac:spMkLst>
        </pc:spChg>
        <pc:spChg chg="del">
          <ac:chgData name="LeeKihoon" userId="3fabf05e-f515-4018-a4ee-ca1b7dd4238a" providerId="ADAL" clId="{5ADC40A3-5136-44AB-B8BE-39DA27D5FDC0}" dt="2023-05-10T03:36:13.772" v="203" actId="478"/>
          <ac:spMkLst>
            <pc:docMk/>
            <pc:sldMk cId="4087852823" sldId="281"/>
            <ac:spMk id="26" creationId="{C016DF22-8FE3-08A8-7435-1090DB75AA24}"/>
          </ac:spMkLst>
        </pc:spChg>
        <pc:picChg chg="del mod">
          <ac:chgData name="LeeKihoon" userId="3fabf05e-f515-4018-a4ee-ca1b7dd4238a" providerId="ADAL" clId="{5ADC40A3-5136-44AB-B8BE-39DA27D5FDC0}" dt="2023-05-10T03:36:12.699" v="202" actId="478"/>
          <ac:picMkLst>
            <pc:docMk/>
            <pc:sldMk cId="4087852823" sldId="281"/>
            <ac:picMk id="9" creationId="{7B3235CF-9031-80C2-8FCC-A561DCB77A4D}"/>
          </ac:picMkLst>
        </pc:picChg>
      </pc:sldChg>
    </pc:docChg>
  </pc:docChgLst>
  <pc:docChgLst>
    <pc:chgData name="LeeKihoon" userId="3fabf05e-f515-4018-a4ee-ca1b7dd4238a" providerId="ADAL" clId="{3593EC61-C51D-4C67-B942-0676008B7F48}"/>
    <pc:docChg chg="undo redo custSel addSld delSld modSld">
      <pc:chgData name="LeeKihoon" userId="3fabf05e-f515-4018-a4ee-ca1b7dd4238a" providerId="ADAL" clId="{3593EC61-C51D-4C67-B942-0676008B7F48}" dt="2023-05-09T05:18:49.386" v="2505"/>
      <pc:docMkLst>
        <pc:docMk/>
      </pc:docMkLst>
      <pc:sldChg chg="addSp delSp modSp mod">
        <pc:chgData name="LeeKihoon" userId="3fabf05e-f515-4018-a4ee-ca1b7dd4238a" providerId="ADAL" clId="{3593EC61-C51D-4C67-B942-0676008B7F48}" dt="2023-05-09T05:03:35.212" v="1531" actId="207"/>
        <pc:sldMkLst>
          <pc:docMk/>
          <pc:sldMk cId="1891688251" sldId="271"/>
        </pc:sldMkLst>
        <pc:spChg chg="mod">
          <ac:chgData name="LeeKihoon" userId="3fabf05e-f515-4018-a4ee-ca1b7dd4238a" providerId="ADAL" clId="{3593EC61-C51D-4C67-B942-0676008B7F48}" dt="2023-05-09T04:36:53.297" v="32"/>
          <ac:spMkLst>
            <pc:docMk/>
            <pc:sldMk cId="1891688251" sldId="271"/>
            <ac:spMk id="2" creationId="{7C8E119E-1675-C2DA-68FE-778FBBDDF249}"/>
          </ac:spMkLst>
        </pc:spChg>
        <pc:spChg chg="del">
          <ac:chgData name="LeeKihoon" userId="3fabf05e-f515-4018-a4ee-ca1b7dd4238a" providerId="ADAL" clId="{3593EC61-C51D-4C67-B942-0676008B7F48}" dt="2023-05-09T04:37:27.882" v="34" actId="478"/>
          <ac:spMkLst>
            <pc:docMk/>
            <pc:sldMk cId="1891688251" sldId="271"/>
            <ac:spMk id="7" creationId="{DBE63423-29EB-AB61-E11F-EA641E1DCB57}"/>
          </ac:spMkLst>
        </pc:spChg>
        <pc:spChg chg="del">
          <ac:chgData name="LeeKihoon" userId="3fabf05e-f515-4018-a4ee-ca1b7dd4238a" providerId="ADAL" clId="{3593EC61-C51D-4C67-B942-0676008B7F48}" dt="2023-05-09T04:37:27.882" v="34" actId="478"/>
          <ac:spMkLst>
            <pc:docMk/>
            <pc:sldMk cId="1891688251" sldId="271"/>
            <ac:spMk id="9" creationId="{586CEDCA-1E4D-4CF0-185A-0A666C8041AC}"/>
          </ac:spMkLst>
        </pc:spChg>
        <pc:spChg chg="del">
          <ac:chgData name="LeeKihoon" userId="3fabf05e-f515-4018-a4ee-ca1b7dd4238a" providerId="ADAL" clId="{3593EC61-C51D-4C67-B942-0676008B7F48}" dt="2023-05-09T04:37:27.882" v="34" actId="478"/>
          <ac:spMkLst>
            <pc:docMk/>
            <pc:sldMk cId="1891688251" sldId="271"/>
            <ac:spMk id="10" creationId="{DC0835F7-9091-8B74-5176-6E7B67170C9F}"/>
          </ac:spMkLst>
        </pc:spChg>
        <pc:spChg chg="del">
          <ac:chgData name="LeeKihoon" userId="3fabf05e-f515-4018-a4ee-ca1b7dd4238a" providerId="ADAL" clId="{3593EC61-C51D-4C67-B942-0676008B7F48}" dt="2023-05-09T04:37:26.707" v="33" actId="478"/>
          <ac:spMkLst>
            <pc:docMk/>
            <pc:sldMk cId="1891688251" sldId="271"/>
            <ac:spMk id="11" creationId="{BF3A6E74-AD8F-2B85-258E-4913CFAE8458}"/>
          </ac:spMkLst>
        </pc:spChg>
        <pc:spChg chg="mod">
          <ac:chgData name="LeeKihoon" userId="3fabf05e-f515-4018-a4ee-ca1b7dd4238a" providerId="ADAL" clId="{3593EC61-C51D-4C67-B942-0676008B7F48}" dt="2023-05-09T05:03:35.212" v="1531" actId="207"/>
          <ac:spMkLst>
            <pc:docMk/>
            <pc:sldMk cId="1891688251" sldId="271"/>
            <ac:spMk id="12" creationId="{FF1D1ABA-271B-7FFF-082C-9877066BFF0E}"/>
          </ac:spMkLst>
        </pc:spChg>
        <pc:spChg chg="add del mod">
          <ac:chgData name="LeeKihoon" userId="3fabf05e-f515-4018-a4ee-ca1b7dd4238a" providerId="ADAL" clId="{3593EC61-C51D-4C67-B942-0676008B7F48}" dt="2023-05-09T04:52:07.681" v="908" actId="478"/>
          <ac:spMkLst>
            <pc:docMk/>
            <pc:sldMk cId="1891688251" sldId="271"/>
            <ac:spMk id="22" creationId="{4903AB07-8FE4-0F62-7EEB-081CAC0181D2}"/>
          </ac:spMkLst>
        </pc:spChg>
        <pc:spChg chg="add mod">
          <ac:chgData name="LeeKihoon" userId="3fabf05e-f515-4018-a4ee-ca1b7dd4238a" providerId="ADAL" clId="{3593EC61-C51D-4C67-B942-0676008B7F48}" dt="2023-05-09T04:52:38.344" v="915" actId="14100"/>
          <ac:spMkLst>
            <pc:docMk/>
            <pc:sldMk cId="1891688251" sldId="271"/>
            <ac:spMk id="23" creationId="{64363A01-D308-85F2-64BF-84627ABF6091}"/>
          </ac:spMkLst>
        </pc:spChg>
        <pc:spChg chg="add mod">
          <ac:chgData name="LeeKihoon" userId="3fabf05e-f515-4018-a4ee-ca1b7dd4238a" providerId="ADAL" clId="{3593EC61-C51D-4C67-B942-0676008B7F48}" dt="2023-05-09T04:53:12.138" v="956" actId="1076"/>
          <ac:spMkLst>
            <pc:docMk/>
            <pc:sldMk cId="1891688251" sldId="271"/>
            <ac:spMk id="26" creationId="{0E8D2C7E-F9C3-15CD-C1C4-25F491BCD31F}"/>
          </ac:spMkLst>
        </pc:spChg>
        <pc:picChg chg="del mod">
          <ac:chgData name="LeeKihoon" userId="3fabf05e-f515-4018-a4ee-ca1b7dd4238a" providerId="ADAL" clId="{3593EC61-C51D-4C67-B942-0676008B7F48}" dt="2023-05-09T04:38:23.396" v="38" actId="478"/>
          <ac:picMkLst>
            <pc:docMk/>
            <pc:sldMk cId="1891688251" sldId="271"/>
            <ac:picMk id="15" creationId="{BF1AD379-CF66-9EB5-892D-D0C23F191C0B}"/>
          </ac:picMkLst>
        </pc:picChg>
        <pc:picChg chg="add del mod">
          <ac:chgData name="LeeKihoon" userId="3fabf05e-f515-4018-a4ee-ca1b7dd4238a" providerId="ADAL" clId="{3593EC61-C51D-4C67-B942-0676008B7F48}" dt="2023-05-09T04:51:02.840" v="889" actId="478"/>
          <ac:picMkLst>
            <pc:docMk/>
            <pc:sldMk cId="1891688251" sldId="271"/>
            <ac:picMk id="1026" creationId="{DDFF871F-9775-F0DB-0A0F-D1388058BE81}"/>
          </ac:picMkLst>
        </pc:picChg>
        <pc:picChg chg="add mod">
          <ac:chgData name="LeeKihoon" userId="3fabf05e-f515-4018-a4ee-ca1b7dd4238a" providerId="ADAL" clId="{3593EC61-C51D-4C67-B942-0676008B7F48}" dt="2023-05-09T04:51:09.804" v="892" actId="1076"/>
          <ac:picMkLst>
            <pc:docMk/>
            <pc:sldMk cId="1891688251" sldId="271"/>
            <ac:picMk id="1028" creationId="{9F8D8BAA-2F30-8906-0CDF-933F30BEE97C}"/>
          </ac:picMkLst>
        </pc:picChg>
        <pc:cxnChg chg="add del">
          <ac:chgData name="LeeKihoon" userId="3fabf05e-f515-4018-a4ee-ca1b7dd4238a" providerId="ADAL" clId="{3593EC61-C51D-4C67-B942-0676008B7F48}" dt="2023-05-09T04:50:10.634" v="888" actId="478"/>
          <ac:cxnSpMkLst>
            <pc:docMk/>
            <pc:sldMk cId="1891688251" sldId="271"/>
            <ac:cxnSpMk id="14" creationId="{B3C7D8F3-927D-ED91-6B43-3C4C7AC1C96D}"/>
          </ac:cxnSpMkLst>
        </pc:cxnChg>
        <pc:cxnChg chg="add del mod">
          <ac:chgData name="LeeKihoon" userId="3fabf05e-f515-4018-a4ee-ca1b7dd4238a" providerId="ADAL" clId="{3593EC61-C51D-4C67-B942-0676008B7F48}" dt="2023-05-09T04:51:30.177" v="898" actId="478"/>
          <ac:cxnSpMkLst>
            <pc:docMk/>
            <pc:sldMk cId="1891688251" sldId="271"/>
            <ac:cxnSpMk id="17" creationId="{08F77BF3-81EF-4B72-4A20-85BFCB3CB438}"/>
          </ac:cxnSpMkLst>
        </pc:cxnChg>
        <pc:cxnChg chg="add mod">
          <ac:chgData name="LeeKihoon" userId="3fabf05e-f515-4018-a4ee-ca1b7dd4238a" providerId="ADAL" clId="{3593EC61-C51D-4C67-B942-0676008B7F48}" dt="2023-05-09T04:52:44.860" v="917" actId="208"/>
          <ac:cxnSpMkLst>
            <pc:docMk/>
            <pc:sldMk cId="1891688251" sldId="271"/>
            <ac:cxnSpMk id="25" creationId="{3DC25F69-5CB1-8A40-616F-5BBC34052D98}"/>
          </ac:cxnSpMkLst>
        </pc:cxnChg>
      </pc:sldChg>
      <pc:sldChg chg="addSp delSp modSp mod">
        <pc:chgData name="LeeKihoon" userId="3fabf05e-f515-4018-a4ee-ca1b7dd4238a" providerId="ADAL" clId="{3593EC61-C51D-4C67-B942-0676008B7F48}" dt="2023-05-09T05:13:33.177" v="1994"/>
        <pc:sldMkLst>
          <pc:docMk/>
          <pc:sldMk cId="3980329928" sldId="272"/>
        </pc:sldMkLst>
        <pc:spChg chg="add mod">
          <ac:chgData name="LeeKihoon" userId="3fabf05e-f515-4018-a4ee-ca1b7dd4238a" providerId="ADAL" clId="{3593EC61-C51D-4C67-B942-0676008B7F48}" dt="2023-05-09T05:02:41.593" v="1458"/>
          <ac:spMkLst>
            <pc:docMk/>
            <pc:sldMk cId="3980329928" sldId="272"/>
            <ac:spMk id="2" creationId="{2F7DBD17-C525-229C-0E68-81F090F7502A}"/>
          </ac:spMkLst>
        </pc:spChg>
        <pc:spChg chg="add mod">
          <ac:chgData name="LeeKihoon" userId="3fabf05e-f515-4018-a4ee-ca1b7dd4238a" providerId="ADAL" clId="{3593EC61-C51D-4C67-B942-0676008B7F48}" dt="2023-05-09T05:06:09.636" v="1622"/>
          <ac:spMkLst>
            <pc:docMk/>
            <pc:sldMk cId="3980329928" sldId="272"/>
            <ac:spMk id="7" creationId="{9733F51A-ACE0-30AE-FA0F-7B2F3BB1B795}"/>
          </ac:spMkLst>
        </pc:spChg>
        <pc:spChg chg="add mod">
          <ac:chgData name="LeeKihoon" userId="3fabf05e-f515-4018-a4ee-ca1b7dd4238a" providerId="ADAL" clId="{3593EC61-C51D-4C67-B942-0676008B7F48}" dt="2023-05-09T05:13:24.435" v="1993" actId="20577"/>
          <ac:spMkLst>
            <pc:docMk/>
            <pc:sldMk cId="3980329928" sldId="272"/>
            <ac:spMk id="8" creationId="{76913A75-9006-4BDC-4872-CC3B8AEBFC8D}"/>
          </ac:spMkLst>
        </pc:spChg>
        <pc:spChg chg="add del mod">
          <ac:chgData name="LeeKihoon" userId="3fabf05e-f515-4018-a4ee-ca1b7dd4238a" providerId="ADAL" clId="{3593EC61-C51D-4C67-B942-0676008B7F48}" dt="2023-05-09T05:07:24.287" v="1634"/>
          <ac:spMkLst>
            <pc:docMk/>
            <pc:sldMk cId="3980329928" sldId="272"/>
            <ac:spMk id="9" creationId="{B261E6DA-374E-FB66-29D6-07977872B7E7}"/>
          </ac:spMkLst>
        </pc:spChg>
        <pc:spChg chg="add del mod">
          <ac:chgData name="LeeKihoon" userId="3fabf05e-f515-4018-a4ee-ca1b7dd4238a" providerId="ADAL" clId="{3593EC61-C51D-4C67-B942-0676008B7F48}" dt="2023-05-09T05:07:24.287" v="1634"/>
          <ac:spMkLst>
            <pc:docMk/>
            <pc:sldMk cId="3980329928" sldId="272"/>
            <ac:spMk id="11" creationId="{3637DDE3-5A53-13A8-2677-E072ADAFA84C}"/>
          </ac:spMkLst>
        </pc:spChg>
        <pc:spChg chg="del">
          <ac:chgData name="LeeKihoon" userId="3fabf05e-f515-4018-a4ee-ca1b7dd4238a" providerId="ADAL" clId="{3593EC61-C51D-4C67-B942-0676008B7F48}" dt="2023-05-09T05:02:37.342" v="1440" actId="478"/>
          <ac:spMkLst>
            <pc:docMk/>
            <pc:sldMk cId="3980329928" sldId="272"/>
            <ac:spMk id="12" creationId="{FF1D1ABA-271B-7FFF-082C-9877066BFF0E}"/>
          </ac:spMkLst>
        </pc:spChg>
        <pc:spChg chg="del mod">
          <ac:chgData name="LeeKihoon" userId="3fabf05e-f515-4018-a4ee-ca1b7dd4238a" providerId="ADAL" clId="{3593EC61-C51D-4C67-B942-0676008B7F48}" dt="2023-05-09T05:05:56.821" v="1569"/>
          <ac:spMkLst>
            <pc:docMk/>
            <pc:sldMk cId="3980329928" sldId="272"/>
            <ac:spMk id="14" creationId="{27AD6D9D-C492-CC84-E384-6E85915D08B4}"/>
          </ac:spMkLst>
        </pc:spChg>
        <pc:spChg chg="add del mod">
          <ac:chgData name="LeeKihoon" userId="3fabf05e-f515-4018-a4ee-ca1b7dd4238a" providerId="ADAL" clId="{3593EC61-C51D-4C67-B942-0676008B7F48}" dt="2023-05-09T05:07:24.287" v="1634"/>
          <ac:spMkLst>
            <pc:docMk/>
            <pc:sldMk cId="3980329928" sldId="272"/>
            <ac:spMk id="15" creationId="{7B66AFB1-089C-8728-4E7A-20E8CAD24B3E}"/>
          </ac:spMkLst>
        </pc:spChg>
        <pc:spChg chg="add del mod">
          <ac:chgData name="LeeKihoon" userId="3fabf05e-f515-4018-a4ee-ca1b7dd4238a" providerId="ADAL" clId="{3593EC61-C51D-4C67-B942-0676008B7F48}" dt="2023-05-09T05:12:01.985" v="1766" actId="21"/>
          <ac:spMkLst>
            <pc:docMk/>
            <pc:sldMk cId="3980329928" sldId="272"/>
            <ac:spMk id="17" creationId="{0A7FACEA-81DB-2378-AEAB-E1DAD26B40CF}"/>
          </ac:spMkLst>
        </pc:spChg>
        <pc:spChg chg="add mod">
          <ac:chgData name="LeeKihoon" userId="3fabf05e-f515-4018-a4ee-ca1b7dd4238a" providerId="ADAL" clId="{3593EC61-C51D-4C67-B942-0676008B7F48}" dt="2023-05-09T05:13:33.177" v="1994"/>
          <ac:spMkLst>
            <pc:docMk/>
            <pc:sldMk cId="3980329928" sldId="272"/>
            <ac:spMk id="18" creationId="{67A5A519-20AF-B792-58F3-F7E34EC75D76}"/>
          </ac:spMkLst>
        </pc:spChg>
        <pc:picChg chg="del mod">
          <ac:chgData name="LeeKihoon" userId="3fabf05e-f515-4018-a4ee-ca1b7dd4238a" providerId="ADAL" clId="{3593EC61-C51D-4C67-B942-0676008B7F48}" dt="2023-05-09T05:06:45.663" v="1627" actId="478"/>
          <ac:picMkLst>
            <pc:docMk/>
            <pc:sldMk cId="3980329928" sldId="272"/>
            <ac:picMk id="13" creationId="{557A0054-14DA-FA00-3911-005C93D56127}"/>
          </ac:picMkLst>
        </pc:picChg>
        <pc:picChg chg="add mod">
          <ac:chgData name="LeeKihoon" userId="3fabf05e-f515-4018-a4ee-ca1b7dd4238a" providerId="ADAL" clId="{3593EC61-C51D-4C67-B942-0676008B7F48}" dt="2023-05-09T05:07:50.513" v="1643" actId="1076"/>
          <ac:picMkLst>
            <pc:docMk/>
            <pc:sldMk cId="3980329928" sldId="272"/>
            <ac:picMk id="16" creationId="{221179C9-03EF-47A6-D481-2A8AE6EA6E2F}"/>
          </ac:picMkLst>
        </pc:picChg>
        <pc:picChg chg="del mod">
          <ac:chgData name="LeeKihoon" userId="3fabf05e-f515-4018-a4ee-ca1b7dd4238a" providerId="ADAL" clId="{3593EC61-C51D-4C67-B942-0676008B7F48}" dt="2023-05-09T05:06:45.305" v="1626" actId="478"/>
          <ac:picMkLst>
            <pc:docMk/>
            <pc:sldMk cId="3980329928" sldId="272"/>
            <ac:picMk id="1026" creationId="{83BAC727-9973-F117-93CA-390D8D51C347}"/>
          </ac:picMkLst>
        </pc:picChg>
        <pc:picChg chg="add mod">
          <ac:chgData name="LeeKihoon" userId="3fabf05e-f515-4018-a4ee-ca1b7dd4238a" providerId="ADAL" clId="{3593EC61-C51D-4C67-B942-0676008B7F48}" dt="2023-05-09T05:07:50.513" v="1643" actId="1076"/>
          <ac:picMkLst>
            <pc:docMk/>
            <pc:sldMk cId="3980329928" sldId="272"/>
            <ac:picMk id="3074" creationId="{92E6220E-1FFB-9C8F-0B18-51F7B9437E24}"/>
          </ac:picMkLst>
        </pc:picChg>
        <pc:cxnChg chg="add del mod">
          <ac:chgData name="LeeKihoon" userId="3fabf05e-f515-4018-a4ee-ca1b7dd4238a" providerId="ADAL" clId="{3593EC61-C51D-4C67-B942-0676008B7F48}" dt="2023-05-09T05:07:24.287" v="1634"/>
          <ac:cxnSpMkLst>
            <pc:docMk/>
            <pc:sldMk cId="3980329928" sldId="272"/>
            <ac:cxnSpMk id="10" creationId="{21D8567E-4558-C278-F0E3-B57E3BF49EB0}"/>
          </ac:cxnSpMkLst>
        </pc:cxnChg>
      </pc:sldChg>
      <pc:sldChg chg="del">
        <pc:chgData name="LeeKihoon" userId="3fabf05e-f515-4018-a4ee-ca1b7dd4238a" providerId="ADAL" clId="{3593EC61-C51D-4C67-B942-0676008B7F48}" dt="2023-05-09T05:08:13.719" v="1660" actId="47"/>
        <pc:sldMkLst>
          <pc:docMk/>
          <pc:sldMk cId="4150771916" sldId="273"/>
        </pc:sldMkLst>
      </pc:sldChg>
      <pc:sldChg chg="del">
        <pc:chgData name="LeeKihoon" userId="3fabf05e-f515-4018-a4ee-ca1b7dd4238a" providerId="ADAL" clId="{3593EC61-C51D-4C67-B942-0676008B7F48}" dt="2023-05-09T05:16:47.155" v="2159" actId="47"/>
        <pc:sldMkLst>
          <pc:docMk/>
          <pc:sldMk cId="2856240487" sldId="274"/>
        </pc:sldMkLst>
      </pc:sldChg>
      <pc:sldChg chg="modSp del mod">
        <pc:chgData name="LeeKihoon" userId="3fabf05e-f515-4018-a4ee-ca1b7dd4238a" providerId="ADAL" clId="{3593EC61-C51D-4C67-B942-0676008B7F48}" dt="2023-05-09T05:16:47.155" v="2159" actId="47"/>
        <pc:sldMkLst>
          <pc:docMk/>
          <pc:sldMk cId="3771259461" sldId="275"/>
        </pc:sldMkLst>
        <pc:cxnChg chg="mod">
          <ac:chgData name="LeeKihoon" userId="3fabf05e-f515-4018-a4ee-ca1b7dd4238a" providerId="ADAL" clId="{3593EC61-C51D-4C67-B942-0676008B7F48}" dt="2023-05-09T05:11:02.688" v="1739" actId="14100"/>
          <ac:cxnSpMkLst>
            <pc:docMk/>
            <pc:sldMk cId="3771259461" sldId="275"/>
            <ac:cxnSpMk id="48" creationId="{1CD186C6-B157-50F2-E2A9-37EFED6A5EBB}"/>
          </ac:cxnSpMkLst>
        </pc:cxnChg>
      </pc:sldChg>
      <pc:sldChg chg="del">
        <pc:chgData name="LeeKihoon" userId="3fabf05e-f515-4018-a4ee-ca1b7dd4238a" providerId="ADAL" clId="{3593EC61-C51D-4C67-B942-0676008B7F48}" dt="2023-05-09T05:16:47.155" v="2159" actId="47"/>
        <pc:sldMkLst>
          <pc:docMk/>
          <pc:sldMk cId="965280332" sldId="276"/>
        </pc:sldMkLst>
      </pc:sldChg>
      <pc:sldChg chg="addSp modSp add mod">
        <pc:chgData name="LeeKihoon" userId="3fabf05e-f515-4018-a4ee-ca1b7dd4238a" providerId="ADAL" clId="{3593EC61-C51D-4C67-B942-0676008B7F48}" dt="2023-05-09T05:04:00.088" v="1539" actId="113"/>
        <pc:sldMkLst>
          <pc:docMk/>
          <pc:sldMk cId="3428993827" sldId="277"/>
        </pc:sldMkLst>
        <pc:spChg chg="add mod">
          <ac:chgData name="LeeKihoon" userId="3fabf05e-f515-4018-a4ee-ca1b7dd4238a" providerId="ADAL" clId="{3593EC61-C51D-4C67-B942-0676008B7F48}" dt="2023-05-09T05:02:11.425" v="1438" actId="1076"/>
          <ac:spMkLst>
            <pc:docMk/>
            <pc:sldMk cId="3428993827" sldId="277"/>
            <ac:spMk id="10" creationId="{BB41C6E2-A4B2-61E0-ED60-D9B069CA2590}"/>
          </ac:spMkLst>
        </pc:spChg>
        <pc:spChg chg="mod">
          <ac:chgData name="LeeKihoon" userId="3fabf05e-f515-4018-a4ee-ca1b7dd4238a" providerId="ADAL" clId="{3593EC61-C51D-4C67-B942-0676008B7F48}" dt="2023-05-09T05:04:00.088" v="1539" actId="113"/>
          <ac:spMkLst>
            <pc:docMk/>
            <pc:sldMk cId="3428993827" sldId="277"/>
            <ac:spMk id="12" creationId="{FF1D1ABA-271B-7FFF-082C-9877066BFF0E}"/>
          </ac:spMkLst>
        </pc:spChg>
        <pc:picChg chg="mod">
          <ac:chgData name="LeeKihoon" userId="3fabf05e-f515-4018-a4ee-ca1b7dd4238a" providerId="ADAL" clId="{3593EC61-C51D-4C67-B942-0676008B7F48}" dt="2023-05-09T05:02:00.327" v="1428" actId="1076"/>
          <ac:picMkLst>
            <pc:docMk/>
            <pc:sldMk cId="3428993827" sldId="277"/>
            <ac:picMk id="1026" creationId="{DDFF871F-9775-F0DB-0A0F-D1388058BE81}"/>
          </ac:picMkLst>
        </pc:picChg>
        <pc:cxnChg chg="add mod">
          <ac:chgData name="LeeKihoon" userId="3fabf05e-f515-4018-a4ee-ca1b7dd4238a" providerId="ADAL" clId="{3593EC61-C51D-4C67-B942-0676008B7F48}" dt="2023-05-09T05:02:29.296" v="1439" actId="14100"/>
          <ac:cxnSpMkLst>
            <pc:docMk/>
            <pc:sldMk cId="3428993827" sldId="277"/>
            <ac:cxnSpMk id="9" creationId="{0DCB18B2-A600-C38F-9379-E7E99B405B4D}"/>
          </ac:cxnSpMkLst>
        </pc:cxnChg>
      </pc:sldChg>
      <pc:sldChg chg="modSp add mod">
        <pc:chgData name="LeeKihoon" userId="3fabf05e-f515-4018-a4ee-ca1b7dd4238a" providerId="ADAL" clId="{3593EC61-C51D-4C67-B942-0676008B7F48}" dt="2023-05-09T05:03:55.070" v="1537" actId="207"/>
        <pc:sldMkLst>
          <pc:docMk/>
          <pc:sldMk cId="1634114750" sldId="278"/>
        </pc:sldMkLst>
        <pc:spChg chg="mod">
          <ac:chgData name="LeeKihoon" userId="3fabf05e-f515-4018-a4ee-ca1b7dd4238a" providerId="ADAL" clId="{3593EC61-C51D-4C67-B942-0676008B7F48}" dt="2023-05-09T05:03:55.070" v="1537" actId="207"/>
          <ac:spMkLst>
            <pc:docMk/>
            <pc:sldMk cId="1634114750" sldId="278"/>
            <ac:spMk id="12" creationId="{FF1D1ABA-271B-7FFF-082C-9877066BFF0E}"/>
          </ac:spMkLst>
        </pc:spChg>
        <pc:spChg chg="mod">
          <ac:chgData name="LeeKihoon" userId="3fabf05e-f515-4018-a4ee-ca1b7dd4238a" providerId="ADAL" clId="{3593EC61-C51D-4C67-B942-0676008B7F48}" dt="2023-05-09T05:01:14.816" v="1406" actId="1076"/>
          <ac:spMkLst>
            <pc:docMk/>
            <pc:sldMk cId="1634114750" sldId="278"/>
            <ac:spMk id="23" creationId="{64363A01-D308-85F2-64BF-84627ABF6091}"/>
          </ac:spMkLst>
        </pc:spChg>
        <pc:spChg chg="mod">
          <ac:chgData name="LeeKihoon" userId="3fabf05e-f515-4018-a4ee-ca1b7dd4238a" providerId="ADAL" clId="{3593EC61-C51D-4C67-B942-0676008B7F48}" dt="2023-05-09T05:01:14.816" v="1406" actId="1076"/>
          <ac:spMkLst>
            <pc:docMk/>
            <pc:sldMk cId="1634114750" sldId="278"/>
            <ac:spMk id="26" creationId="{0E8D2C7E-F9C3-15CD-C1C4-25F491BCD31F}"/>
          </ac:spMkLst>
        </pc:spChg>
        <pc:picChg chg="mod">
          <ac:chgData name="LeeKihoon" userId="3fabf05e-f515-4018-a4ee-ca1b7dd4238a" providerId="ADAL" clId="{3593EC61-C51D-4C67-B942-0676008B7F48}" dt="2023-05-09T05:01:14.816" v="1406" actId="1076"/>
          <ac:picMkLst>
            <pc:docMk/>
            <pc:sldMk cId="1634114750" sldId="278"/>
            <ac:picMk id="1028" creationId="{9F8D8BAA-2F30-8906-0CDF-933F30BEE97C}"/>
          </ac:picMkLst>
        </pc:picChg>
        <pc:cxnChg chg="mod">
          <ac:chgData name="LeeKihoon" userId="3fabf05e-f515-4018-a4ee-ca1b7dd4238a" providerId="ADAL" clId="{3593EC61-C51D-4C67-B942-0676008B7F48}" dt="2023-05-09T05:01:14.816" v="1406" actId="1076"/>
          <ac:cxnSpMkLst>
            <pc:docMk/>
            <pc:sldMk cId="1634114750" sldId="278"/>
            <ac:cxnSpMk id="25" creationId="{3DC25F69-5CB1-8A40-616F-5BBC34052D98}"/>
          </ac:cxnSpMkLst>
        </pc:cxnChg>
      </pc:sldChg>
      <pc:sldChg chg="addSp delSp modSp add mod">
        <pc:chgData name="LeeKihoon" userId="3fabf05e-f515-4018-a4ee-ca1b7dd4238a" providerId="ADAL" clId="{3593EC61-C51D-4C67-B942-0676008B7F48}" dt="2023-05-09T05:16:33.862" v="2158"/>
        <pc:sldMkLst>
          <pc:docMk/>
          <pc:sldMk cId="1143602313" sldId="279"/>
        </pc:sldMkLst>
        <pc:spChg chg="mod">
          <ac:chgData name="LeeKihoon" userId="3fabf05e-f515-4018-a4ee-ca1b7dd4238a" providerId="ADAL" clId="{3593EC61-C51D-4C67-B942-0676008B7F48}" dt="2023-05-09T05:09:03.463" v="1701"/>
          <ac:spMkLst>
            <pc:docMk/>
            <pc:sldMk cId="1143602313" sldId="279"/>
            <ac:spMk id="7" creationId="{9733F51A-ACE0-30AE-FA0F-7B2F3BB1B795}"/>
          </ac:spMkLst>
        </pc:spChg>
        <pc:spChg chg="mod">
          <ac:chgData name="LeeKihoon" userId="3fabf05e-f515-4018-a4ee-ca1b7dd4238a" providerId="ADAL" clId="{3593EC61-C51D-4C67-B942-0676008B7F48}" dt="2023-05-09T05:16:33.862" v="2158"/>
          <ac:spMkLst>
            <pc:docMk/>
            <pc:sldMk cId="1143602313" sldId="279"/>
            <ac:spMk id="8" creationId="{76913A75-9006-4BDC-4872-CC3B8AEBFC8D}"/>
          </ac:spMkLst>
        </pc:spChg>
        <pc:spChg chg="add mod">
          <ac:chgData name="LeeKihoon" userId="3fabf05e-f515-4018-a4ee-ca1b7dd4238a" providerId="ADAL" clId="{3593EC61-C51D-4C67-B942-0676008B7F48}" dt="2023-05-09T05:12:19.723" v="1772" actId="1582"/>
          <ac:spMkLst>
            <pc:docMk/>
            <pc:sldMk cId="1143602313" sldId="279"/>
            <ac:spMk id="29" creationId="{B4AB0F37-18F1-4DF4-E3DC-36559FB4A249}"/>
          </ac:spMkLst>
        </pc:spChg>
        <pc:spChg chg="add del mod">
          <ac:chgData name="LeeKihoon" userId="3fabf05e-f515-4018-a4ee-ca1b7dd4238a" providerId="ADAL" clId="{3593EC61-C51D-4C67-B942-0676008B7F48}" dt="2023-05-09T05:15:28.330" v="2106"/>
          <ac:spMkLst>
            <pc:docMk/>
            <pc:sldMk cId="1143602313" sldId="279"/>
            <ac:spMk id="30" creationId="{36434C88-E068-768D-79AF-1E7CA7C45B82}"/>
          </ac:spMkLst>
        </pc:spChg>
        <pc:picChg chg="add del mod">
          <ac:chgData name="LeeKihoon" userId="3fabf05e-f515-4018-a4ee-ca1b7dd4238a" providerId="ADAL" clId="{3593EC61-C51D-4C67-B942-0676008B7F48}" dt="2023-05-09T05:10:53.971" v="1736"/>
          <ac:picMkLst>
            <pc:docMk/>
            <pc:sldMk cId="1143602313" sldId="279"/>
            <ac:picMk id="23" creationId="{4613CEA4-1631-44A9-7530-DD695CE1A1F2}"/>
          </ac:picMkLst>
        </pc:picChg>
        <pc:picChg chg="add del mod">
          <ac:chgData name="LeeKihoon" userId="3fabf05e-f515-4018-a4ee-ca1b7dd4238a" providerId="ADAL" clId="{3593EC61-C51D-4C67-B942-0676008B7F48}" dt="2023-05-09T05:11:30.986" v="1755" actId="478"/>
          <ac:picMkLst>
            <pc:docMk/>
            <pc:sldMk cId="1143602313" sldId="279"/>
            <ac:picMk id="25" creationId="{A6ED83E5-E131-F589-007B-35C2E6544ECD}"/>
          </ac:picMkLst>
        </pc:picChg>
        <pc:picChg chg="add mod">
          <ac:chgData name="LeeKihoon" userId="3fabf05e-f515-4018-a4ee-ca1b7dd4238a" providerId="ADAL" clId="{3593EC61-C51D-4C67-B942-0676008B7F48}" dt="2023-05-09T05:11:50.769" v="1762" actId="14100"/>
          <ac:picMkLst>
            <pc:docMk/>
            <pc:sldMk cId="1143602313" sldId="279"/>
            <ac:picMk id="28" creationId="{6E21950F-8352-4348-C54A-B1E168D4CB97}"/>
          </ac:picMkLst>
        </pc:picChg>
        <pc:cxnChg chg="add del mod">
          <ac:chgData name="LeeKihoon" userId="3fabf05e-f515-4018-a4ee-ca1b7dd4238a" providerId="ADAL" clId="{3593EC61-C51D-4C67-B942-0676008B7F48}" dt="2023-05-09T05:10:38.184" v="1728" actId="478"/>
          <ac:cxnSpMkLst>
            <pc:docMk/>
            <pc:sldMk cId="1143602313" sldId="279"/>
            <ac:cxnSpMk id="9" creationId="{192F8F4F-8A10-7B37-EC65-79AB1B66886A}"/>
          </ac:cxnSpMkLst>
        </pc:cxnChg>
        <pc:cxnChg chg="add del mod">
          <ac:chgData name="LeeKihoon" userId="3fabf05e-f515-4018-a4ee-ca1b7dd4238a" providerId="ADAL" clId="{3593EC61-C51D-4C67-B942-0676008B7F48}" dt="2023-05-09T05:10:49.159" v="1732"/>
          <ac:cxnSpMkLst>
            <pc:docMk/>
            <pc:sldMk cId="1143602313" sldId="279"/>
            <ac:cxnSpMk id="22" creationId="{9181AF62-EFE2-4625-F6EE-25AB9B5B65C2}"/>
          </ac:cxnSpMkLst>
        </pc:cxnChg>
        <pc:cxnChg chg="add del mod">
          <ac:chgData name="LeeKihoon" userId="3fabf05e-f515-4018-a4ee-ca1b7dd4238a" providerId="ADAL" clId="{3593EC61-C51D-4C67-B942-0676008B7F48}" dt="2023-05-09T05:11:07.551" v="1743"/>
          <ac:cxnSpMkLst>
            <pc:docMk/>
            <pc:sldMk cId="1143602313" sldId="279"/>
            <ac:cxnSpMk id="24" creationId="{132FC1F2-1D62-625E-A82F-37A8A376B9E7}"/>
          </ac:cxnSpMkLst>
        </pc:cxnChg>
        <pc:cxnChg chg="add del mod">
          <ac:chgData name="LeeKihoon" userId="3fabf05e-f515-4018-a4ee-ca1b7dd4238a" providerId="ADAL" clId="{3593EC61-C51D-4C67-B942-0676008B7F48}" dt="2023-05-09T05:11:46.167" v="1760" actId="478"/>
          <ac:cxnSpMkLst>
            <pc:docMk/>
            <pc:sldMk cId="1143602313" sldId="279"/>
            <ac:cxnSpMk id="26" creationId="{6216DBA0-5D54-E508-D60A-DC79866124D9}"/>
          </ac:cxnSpMkLst>
        </pc:cxnChg>
        <pc:cxnChg chg="add del mod">
          <ac:chgData name="LeeKihoon" userId="3fabf05e-f515-4018-a4ee-ca1b7dd4238a" providerId="ADAL" clId="{3593EC61-C51D-4C67-B942-0676008B7F48}" dt="2023-05-09T05:11:28.745" v="1753"/>
          <ac:cxnSpMkLst>
            <pc:docMk/>
            <pc:sldMk cId="1143602313" sldId="279"/>
            <ac:cxnSpMk id="27" creationId="{EA6044D7-0229-FC58-6554-338048EF2C76}"/>
          </ac:cxnSpMkLst>
        </pc:cxnChg>
      </pc:sldChg>
      <pc:sldChg chg="addSp delSp modSp add mod">
        <pc:chgData name="LeeKihoon" userId="3fabf05e-f515-4018-a4ee-ca1b7dd4238a" providerId="ADAL" clId="{3593EC61-C51D-4C67-B942-0676008B7F48}" dt="2023-05-09T05:18:49.386" v="2505"/>
        <pc:sldMkLst>
          <pc:docMk/>
          <pc:sldMk cId="843835184" sldId="280"/>
        </pc:sldMkLst>
        <pc:spChg chg="mod">
          <ac:chgData name="LeeKihoon" userId="3fabf05e-f515-4018-a4ee-ca1b7dd4238a" providerId="ADAL" clId="{3593EC61-C51D-4C67-B942-0676008B7F48}" dt="2023-05-09T05:17:29.296" v="2183"/>
          <ac:spMkLst>
            <pc:docMk/>
            <pc:sldMk cId="843835184" sldId="280"/>
            <ac:spMk id="2" creationId="{2F7DBD17-C525-229C-0E68-81F090F7502A}"/>
          </ac:spMkLst>
        </pc:spChg>
        <pc:spChg chg="add del mod">
          <ac:chgData name="LeeKihoon" userId="3fabf05e-f515-4018-a4ee-ca1b7dd4238a" providerId="ADAL" clId="{3593EC61-C51D-4C67-B942-0676008B7F48}" dt="2023-05-09T05:17:39.077" v="2213"/>
          <ac:spMkLst>
            <pc:docMk/>
            <pc:sldMk cId="843835184" sldId="280"/>
            <ac:spMk id="7" creationId="{9733F51A-ACE0-30AE-FA0F-7B2F3BB1B795}"/>
          </ac:spMkLst>
        </pc:spChg>
        <pc:spChg chg="mod">
          <ac:chgData name="LeeKihoon" userId="3fabf05e-f515-4018-a4ee-ca1b7dd4238a" providerId="ADAL" clId="{3593EC61-C51D-4C67-B942-0676008B7F48}" dt="2023-05-09T05:18:49.386" v="2505"/>
          <ac:spMkLst>
            <pc:docMk/>
            <pc:sldMk cId="843835184" sldId="280"/>
            <ac:spMk id="8" creationId="{76913A75-9006-4BDC-4872-CC3B8AEBFC8D}"/>
          </ac:spMkLst>
        </pc:spChg>
        <pc:spChg chg="add del mod">
          <ac:chgData name="LeeKihoon" userId="3fabf05e-f515-4018-a4ee-ca1b7dd4238a" providerId="ADAL" clId="{3593EC61-C51D-4C67-B942-0676008B7F48}" dt="2023-05-09T05:17:14.813" v="2166" actId="478"/>
          <ac:spMkLst>
            <pc:docMk/>
            <pc:sldMk cId="843835184" sldId="280"/>
            <ac:spMk id="29" creationId="{B4AB0F37-18F1-4DF4-E3DC-36559FB4A249}"/>
          </ac:spMkLst>
        </pc:spChg>
        <pc:picChg chg="add del mod">
          <ac:chgData name="LeeKihoon" userId="3fabf05e-f515-4018-a4ee-ca1b7dd4238a" providerId="ADAL" clId="{3593EC61-C51D-4C67-B942-0676008B7F48}" dt="2023-05-09T05:17:14.813" v="2166" actId="478"/>
          <ac:picMkLst>
            <pc:docMk/>
            <pc:sldMk cId="843835184" sldId="280"/>
            <ac:picMk id="16" creationId="{221179C9-03EF-47A6-D481-2A8AE6EA6E2F}"/>
          </ac:picMkLst>
        </pc:picChg>
        <pc:picChg chg="add del mod">
          <ac:chgData name="LeeKihoon" userId="3fabf05e-f515-4018-a4ee-ca1b7dd4238a" providerId="ADAL" clId="{3593EC61-C51D-4C67-B942-0676008B7F48}" dt="2023-05-09T05:17:14.813" v="2166" actId="478"/>
          <ac:picMkLst>
            <pc:docMk/>
            <pc:sldMk cId="843835184" sldId="280"/>
            <ac:picMk id="28" creationId="{6E21950F-8352-4348-C54A-B1E168D4CB97}"/>
          </ac:picMkLst>
        </pc:picChg>
        <pc:picChg chg="add del mod">
          <ac:chgData name="LeeKihoon" userId="3fabf05e-f515-4018-a4ee-ca1b7dd4238a" providerId="ADAL" clId="{3593EC61-C51D-4C67-B942-0676008B7F48}" dt="2023-05-09T05:17:13.775" v="2165" actId="478"/>
          <ac:picMkLst>
            <pc:docMk/>
            <pc:sldMk cId="843835184" sldId="280"/>
            <ac:picMk id="3074" creationId="{92E6220E-1FFB-9C8F-0B18-51F7B9437E24}"/>
          </ac:picMkLst>
        </pc:picChg>
      </pc:sldChg>
    </pc:docChg>
  </pc:docChgLst>
  <pc:docChgLst>
    <pc:chgData name="LeeKihoon" userId="3fabf05e-f515-4018-a4ee-ca1b7dd4238a" providerId="ADAL" clId="{C46E0DD3-A415-49B0-80B8-1D784DE93858}"/>
    <pc:docChg chg="undo redo custSel addSld delSld modSld">
      <pc:chgData name="LeeKihoon" userId="3fabf05e-f515-4018-a4ee-ca1b7dd4238a" providerId="ADAL" clId="{C46E0DD3-A415-49B0-80B8-1D784DE93858}" dt="2023-04-26T06:29:18.419" v="1510" actId="20577"/>
      <pc:docMkLst>
        <pc:docMk/>
      </pc:docMkLst>
      <pc:sldChg chg="modSp mod">
        <pc:chgData name="LeeKihoon" userId="3fabf05e-f515-4018-a4ee-ca1b7dd4238a" providerId="ADAL" clId="{C46E0DD3-A415-49B0-80B8-1D784DE93858}" dt="2023-04-25T07:48:08.159" v="44" actId="113"/>
        <pc:sldMkLst>
          <pc:docMk/>
          <pc:sldMk cId="4197183744" sldId="256"/>
        </pc:sldMkLst>
        <pc:spChg chg="mod">
          <ac:chgData name="LeeKihoon" userId="3fabf05e-f515-4018-a4ee-ca1b7dd4238a" providerId="ADAL" clId="{C46E0DD3-A415-49B0-80B8-1D784DE93858}" dt="2023-04-25T07:48:08.159" v="44" actId="113"/>
          <ac:spMkLst>
            <pc:docMk/>
            <pc:sldMk cId="4197183744" sldId="256"/>
            <ac:spMk id="7" creationId="{691F24E1-180F-4E7A-A5DD-149F20F8CDBE}"/>
          </ac:spMkLst>
        </pc:spChg>
      </pc:sldChg>
      <pc:sldChg chg="addSp delSp modSp mod">
        <pc:chgData name="LeeKihoon" userId="3fabf05e-f515-4018-a4ee-ca1b7dd4238a" providerId="ADAL" clId="{C46E0DD3-A415-49B0-80B8-1D784DE93858}" dt="2023-04-26T06:10:37.215" v="382" actId="20577"/>
        <pc:sldMkLst>
          <pc:docMk/>
          <pc:sldMk cId="1293899720" sldId="267"/>
        </pc:sldMkLst>
        <pc:spChg chg="add mod">
          <ac:chgData name="LeeKihoon" userId="3fabf05e-f515-4018-a4ee-ca1b7dd4238a" providerId="ADAL" clId="{C46E0DD3-A415-49B0-80B8-1D784DE93858}" dt="2023-04-25T07:49:14.073" v="172" actId="207"/>
          <ac:spMkLst>
            <pc:docMk/>
            <pc:sldMk cId="1293899720" sldId="267"/>
            <ac:spMk id="2" creationId="{7C8E119E-1675-C2DA-68FE-778FBBDDF249}"/>
          </ac:spMkLst>
        </pc:spChg>
        <pc:spChg chg="del mod">
          <ac:chgData name="LeeKihoon" userId="3fabf05e-f515-4018-a4ee-ca1b7dd4238a" providerId="ADAL" clId="{C46E0DD3-A415-49B0-80B8-1D784DE93858}" dt="2023-04-25T07:48:15.031" v="47"/>
          <ac:spMkLst>
            <pc:docMk/>
            <pc:sldMk cId="1293899720" sldId="267"/>
            <ac:spMk id="5" creationId="{5E9E23A2-8B0D-A020-9F00-276B5C560F6D}"/>
          </ac:spMkLst>
        </pc:spChg>
        <pc:spChg chg="add mod">
          <ac:chgData name="LeeKihoon" userId="3fabf05e-f515-4018-a4ee-ca1b7dd4238a" providerId="ADAL" clId="{C46E0DD3-A415-49B0-80B8-1D784DE93858}" dt="2023-04-26T06:10:37.215" v="382" actId="20577"/>
          <ac:spMkLst>
            <pc:docMk/>
            <pc:sldMk cId="1293899720" sldId="267"/>
            <ac:spMk id="7" creationId="{143566DF-A2D1-BD83-6531-D096164EB1C6}"/>
          </ac:spMkLst>
        </pc:spChg>
        <pc:spChg chg="add mod">
          <ac:chgData name="LeeKihoon" userId="3fabf05e-f515-4018-a4ee-ca1b7dd4238a" providerId="ADAL" clId="{C46E0DD3-A415-49B0-80B8-1D784DE93858}" dt="2023-04-25T07:49:11.061" v="171" actId="1076"/>
          <ac:spMkLst>
            <pc:docMk/>
            <pc:sldMk cId="1293899720" sldId="267"/>
            <ac:spMk id="8" creationId="{C5770D09-A720-7BDF-05C4-61BC33325D79}"/>
          </ac:spMkLst>
        </pc:spChg>
        <pc:spChg chg="add del mod">
          <ac:chgData name="LeeKihoon" userId="3fabf05e-f515-4018-a4ee-ca1b7dd4238a" providerId="ADAL" clId="{C46E0DD3-A415-49B0-80B8-1D784DE93858}" dt="2023-04-25T07:49:54.180" v="179" actId="478"/>
          <ac:spMkLst>
            <pc:docMk/>
            <pc:sldMk cId="1293899720" sldId="267"/>
            <ac:spMk id="9" creationId="{9D3D6E1E-5DF9-9AA0-4185-2C91DF2B31A8}"/>
          </ac:spMkLst>
        </pc:spChg>
        <pc:spChg chg="add mod">
          <ac:chgData name="LeeKihoon" userId="3fabf05e-f515-4018-a4ee-ca1b7dd4238a" providerId="ADAL" clId="{C46E0DD3-A415-49B0-80B8-1D784DE93858}" dt="2023-04-26T04:49:27.365" v="192" actId="1582"/>
          <ac:spMkLst>
            <pc:docMk/>
            <pc:sldMk cId="1293899720" sldId="267"/>
            <ac:spMk id="10" creationId="{10831590-6075-14B2-B479-5CDA600A922B}"/>
          </ac:spMkLst>
        </pc:spChg>
        <pc:spChg chg="add del mod">
          <ac:chgData name="LeeKihoon" userId="3fabf05e-f515-4018-a4ee-ca1b7dd4238a" providerId="ADAL" clId="{C46E0DD3-A415-49B0-80B8-1D784DE93858}" dt="2023-04-25T07:49:54.180" v="179" actId="478"/>
          <ac:spMkLst>
            <pc:docMk/>
            <pc:sldMk cId="1293899720" sldId="267"/>
            <ac:spMk id="10" creationId="{602761EE-205D-5383-93E5-CAAE125EBF72}"/>
          </ac:spMkLst>
        </pc:spChg>
        <pc:picChg chg="add mod">
          <ac:chgData name="LeeKihoon" userId="3fabf05e-f515-4018-a4ee-ca1b7dd4238a" providerId="ADAL" clId="{C46E0DD3-A415-49B0-80B8-1D784DE93858}" dt="2023-04-26T04:49:10.690" v="188" actId="1076"/>
          <ac:picMkLst>
            <pc:docMk/>
            <pc:sldMk cId="1293899720" sldId="267"/>
            <ac:picMk id="9" creationId="{C14877BF-F4EF-A1CB-3BE3-30B772B78DE9}"/>
          </ac:picMkLst>
        </pc:picChg>
      </pc:sldChg>
      <pc:sldChg chg="add del">
        <pc:chgData name="LeeKihoon" userId="3fabf05e-f515-4018-a4ee-ca1b7dd4238a" providerId="ADAL" clId="{C46E0DD3-A415-49B0-80B8-1D784DE93858}" dt="2023-04-26T04:51:27.206" v="194" actId="47"/>
        <pc:sldMkLst>
          <pc:docMk/>
          <pc:sldMk cId="1254392775" sldId="268"/>
        </pc:sldMkLst>
      </pc:sldChg>
      <pc:sldChg chg="addSp delSp modSp add mod">
        <pc:chgData name="LeeKihoon" userId="3fabf05e-f515-4018-a4ee-ca1b7dd4238a" providerId="ADAL" clId="{C46E0DD3-A415-49B0-80B8-1D784DE93858}" dt="2023-04-26T06:12:01.630" v="476" actId="1076"/>
        <pc:sldMkLst>
          <pc:docMk/>
          <pc:sldMk cId="2388398863" sldId="268"/>
        </pc:sldMkLst>
        <pc:spChg chg="del mod">
          <ac:chgData name="LeeKihoon" userId="3fabf05e-f515-4018-a4ee-ca1b7dd4238a" providerId="ADAL" clId="{C46E0DD3-A415-49B0-80B8-1D784DE93858}" dt="2023-04-26T06:08:47.094" v="199" actId="478"/>
          <ac:spMkLst>
            <pc:docMk/>
            <pc:sldMk cId="2388398863" sldId="268"/>
            <ac:spMk id="7" creationId="{143566DF-A2D1-BD83-6531-D096164EB1C6}"/>
          </ac:spMkLst>
        </pc:spChg>
        <pc:spChg chg="add del mod">
          <ac:chgData name="LeeKihoon" userId="3fabf05e-f515-4018-a4ee-ca1b7dd4238a" providerId="ADAL" clId="{C46E0DD3-A415-49B0-80B8-1D784DE93858}" dt="2023-04-26T06:09:10.067" v="224"/>
          <ac:spMkLst>
            <pc:docMk/>
            <pc:sldMk cId="2388398863" sldId="268"/>
            <ac:spMk id="8" creationId="{C5770D09-A720-7BDF-05C4-61BC33325D79}"/>
          </ac:spMkLst>
        </pc:spChg>
        <pc:spChg chg="del">
          <ac:chgData name="LeeKihoon" userId="3fabf05e-f515-4018-a4ee-ca1b7dd4238a" providerId="ADAL" clId="{C46E0DD3-A415-49B0-80B8-1D784DE93858}" dt="2023-04-26T06:08:45.938" v="197" actId="478"/>
          <ac:spMkLst>
            <pc:docMk/>
            <pc:sldMk cId="2388398863" sldId="268"/>
            <ac:spMk id="10" creationId="{10831590-6075-14B2-B479-5CDA600A922B}"/>
          </ac:spMkLst>
        </pc:spChg>
        <pc:spChg chg="add mod">
          <ac:chgData name="LeeKihoon" userId="3fabf05e-f515-4018-a4ee-ca1b7dd4238a" providerId="ADAL" clId="{C46E0DD3-A415-49B0-80B8-1D784DE93858}" dt="2023-04-26T06:11:52.374" v="475" actId="20577"/>
          <ac:spMkLst>
            <pc:docMk/>
            <pc:sldMk cId="2388398863" sldId="268"/>
            <ac:spMk id="12" creationId="{2C626435-2F31-42C5-AAB5-7E6F91485183}"/>
          </ac:spMkLst>
        </pc:spChg>
        <pc:picChg chg="del">
          <ac:chgData name="LeeKihoon" userId="3fabf05e-f515-4018-a4ee-ca1b7dd4238a" providerId="ADAL" clId="{C46E0DD3-A415-49B0-80B8-1D784DE93858}" dt="2023-04-26T06:08:45.523" v="196" actId="478"/>
          <ac:picMkLst>
            <pc:docMk/>
            <pc:sldMk cId="2388398863" sldId="268"/>
            <ac:picMk id="9" creationId="{C14877BF-F4EF-A1CB-3BE3-30B772B78DE9}"/>
          </ac:picMkLst>
        </pc:picChg>
        <pc:picChg chg="add mod">
          <ac:chgData name="LeeKihoon" userId="3fabf05e-f515-4018-a4ee-ca1b7dd4238a" providerId="ADAL" clId="{C46E0DD3-A415-49B0-80B8-1D784DE93858}" dt="2023-04-26T06:12:01.630" v="476" actId="1076"/>
          <ac:picMkLst>
            <pc:docMk/>
            <pc:sldMk cId="2388398863" sldId="268"/>
            <ac:picMk id="11" creationId="{CABCEB13-E324-D463-B0DE-2EFC2D6F0DE7}"/>
          </ac:picMkLst>
        </pc:picChg>
      </pc:sldChg>
      <pc:sldChg chg="addSp delSp modSp add mod">
        <pc:chgData name="LeeKihoon" userId="3fabf05e-f515-4018-a4ee-ca1b7dd4238a" providerId="ADAL" clId="{C46E0DD3-A415-49B0-80B8-1D784DE93858}" dt="2023-04-26T06:19:14.425" v="820" actId="208"/>
        <pc:sldMkLst>
          <pc:docMk/>
          <pc:sldMk cId="570529191" sldId="269"/>
        </pc:sldMkLst>
        <pc:spChg chg="mod">
          <ac:chgData name="LeeKihoon" userId="3fabf05e-f515-4018-a4ee-ca1b7dd4238a" providerId="ADAL" clId="{C46E0DD3-A415-49B0-80B8-1D784DE93858}" dt="2023-04-26T06:18:58.025" v="817" actId="255"/>
          <ac:spMkLst>
            <pc:docMk/>
            <pc:sldMk cId="570529191" sldId="269"/>
            <ac:spMk id="2" creationId="{7C8E119E-1675-C2DA-68FE-778FBBDDF249}"/>
          </ac:spMkLst>
        </pc:spChg>
        <pc:spChg chg="add mod">
          <ac:chgData name="LeeKihoon" userId="3fabf05e-f515-4018-a4ee-ca1b7dd4238a" providerId="ADAL" clId="{C46E0DD3-A415-49B0-80B8-1D784DE93858}" dt="2023-04-26T06:12:24.694" v="494"/>
          <ac:spMkLst>
            <pc:docMk/>
            <pc:sldMk cId="570529191" sldId="269"/>
            <ac:spMk id="5" creationId="{62AF6D37-D302-F631-E5F5-ED427279FB57}"/>
          </ac:spMkLst>
        </pc:spChg>
        <pc:spChg chg="mod">
          <ac:chgData name="LeeKihoon" userId="3fabf05e-f515-4018-a4ee-ca1b7dd4238a" providerId="ADAL" clId="{C46E0DD3-A415-49B0-80B8-1D784DE93858}" dt="2023-04-26T06:12:39.835" v="531" actId="20577"/>
          <ac:spMkLst>
            <pc:docMk/>
            <pc:sldMk cId="570529191" sldId="269"/>
            <ac:spMk id="8" creationId="{C5770D09-A720-7BDF-05C4-61BC33325D79}"/>
          </ac:spMkLst>
        </pc:spChg>
        <pc:spChg chg="del">
          <ac:chgData name="LeeKihoon" userId="3fabf05e-f515-4018-a4ee-ca1b7dd4238a" providerId="ADAL" clId="{C46E0DD3-A415-49B0-80B8-1D784DE93858}" dt="2023-04-26T06:12:12.363" v="492" actId="478"/>
          <ac:spMkLst>
            <pc:docMk/>
            <pc:sldMk cId="570529191" sldId="269"/>
            <ac:spMk id="12" creationId="{2C626435-2F31-42C5-AAB5-7E6F91485183}"/>
          </ac:spMkLst>
        </pc:spChg>
        <pc:spChg chg="add del mod">
          <ac:chgData name="LeeKihoon" userId="3fabf05e-f515-4018-a4ee-ca1b7dd4238a" providerId="ADAL" clId="{C46E0DD3-A415-49B0-80B8-1D784DE93858}" dt="2023-04-26T06:12:46.809" v="532" actId="21"/>
          <ac:spMkLst>
            <pc:docMk/>
            <pc:sldMk cId="570529191" sldId="269"/>
            <ac:spMk id="14" creationId="{6608A7A2-60A4-3F9D-4067-228C2FFAA8B8}"/>
          </ac:spMkLst>
        </pc:spChg>
        <pc:spChg chg="add del mod">
          <ac:chgData name="LeeKihoon" userId="3fabf05e-f515-4018-a4ee-ca1b7dd4238a" providerId="ADAL" clId="{C46E0DD3-A415-49B0-80B8-1D784DE93858}" dt="2023-04-26T06:12:46.809" v="532" actId="21"/>
          <ac:spMkLst>
            <pc:docMk/>
            <pc:sldMk cId="570529191" sldId="269"/>
            <ac:spMk id="15" creationId="{AA46E340-A610-88A5-F75A-C05E1366CF0C}"/>
          </ac:spMkLst>
        </pc:spChg>
        <pc:spChg chg="add del mod">
          <ac:chgData name="LeeKihoon" userId="3fabf05e-f515-4018-a4ee-ca1b7dd4238a" providerId="ADAL" clId="{C46E0DD3-A415-49B0-80B8-1D784DE93858}" dt="2023-04-26T06:12:46.809" v="532" actId="21"/>
          <ac:spMkLst>
            <pc:docMk/>
            <pc:sldMk cId="570529191" sldId="269"/>
            <ac:spMk id="16" creationId="{3D98DAC4-E146-58C7-7FEC-6D72226C82A5}"/>
          </ac:spMkLst>
        </pc:spChg>
        <pc:spChg chg="add del mod">
          <ac:chgData name="LeeKihoon" userId="3fabf05e-f515-4018-a4ee-ca1b7dd4238a" providerId="ADAL" clId="{C46E0DD3-A415-49B0-80B8-1D784DE93858}" dt="2023-04-26T06:12:46.809" v="532" actId="21"/>
          <ac:spMkLst>
            <pc:docMk/>
            <pc:sldMk cId="570529191" sldId="269"/>
            <ac:spMk id="17" creationId="{7FBBE120-5E01-0894-22D4-F33E1712D610}"/>
          </ac:spMkLst>
        </pc:spChg>
        <pc:spChg chg="add del mod">
          <ac:chgData name="LeeKihoon" userId="3fabf05e-f515-4018-a4ee-ca1b7dd4238a" providerId="ADAL" clId="{C46E0DD3-A415-49B0-80B8-1D784DE93858}" dt="2023-04-26T06:12:48.552" v="536"/>
          <ac:spMkLst>
            <pc:docMk/>
            <pc:sldMk cId="570529191" sldId="269"/>
            <ac:spMk id="22" creationId="{FC9A908A-153A-77F2-D212-DCE0727E20C2}"/>
          </ac:spMkLst>
        </pc:spChg>
        <pc:spChg chg="add del mod">
          <ac:chgData name="LeeKihoon" userId="3fabf05e-f515-4018-a4ee-ca1b7dd4238a" providerId="ADAL" clId="{C46E0DD3-A415-49B0-80B8-1D784DE93858}" dt="2023-04-26T06:12:48.552" v="536"/>
          <ac:spMkLst>
            <pc:docMk/>
            <pc:sldMk cId="570529191" sldId="269"/>
            <ac:spMk id="23" creationId="{2026906A-B11F-1FAA-7AB2-2D5C0BC3D464}"/>
          </ac:spMkLst>
        </pc:spChg>
        <pc:spChg chg="add del mod">
          <ac:chgData name="LeeKihoon" userId="3fabf05e-f515-4018-a4ee-ca1b7dd4238a" providerId="ADAL" clId="{C46E0DD3-A415-49B0-80B8-1D784DE93858}" dt="2023-04-26T06:12:48.552" v="536"/>
          <ac:spMkLst>
            <pc:docMk/>
            <pc:sldMk cId="570529191" sldId="269"/>
            <ac:spMk id="24" creationId="{A1EBE2E4-0862-A410-0011-207383851323}"/>
          </ac:spMkLst>
        </pc:spChg>
        <pc:spChg chg="add del mod">
          <ac:chgData name="LeeKihoon" userId="3fabf05e-f515-4018-a4ee-ca1b7dd4238a" providerId="ADAL" clId="{C46E0DD3-A415-49B0-80B8-1D784DE93858}" dt="2023-04-26T06:12:48.552" v="536"/>
          <ac:spMkLst>
            <pc:docMk/>
            <pc:sldMk cId="570529191" sldId="269"/>
            <ac:spMk id="25" creationId="{C868A9CE-5ED9-1253-CCAC-10584277817F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27" creationId="{ACE761CA-0044-397A-83C9-A7082653B7F6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28" creationId="{9E47D24B-DDFF-C2C6-F2F3-8D1AF99ADBB0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29" creationId="{7F0A3EA2-C7FC-0DC2-55BA-CAEFFC06E5B2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31" creationId="{92EE35DE-09AC-6BF1-B736-A5C31D559B44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32" creationId="{1DBB2A1D-60C8-1BD1-8E75-A82D0682D09B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33" creationId="{CD132663-DB20-7985-6CFE-E3BE20262AF7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34" creationId="{A7AEFC85-A718-3A4B-BD03-B8BB68D9AB4F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35" creationId="{B536CDA7-0F0B-5F69-4D9A-ED3384B56C29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36" creationId="{1B217197-2956-DEF9-3671-EADD5528DB22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37" creationId="{18F56AF3-D922-A298-3E59-2F95D6049880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38" creationId="{77FEBCDA-971E-B7C8-13CA-CE8FB71976A5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39" creationId="{8D38B6DD-CA24-9AFF-AFC3-8FF8191A0B88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40" creationId="{0D1E3211-FFF5-3AC5-5110-F28E98851EE3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41" creationId="{6C10768D-8FBA-A5E4-BD15-8028FD02F614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42" creationId="{40CE33F4-4A95-B1CF-3B8D-52BDBABDC860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43" creationId="{1FAE7EB7-9D34-F234-9230-E58938F6A983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44" creationId="{756DE36F-AB45-6817-DC10-4F90D02306B6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45" creationId="{0C1FC9A0-7EE3-945C-1C23-AAEF5D88663A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46" creationId="{231B8C3F-4A6F-99B1-ED4E-1728C9C4974F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52" creationId="{6054E9D4-1928-7B31-7ECE-F971A564474D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53" creationId="{864105FE-BD24-612D-ED38-B9A92DA26BD8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54" creationId="{0FC2AFFE-9C02-8281-A2CE-47DA4B0497B6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55" creationId="{CB5D323A-27B1-64C8-6659-136B0305B8C2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56" creationId="{6E22587E-AB78-46B2-9E22-4C121EECD294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57" creationId="{A15A3756-C3B1-268F-9900-724C85E496CE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58" creationId="{DF23645D-AA48-8DE5-8E41-DBC3CEAF14E9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59" creationId="{06FC37D2-FE55-B6AA-E539-41F458E3F94D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60" creationId="{DF6D95AF-E87F-8C79-AC8C-44415C1048E3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63" creationId="{E2D2E088-1A05-891D-EFA1-0C5E2A33D543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64" creationId="{BB64AA72-2107-F096-6C3C-EE5F10403D83}"/>
          </ac:spMkLst>
        </pc:spChg>
        <pc:spChg chg="add del mod">
          <ac:chgData name="LeeKihoon" userId="3fabf05e-f515-4018-a4ee-ca1b7dd4238a" providerId="ADAL" clId="{C46E0DD3-A415-49B0-80B8-1D784DE93858}" dt="2023-04-26T06:13:17.100" v="543"/>
          <ac:spMkLst>
            <pc:docMk/>
            <pc:sldMk cId="570529191" sldId="269"/>
            <ac:spMk id="66" creationId="{A179B891-AF37-4B8E-5484-AF291EDA2904}"/>
          </ac:spMkLst>
        </pc:spChg>
        <pc:spChg chg="add mod">
          <ac:chgData name="LeeKihoon" userId="3fabf05e-f515-4018-a4ee-ca1b7dd4238a" providerId="ADAL" clId="{C46E0DD3-A415-49B0-80B8-1D784DE93858}" dt="2023-04-26T06:18:24.800" v="768"/>
          <ac:spMkLst>
            <pc:docMk/>
            <pc:sldMk cId="570529191" sldId="269"/>
            <ac:spMk id="68" creationId="{CCA87BA8-7412-E21B-A2E7-8742C4131460}"/>
          </ac:spMkLst>
        </pc:spChg>
        <pc:spChg chg="add mod">
          <ac:chgData name="LeeKihoon" userId="3fabf05e-f515-4018-a4ee-ca1b7dd4238a" providerId="ADAL" clId="{C46E0DD3-A415-49B0-80B8-1D784DE93858}" dt="2023-04-26T06:19:14.425" v="820" actId="208"/>
          <ac:spMkLst>
            <pc:docMk/>
            <pc:sldMk cId="570529191" sldId="269"/>
            <ac:spMk id="69" creationId="{0D0F13AC-DDC2-8C5B-467B-7EEEF4E5C25C}"/>
          </ac:spMkLst>
        </pc:spChg>
        <pc:picChg chg="add del mod">
          <ac:chgData name="LeeKihoon" userId="3fabf05e-f515-4018-a4ee-ca1b7dd4238a" providerId="ADAL" clId="{C46E0DD3-A415-49B0-80B8-1D784DE93858}" dt="2023-04-26T06:12:46.809" v="532" actId="21"/>
          <ac:picMkLst>
            <pc:docMk/>
            <pc:sldMk cId="570529191" sldId="269"/>
            <ac:picMk id="7" creationId="{62B31FEA-3C01-A3A7-B350-3FA18538F01D}"/>
          </ac:picMkLst>
        </pc:picChg>
        <pc:picChg chg="add del mod">
          <ac:chgData name="LeeKihoon" userId="3fabf05e-f515-4018-a4ee-ca1b7dd4238a" providerId="ADAL" clId="{C46E0DD3-A415-49B0-80B8-1D784DE93858}" dt="2023-04-26T06:12:46.809" v="532" actId="21"/>
          <ac:picMkLst>
            <pc:docMk/>
            <pc:sldMk cId="570529191" sldId="269"/>
            <ac:picMk id="9" creationId="{18E4C047-EF03-E30D-C484-B189072DE7F3}"/>
          </ac:picMkLst>
        </pc:picChg>
        <pc:picChg chg="add del mod">
          <ac:chgData name="LeeKihoon" userId="3fabf05e-f515-4018-a4ee-ca1b7dd4238a" providerId="ADAL" clId="{C46E0DD3-A415-49B0-80B8-1D784DE93858}" dt="2023-04-26T06:12:46.809" v="532" actId="21"/>
          <ac:picMkLst>
            <pc:docMk/>
            <pc:sldMk cId="570529191" sldId="269"/>
            <ac:picMk id="10" creationId="{277684B9-78A4-C1F8-60C0-30FB9FB4F25C}"/>
          </ac:picMkLst>
        </pc:picChg>
        <pc:picChg chg="del">
          <ac:chgData name="LeeKihoon" userId="3fabf05e-f515-4018-a4ee-ca1b7dd4238a" providerId="ADAL" clId="{C46E0DD3-A415-49B0-80B8-1D784DE93858}" dt="2023-04-26T06:12:12.614" v="493" actId="478"/>
          <ac:picMkLst>
            <pc:docMk/>
            <pc:sldMk cId="570529191" sldId="269"/>
            <ac:picMk id="11" creationId="{CABCEB13-E324-D463-B0DE-2EFC2D6F0DE7}"/>
          </ac:picMkLst>
        </pc:picChg>
        <pc:picChg chg="add del mod">
          <ac:chgData name="LeeKihoon" userId="3fabf05e-f515-4018-a4ee-ca1b7dd4238a" providerId="ADAL" clId="{C46E0DD3-A415-49B0-80B8-1D784DE93858}" dt="2023-04-26T06:12:46.809" v="532" actId="21"/>
          <ac:picMkLst>
            <pc:docMk/>
            <pc:sldMk cId="570529191" sldId="269"/>
            <ac:picMk id="13" creationId="{958E4B68-145F-2DFA-254D-84BAEDE3724F}"/>
          </ac:picMkLst>
        </pc:picChg>
        <pc:picChg chg="add del mod">
          <ac:chgData name="LeeKihoon" userId="3fabf05e-f515-4018-a4ee-ca1b7dd4238a" providerId="ADAL" clId="{C46E0DD3-A415-49B0-80B8-1D784DE93858}" dt="2023-04-26T06:12:48.552" v="536"/>
          <ac:picMkLst>
            <pc:docMk/>
            <pc:sldMk cId="570529191" sldId="269"/>
            <ac:picMk id="18" creationId="{06CC21B0-8666-688D-B614-691B720217BC}"/>
          </ac:picMkLst>
        </pc:picChg>
        <pc:picChg chg="add del mod">
          <ac:chgData name="LeeKihoon" userId="3fabf05e-f515-4018-a4ee-ca1b7dd4238a" providerId="ADAL" clId="{C46E0DD3-A415-49B0-80B8-1D784DE93858}" dt="2023-04-26T06:12:48.552" v="536"/>
          <ac:picMkLst>
            <pc:docMk/>
            <pc:sldMk cId="570529191" sldId="269"/>
            <ac:picMk id="19" creationId="{5C5294FF-3156-2022-8AF2-237176D82C6E}"/>
          </ac:picMkLst>
        </pc:picChg>
        <pc:picChg chg="add del mod">
          <ac:chgData name="LeeKihoon" userId="3fabf05e-f515-4018-a4ee-ca1b7dd4238a" providerId="ADAL" clId="{C46E0DD3-A415-49B0-80B8-1D784DE93858}" dt="2023-04-26T06:12:48.552" v="536"/>
          <ac:picMkLst>
            <pc:docMk/>
            <pc:sldMk cId="570529191" sldId="269"/>
            <ac:picMk id="20" creationId="{98983761-EB17-6176-A627-E226F469C0C3}"/>
          </ac:picMkLst>
        </pc:picChg>
        <pc:picChg chg="add del mod">
          <ac:chgData name="LeeKihoon" userId="3fabf05e-f515-4018-a4ee-ca1b7dd4238a" providerId="ADAL" clId="{C46E0DD3-A415-49B0-80B8-1D784DE93858}" dt="2023-04-26T06:12:48.552" v="536"/>
          <ac:picMkLst>
            <pc:docMk/>
            <pc:sldMk cId="570529191" sldId="269"/>
            <ac:picMk id="21" creationId="{52656333-0C58-6684-CED3-24560C94C63E}"/>
          </ac:picMkLst>
        </pc:picChg>
        <pc:picChg chg="add mod">
          <ac:chgData name="LeeKihoon" userId="3fabf05e-f515-4018-a4ee-ca1b7dd4238a" providerId="ADAL" clId="{C46E0DD3-A415-49B0-80B8-1D784DE93858}" dt="2023-04-26T06:16:40.073" v="585" actId="1076"/>
          <ac:picMkLst>
            <pc:docMk/>
            <pc:sldMk cId="570529191" sldId="269"/>
            <ac:picMk id="26" creationId="{91DF85E2-A3A3-3954-C4A0-E0D34B43205F}"/>
          </ac:picMkLst>
        </pc:picChg>
        <pc:picChg chg="add del mod">
          <ac:chgData name="LeeKihoon" userId="3fabf05e-f515-4018-a4ee-ca1b7dd4238a" providerId="ADAL" clId="{C46E0DD3-A415-49B0-80B8-1D784DE93858}" dt="2023-04-26T06:13:17.100" v="543"/>
          <ac:picMkLst>
            <pc:docMk/>
            <pc:sldMk cId="570529191" sldId="269"/>
            <ac:picMk id="30" creationId="{6861A737-8DF5-E0F6-09F2-A30B09E0F8E0}"/>
          </ac:picMkLst>
        </pc:picChg>
        <pc:picChg chg="add del mod">
          <ac:chgData name="LeeKihoon" userId="3fabf05e-f515-4018-a4ee-ca1b7dd4238a" providerId="ADAL" clId="{C46E0DD3-A415-49B0-80B8-1D784DE93858}" dt="2023-04-26T06:13:17.100" v="543"/>
          <ac:picMkLst>
            <pc:docMk/>
            <pc:sldMk cId="570529191" sldId="269"/>
            <ac:picMk id="47" creationId="{B6C1E0BE-9B7D-F2E9-7B78-7ADF89B2FF52}"/>
          </ac:picMkLst>
        </pc:picChg>
        <pc:picChg chg="add mod">
          <ac:chgData name="LeeKihoon" userId="3fabf05e-f515-4018-a4ee-ca1b7dd4238a" providerId="ADAL" clId="{C46E0DD3-A415-49B0-80B8-1D784DE93858}" dt="2023-04-26T06:16:40.073" v="585" actId="1076"/>
          <ac:picMkLst>
            <pc:docMk/>
            <pc:sldMk cId="570529191" sldId="269"/>
            <ac:picMk id="67" creationId="{22A4F1A0-134C-D0DF-0809-F0A85F723291}"/>
          </ac:picMkLst>
        </pc:picChg>
        <pc:cxnChg chg="add del mod">
          <ac:chgData name="LeeKihoon" userId="3fabf05e-f515-4018-a4ee-ca1b7dd4238a" providerId="ADAL" clId="{C46E0DD3-A415-49B0-80B8-1D784DE93858}" dt="2023-04-26T06:13:17.100" v="543"/>
          <ac:cxnSpMkLst>
            <pc:docMk/>
            <pc:sldMk cId="570529191" sldId="269"/>
            <ac:cxnSpMk id="48" creationId="{2B2C9AAD-57D8-F455-3C43-D09030FB87E4}"/>
          </ac:cxnSpMkLst>
        </pc:cxnChg>
        <pc:cxnChg chg="add del mod">
          <ac:chgData name="LeeKihoon" userId="3fabf05e-f515-4018-a4ee-ca1b7dd4238a" providerId="ADAL" clId="{C46E0DD3-A415-49B0-80B8-1D784DE93858}" dt="2023-04-26T06:13:17.100" v="543"/>
          <ac:cxnSpMkLst>
            <pc:docMk/>
            <pc:sldMk cId="570529191" sldId="269"/>
            <ac:cxnSpMk id="49" creationId="{9A72A67E-699B-D89B-8C83-552C08CC0445}"/>
          </ac:cxnSpMkLst>
        </pc:cxnChg>
        <pc:cxnChg chg="add del mod">
          <ac:chgData name="LeeKihoon" userId="3fabf05e-f515-4018-a4ee-ca1b7dd4238a" providerId="ADAL" clId="{C46E0DD3-A415-49B0-80B8-1D784DE93858}" dt="2023-04-26T06:13:17.100" v="543"/>
          <ac:cxnSpMkLst>
            <pc:docMk/>
            <pc:sldMk cId="570529191" sldId="269"/>
            <ac:cxnSpMk id="50" creationId="{3CF5DDED-02D4-FB3C-4F8E-10043A4E1543}"/>
          </ac:cxnSpMkLst>
        </pc:cxnChg>
        <pc:cxnChg chg="add del mod">
          <ac:chgData name="LeeKihoon" userId="3fabf05e-f515-4018-a4ee-ca1b7dd4238a" providerId="ADAL" clId="{C46E0DD3-A415-49B0-80B8-1D784DE93858}" dt="2023-04-26T06:13:17.100" v="543"/>
          <ac:cxnSpMkLst>
            <pc:docMk/>
            <pc:sldMk cId="570529191" sldId="269"/>
            <ac:cxnSpMk id="51" creationId="{C67F5524-96A0-708A-2432-F327E5BAB1ED}"/>
          </ac:cxnSpMkLst>
        </pc:cxnChg>
        <pc:cxnChg chg="add del mod">
          <ac:chgData name="LeeKihoon" userId="3fabf05e-f515-4018-a4ee-ca1b7dd4238a" providerId="ADAL" clId="{C46E0DD3-A415-49B0-80B8-1D784DE93858}" dt="2023-04-26T06:13:17.100" v="543"/>
          <ac:cxnSpMkLst>
            <pc:docMk/>
            <pc:sldMk cId="570529191" sldId="269"/>
            <ac:cxnSpMk id="61" creationId="{68E958B8-4E25-007A-CC70-6989B1E8DB12}"/>
          </ac:cxnSpMkLst>
        </pc:cxnChg>
        <pc:cxnChg chg="add del mod">
          <ac:chgData name="LeeKihoon" userId="3fabf05e-f515-4018-a4ee-ca1b7dd4238a" providerId="ADAL" clId="{C46E0DD3-A415-49B0-80B8-1D784DE93858}" dt="2023-04-26T06:13:17.100" v="543"/>
          <ac:cxnSpMkLst>
            <pc:docMk/>
            <pc:sldMk cId="570529191" sldId="269"/>
            <ac:cxnSpMk id="62" creationId="{3DFE154B-D97F-C5C7-727B-6DCCED2AC2B7}"/>
          </ac:cxnSpMkLst>
        </pc:cxnChg>
        <pc:cxnChg chg="add del mod">
          <ac:chgData name="LeeKihoon" userId="3fabf05e-f515-4018-a4ee-ca1b7dd4238a" providerId="ADAL" clId="{C46E0DD3-A415-49B0-80B8-1D784DE93858}" dt="2023-04-26T06:13:17.100" v="543"/>
          <ac:cxnSpMkLst>
            <pc:docMk/>
            <pc:sldMk cId="570529191" sldId="269"/>
            <ac:cxnSpMk id="65" creationId="{6D94D1AC-784E-6CC5-4874-01B8B3A48044}"/>
          </ac:cxnSpMkLst>
        </pc:cxnChg>
      </pc:sldChg>
      <pc:sldChg chg="addSp delSp modSp add mod">
        <pc:chgData name="LeeKihoon" userId="3fabf05e-f515-4018-a4ee-ca1b7dd4238a" providerId="ADAL" clId="{C46E0DD3-A415-49B0-80B8-1D784DE93858}" dt="2023-04-26T06:22:46.555" v="1061" actId="1076"/>
        <pc:sldMkLst>
          <pc:docMk/>
          <pc:sldMk cId="3703286517" sldId="270"/>
        </pc:sldMkLst>
        <pc:spChg chg="mod">
          <ac:chgData name="LeeKihoon" userId="3fabf05e-f515-4018-a4ee-ca1b7dd4238a" providerId="ADAL" clId="{C46E0DD3-A415-49B0-80B8-1D784DE93858}" dt="2023-04-26T06:19:25.625" v="827"/>
          <ac:spMkLst>
            <pc:docMk/>
            <pc:sldMk cId="3703286517" sldId="270"/>
            <ac:spMk id="2" creationId="{7C8E119E-1675-C2DA-68FE-778FBBDDF249}"/>
          </ac:spMkLst>
        </pc:spChg>
        <pc:spChg chg="mod">
          <ac:chgData name="LeeKihoon" userId="3fabf05e-f515-4018-a4ee-ca1b7dd4238a" providerId="ADAL" clId="{C46E0DD3-A415-49B0-80B8-1D784DE93858}" dt="2023-04-26T06:14:13.641" v="560"/>
          <ac:spMkLst>
            <pc:docMk/>
            <pc:sldMk cId="3703286517" sldId="270"/>
            <ac:spMk id="11" creationId="{FC0846AA-1835-2494-0572-94F3ED925A78}"/>
          </ac:spMkLst>
        </pc:spChg>
        <pc:spChg chg="add del mod">
          <ac:chgData name="LeeKihoon" userId="3fabf05e-f515-4018-a4ee-ca1b7dd4238a" providerId="ADAL" clId="{C46E0DD3-A415-49B0-80B8-1D784DE93858}" dt="2023-04-26T06:14:15.339" v="563"/>
          <ac:spMkLst>
            <pc:docMk/>
            <pc:sldMk cId="3703286517" sldId="270"/>
            <ac:spMk id="12" creationId="{291CBB60-3DF1-61B7-BCB1-D5D98F652CBC}"/>
          </ac:spMkLst>
        </pc:spChg>
        <pc:spChg chg="add del mod">
          <ac:chgData name="LeeKihoon" userId="3fabf05e-f515-4018-a4ee-ca1b7dd4238a" providerId="ADAL" clId="{C46E0DD3-A415-49B0-80B8-1D784DE93858}" dt="2023-04-26T06:19:31.166" v="828" actId="478"/>
          <ac:spMkLst>
            <pc:docMk/>
            <pc:sldMk cId="3703286517" sldId="270"/>
            <ac:spMk id="14" creationId="{1654ED7A-5BE1-4C88-F8C5-13556BD83522}"/>
          </ac:spMkLst>
        </pc:spChg>
        <pc:spChg chg="mod">
          <ac:chgData name="LeeKihoon" userId="3fabf05e-f515-4018-a4ee-ca1b7dd4238a" providerId="ADAL" clId="{C46E0DD3-A415-49B0-80B8-1D784DE93858}" dt="2023-04-26T06:16:06.928" v="578"/>
          <ac:spMkLst>
            <pc:docMk/>
            <pc:sldMk cId="3703286517" sldId="270"/>
            <ac:spMk id="17" creationId="{DE99DEAF-C7CF-02BF-751F-010D1733EFAB}"/>
          </ac:spMkLst>
        </pc:spChg>
        <pc:spChg chg="add del mod">
          <ac:chgData name="LeeKihoon" userId="3fabf05e-f515-4018-a4ee-ca1b7dd4238a" providerId="ADAL" clId="{C46E0DD3-A415-49B0-80B8-1D784DE93858}" dt="2023-04-26T06:16:08.748" v="581"/>
          <ac:spMkLst>
            <pc:docMk/>
            <pc:sldMk cId="3703286517" sldId="270"/>
            <ac:spMk id="18" creationId="{1026CAFC-BA89-7D44-931F-B9ED78DB3D02}"/>
          </ac:spMkLst>
        </pc:spChg>
        <pc:spChg chg="add mod">
          <ac:chgData name="LeeKihoon" userId="3fabf05e-f515-4018-a4ee-ca1b7dd4238a" providerId="ADAL" clId="{C46E0DD3-A415-49B0-80B8-1D784DE93858}" dt="2023-04-26T06:22:33.133" v="1055" actId="20577"/>
          <ac:spMkLst>
            <pc:docMk/>
            <pc:sldMk cId="3703286517" sldId="270"/>
            <ac:spMk id="20" creationId="{711572F5-1325-7DFE-D39C-6813D18F616B}"/>
          </ac:spMkLst>
        </pc:spChg>
        <pc:spChg chg="mod">
          <ac:chgData name="LeeKihoon" userId="3fabf05e-f515-4018-a4ee-ca1b7dd4238a" providerId="ADAL" clId="{C46E0DD3-A415-49B0-80B8-1D784DE93858}" dt="2023-04-26T06:21:33.602" v="960"/>
          <ac:spMkLst>
            <pc:docMk/>
            <pc:sldMk cId="3703286517" sldId="270"/>
            <ac:spMk id="22" creationId="{DE6AD330-B8C8-2134-180F-BCAE77F7706D}"/>
          </ac:spMkLst>
        </pc:spChg>
        <pc:spChg chg="add del mod">
          <ac:chgData name="LeeKihoon" userId="3fabf05e-f515-4018-a4ee-ca1b7dd4238a" providerId="ADAL" clId="{C46E0DD3-A415-49B0-80B8-1D784DE93858}" dt="2023-04-26T06:21:34.992" v="963"/>
          <ac:spMkLst>
            <pc:docMk/>
            <pc:sldMk cId="3703286517" sldId="270"/>
            <ac:spMk id="24" creationId="{FB0F5E61-277F-EADB-A865-245F7EF6CFF8}"/>
          </ac:spMkLst>
        </pc:spChg>
        <pc:grpChg chg="add del mod">
          <ac:chgData name="LeeKihoon" userId="3fabf05e-f515-4018-a4ee-ca1b7dd4238a" providerId="ADAL" clId="{C46E0DD3-A415-49B0-80B8-1D784DE93858}" dt="2023-04-26T06:14:15.339" v="563"/>
          <ac:grpSpMkLst>
            <pc:docMk/>
            <pc:sldMk cId="3703286517" sldId="270"/>
            <ac:grpSpMk id="9" creationId="{504F656E-BA8B-0E90-62A9-11C972B62529}"/>
          </ac:grpSpMkLst>
        </pc:grpChg>
        <pc:grpChg chg="add del mod">
          <ac:chgData name="LeeKihoon" userId="3fabf05e-f515-4018-a4ee-ca1b7dd4238a" providerId="ADAL" clId="{C46E0DD3-A415-49B0-80B8-1D784DE93858}" dt="2023-04-26T06:16:08.748" v="581"/>
          <ac:grpSpMkLst>
            <pc:docMk/>
            <pc:sldMk cId="3703286517" sldId="270"/>
            <ac:grpSpMk id="15" creationId="{E14F5674-4D09-E2E0-0E93-2589F66BEFAC}"/>
          </ac:grpSpMkLst>
        </pc:grpChg>
        <pc:grpChg chg="add del mod">
          <ac:chgData name="LeeKihoon" userId="3fabf05e-f515-4018-a4ee-ca1b7dd4238a" providerId="ADAL" clId="{C46E0DD3-A415-49B0-80B8-1D784DE93858}" dt="2023-04-26T06:21:34.992" v="963"/>
          <ac:grpSpMkLst>
            <pc:docMk/>
            <pc:sldMk cId="3703286517" sldId="270"/>
            <ac:grpSpMk id="21" creationId="{04CB0A87-5DEC-3278-E24B-019FD3F87BC4}"/>
          </ac:grpSpMkLst>
        </pc:grpChg>
        <pc:picChg chg="add del mod">
          <ac:chgData name="LeeKihoon" userId="3fabf05e-f515-4018-a4ee-ca1b7dd4238a" providerId="ADAL" clId="{C46E0DD3-A415-49B0-80B8-1D784DE93858}" dt="2023-04-26T06:14:06.012" v="559"/>
          <ac:picMkLst>
            <pc:docMk/>
            <pc:sldMk cId="3703286517" sldId="270"/>
            <ac:picMk id="7" creationId="{78CB34B3-AA27-16A3-EA87-06109DFEB74B}"/>
          </ac:picMkLst>
        </pc:picChg>
        <pc:picChg chg="mod">
          <ac:chgData name="LeeKihoon" userId="3fabf05e-f515-4018-a4ee-ca1b7dd4238a" providerId="ADAL" clId="{C46E0DD3-A415-49B0-80B8-1D784DE93858}" dt="2023-04-26T06:14:13.641" v="560"/>
          <ac:picMkLst>
            <pc:docMk/>
            <pc:sldMk cId="3703286517" sldId="270"/>
            <ac:picMk id="10" creationId="{C636C44E-42CB-AFF7-B675-21411C31655E}"/>
          </ac:picMkLst>
        </pc:picChg>
        <pc:picChg chg="add mod">
          <ac:chgData name="LeeKihoon" userId="3fabf05e-f515-4018-a4ee-ca1b7dd4238a" providerId="ADAL" clId="{C46E0DD3-A415-49B0-80B8-1D784DE93858}" dt="2023-04-26T06:22:46.555" v="1061" actId="1076"/>
          <ac:picMkLst>
            <pc:docMk/>
            <pc:sldMk cId="3703286517" sldId="270"/>
            <ac:picMk id="13" creationId="{8CFAB2CD-FBD0-5EFC-DB8F-8EE12CAAF95F}"/>
          </ac:picMkLst>
        </pc:picChg>
        <pc:picChg chg="mod">
          <ac:chgData name="LeeKihoon" userId="3fabf05e-f515-4018-a4ee-ca1b7dd4238a" providerId="ADAL" clId="{C46E0DD3-A415-49B0-80B8-1D784DE93858}" dt="2023-04-26T06:16:06.928" v="578"/>
          <ac:picMkLst>
            <pc:docMk/>
            <pc:sldMk cId="3703286517" sldId="270"/>
            <ac:picMk id="16" creationId="{FA9D2AB1-E73A-7B3D-4303-A0B8929CC97F}"/>
          </ac:picMkLst>
        </pc:picChg>
        <pc:picChg chg="add mod">
          <ac:chgData name="LeeKihoon" userId="3fabf05e-f515-4018-a4ee-ca1b7dd4238a" providerId="ADAL" clId="{C46E0DD3-A415-49B0-80B8-1D784DE93858}" dt="2023-04-26T06:22:41.803" v="1057" actId="14100"/>
          <ac:picMkLst>
            <pc:docMk/>
            <pc:sldMk cId="3703286517" sldId="270"/>
            <ac:picMk id="19" creationId="{5BA1E129-CCE8-F77E-6145-9985CC3EF214}"/>
          </ac:picMkLst>
        </pc:picChg>
        <pc:picChg chg="mod">
          <ac:chgData name="LeeKihoon" userId="3fabf05e-f515-4018-a4ee-ca1b7dd4238a" providerId="ADAL" clId="{C46E0DD3-A415-49B0-80B8-1D784DE93858}" dt="2023-04-26T06:21:33.602" v="960"/>
          <ac:picMkLst>
            <pc:docMk/>
            <pc:sldMk cId="3703286517" sldId="270"/>
            <ac:picMk id="23" creationId="{333A4AB5-FDE4-A1AE-1395-79B33A8B7AC4}"/>
          </ac:picMkLst>
        </pc:picChg>
        <pc:picChg chg="add mod">
          <ac:chgData name="LeeKihoon" userId="3fabf05e-f515-4018-a4ee-ca1b7dd4238a" providerId="ADAL" clId="{C46E0DD3-A415-49B0-80B8-1D784DE93858}" dt="2023-04-26T06:22:45.543" v="1060" actId="1076"/>
          <ac:picMkLst>
            <pc:docMk/>
            <pc:sldMk cId="3703286517" sldId="270"/>
            <ac:picMk id="25" creationId="{C398D23F-36F9-51A7-EF48-CD6F8BFD14E3}"/>
          </ac:picMkLst>
        </pc:picChg>
        <pc:picChg chg="del mod">
          <ac:chgData name="LeeKihoon" userId="3fabf05e-f515-4018-a4ee-ca1b7dd4238a" providerId="ADAL" clId="{C46E0DD3-A415-49B0-80B8-1D784DE93858}" dt="2023-04-26T06:13:46.846" v="556" actId="478"/>
          <ac:picMkLst>
            <pc:docMk/>
            <pc:sldMk cId="3703286517" sldId="270"/>
            <ac:picMk id="26" creationId="{91DF85E2-A3A3-3954-C4A0-E0D34B43205F}"/>
          </ac:picMkLst>
        </pc:picChg>
        <pc:picChg chg="del">
          <ac:chgData name="LeeKihoon" userId="3fabf05e-f515-4018-a4ee-ca1b7dd4238a" providerId="ADAL" clId="{C46E0DD3-A415-49B0-80B8-1D784DE93858}" dt="2023-04-26T06:13:47.049" v="557" actId="478"/>
          <ac:picMkLst>
            <pc:docMk/>
            <pc:sldMk cId="3703286517" sldId="270"/>
            <ac:picMk id="67" creationId="{22A4F1A0-134C-D0DF-0809-F0A85F723291}"/>
          </ac:picMkLst>
        </pc:picChg>
      </pc:sldChg>
      <pc:sldChg chg="addSp delSp modSp add mod">
        <pc:chgData name="LeeKihoon" userId="3fabf05e-f515-4018-a4ee-ca1b7dd4238a" providerId="ADAL" clId="{C46E0DD3-A415-49B0-80B8-1D784DE93858}" dt="2023-04-26T06:29:18.419" v="1510" actId="20577"/>
        <pc:sldMkLst>
          <pc:docMk/>
          <pc:sldMk cId="1891688251" sldId="271"/>
        </pc:sldMkLst>
        <pc:spChg chg="mod">
          <ac:chgData name="LeeKihoon" userId="3fabf05e-f515-4018-a4ee-ca1b7dd4238a" providerId="ADAL" clId="{C46E0DD3-A415-49B0-80B8-1D784DE93858}" dt="2023-04-26T06:23:03.984" v="1091"/>
          <ac:spMkLst>
            <pc:docMk/>
            <pc:sldMk cId="1891688251" sldId="271"/>
            <ac:spMk id="2" creationId="{7C8E119E-1675-C2DA-68FE-778FBBDDF249}"/>
          </ac:spMkLst>
        </pc:spChg>
        <pc:spChg chg="add mod">
          <ac:chgData name="LeeKihoon" userId="3fabf05e-f515-4018-a4ee-ca1b7dd4238a" providerId="ADAL" clId="{C46E0DD3-A415-49B0-80B8-1D784DE93858}" dt="2023-04-26T06:23:52.773" v="1184" actId="20577"/>
          <ac:spMkLst>
            <pc:docMk/>
            <pc:sldMk cId="1891688251" sldId="271"/>
            <ac:spMk id="7" creationId="{DBE63423-29EB-AB61-E11F-EA641E1DCB57}"/>
          </ac:spMkLst>
        </pc:spChg>
        <pc:spChg chg="add mod">
          <ac:chgData name="LeeKihoon" userId="3fabf05e-f515-4018-a4ee-ca1b7dd4238a" providerId="ADAL" clId="{C46E0DD3-A415-49B0-80B8-1D784DE93858}" dt="2023-04-26T06:24:32.808" v="1206" actId="1076"/>
          <ac:spMkLst>
            <pc:docMk/>
            <pc:sldMk cId="1891688251" sldId="271"/>
            <ac:spMk id="9" creationId="{586CEDCA-1E4D-4CF0-185A-0A666C8041AC}"/>
          </ac:spMkLst>
        </pc:spChg>
        <pc:spChg chg="add mod">
          <ac:chgData name="LeeKihoon" userId="3fabf05e-f515-4018-a4ee-ca1b7dd4238a" providerId="ADAL" clId="{C46E0DD3-A415-49B0-80B8-1D784DE93858}" dt="2023-04-26T06:25:02.494" v="1218" actId="20577"/>
          <ac:spMkLst>
            <pc:docMk/>
            <pc:sldMk cId="1891688251" sldId="271"/>
            <ac:spMk id="10" creationId="{DC0835F7-9091-8B74-5176-6E7B67170C9F}"/>
          </ac:spMkLst>
        </pc:spChg>
        <pc:spChg chg="add mod">
          <ac:chgData name="LeeKihoon" userId="3fabf05e-f515-4018-a4ee-ca1b7dd4238a" providerId="ADAL" clId="{C46E0DD3-A415-49B0-80B8-1D784DE93858}" dt="2023-04-26T06:29:18.419" v="1510" actId="20577"/>
          <ac:spMkLst>
            <pc:docMk/>
            <pc:sldMk cId="1891688251" sldId="271"/>
            <ac:spMk id="11" creationId="{BF3A6E74-AD8F-2B85-258E-4913CFAE8458}"/>
          </ac:spMkLst>
        </pc:spChg>
        <pc:spChg chg="add mod">
          <ac:chgData name="LeeKihoon" userId="3fabf05e-f515-4018-a4ee-ca1b7dd4238a" providerId="ADAL" clId="{C46E0DD3-A415-49B0-80B8-1D784DE93858}" dt="2023-04-26T06:26:26.035" v="1385"/>
          <ac:spMkLst>
            <pc:docMk/>
            <pc:sldMk cId="1891688251" sldId="271"/>
            <ac:spMk id="12" creationId="{FF1D1ABA-271B-7FFF-082C-9877066BFF0E}"/>
          </ac:spMkLst>
        </pc:spChg>
        <pc:spChg chg="del">
          <ac:chgData name="LeeKihoon" userId="3fabf05e-f515-4018-a4ee-ca1b7dd4238a" providerId="ADAL" clId="{C46E0DD3-A415-49B0-80B8-1D784DE93858}" dt="2023-04-26T06:22:54.247" v="1063" actId="478"/>
          <ac:spMkLst>
            <pc:docMk/>
            <pc:sldMk cId="1891688251" sldId="271"/>
            <ac:spMk id="20" creationId="{711572F5-1325-7DFE-D39C-6813D18F616B}"/>
          </ac:spMkLst>
        </pc:spChg>
        <pc:picChg chg="del">
          <ac:chgData name="LeeKihoon" userId="3fabf05e-f515-4018-a4ee-ca1b7dd4238a" providerId="ADAL" clId="{C46E0DD3-A415-49B0-80B8-1D784DE93858}" dt="2023-04-26T06:22:55.103" v="1066" actId="478"/>
          <ac:picMkLst>
            <pc:docMk/>
            <pc:sldMk cId="1891688251" sldId="271"/>
            <ac:picMk id="13" creationId="{8CFAB2CD-FBD0-5EFC-DB8F-8EE12CAAF95F}"/>
          </ac:picMkLst>
        </pc:picChg>
        <pc:picChg chg="add mod">
          <ac:chgData name="LeeKihoon" userId="3fabf05e-f515-4018-a4ee-ca1b7dd4238a" providerId="ADAL" clId="{C46E0DD3-A415-49B0-80B8-1D784DE93858}" dt="2023-04-26T06:28:15.271" v="1390" actId="1076"/>
          <ac:picMkLst>
            <pc:docMk/>
            <pc:sldMk cId="1891688251" sldId="271"/>
            <ac:picMk id="15" creationId="{BF1AD379-CF66-9EB5-892D-D0C23F191C0B}"/>
          </ac:picMkLst>
        </pc:picChg>
        <pc:picChg chg="del">
          <ac:chgData name="LeeKihoon" userId="3fabf05e-f515-4018-a4ee-ca1b7dd4238a" providerId="ADAL" clId="{C46E0DD3-A415-49B0-80B8-1D784DE93858}" dt="2023-04-26T06:22:54.493" v="1064" actId="478"/>
          <ac:picMkLst>
            <pc:docMk/>
            <pc:sldMk cId="1891688251" sldId="271"/>
            <ac:picMk id="19" creationId="{5BA1E129-CCE8-F77E-6145-9985CC3EF214}"/>
          </ac:picMkLst>
        </pc:picChg>
        <pc:picChg chg="del">
          <ac:chgData name="LeeKihoon" userId="3fabf05e-f515-4018-a4ee-ca1b7dd4238a" providerId="ADAL" clId="{C46E0DD3-A415-49B0-80B8-1D784DE93858}" dt="2023-04-26T06:22:54.720" v="1065" actId="478"/>
          <ac:picMkLst>
            <pc:docMk/>
            <pc:sldMk cId="1891688251" sldId="271"/>
            <ac:picMk id="25" creationId="{C398D23F-36F9-51A7-EF48-CD6F8BFD14E3}"/>
          </ac:picMkLst>
        </pc:picChg>
      </pc:sldChg>
    </pc:docChg>
  </pc:docChgLst>
  <pc:docChgLst>
    <pc:chgData name="LeeKihoon" userId="3fabf05e-f515-4018-a4ee-ca1b7dd4238a" providerId="ADAL" clId="{23A6872C-5F0C-4025-81D3-CD7CB827E3AE}"/>
    <pc:docChg chg="custSel modSld">
      <pc:chgData name="LeeKihoon" userId="3fabf05e-f515-4018-a4ee-ca1b7dd4238a" providerId="ADAL" clId="{23A6872C-5F0C-4025-81D3-CD7CB827E3AE}" dt="2022-08-15T05:44:07.479" v="6" actId="113"/>
      <pc:docMkLst>
        <pc:docMk/>
      </pc:docMkLst>
      <pc:sldChg chg="modSp mod">
        <pc:chgData name="LeeKihoon" userId="3fabf05e-f515-4018-a4ee-ca1b7dd4238a" providerId="ADAL" clId="{23A6872C-5F0C-4025-81D3-CD7CB827E3AE}" dt="2022-08-15T05:44:07.479" v="6" actId="113"/>
        <pc:sldMkLst>
          <pc:docMk/>
          <pc:sldMk cId="4197183744" sldId="256"/>
        </pc:sldMkLst>
        <pc:spChg chg="mod">
          <ac:chgData name="LeeKihoon" userId="3fabf05e-f515-4018-a4ee-ca1b7dd4238a" providerId="ADAL" clId="{23A6872C-5F0C-4025-81D3-CD7CB827E3AE}" dt="2022-08-15T05:43:28.998" v="1" actId="14100"/>
          <ac:spMkLst>
            <pc:docMk/>
            <pc:sldMk cId="4197183744" sldId="256"/>
            <ac:spMk id="7" creationId="{691F24E1-180F-4E7A-A5DD-149F20F8CDBE}"/>
          </ac:spMkLst>
        </pc:spChg>
        <pc:spChg chg="mod">
          <ac:chgData name="LeeKihoon" userId="3fabf05e-f515-4018-a4ee-ca1b7dd4238a" providerId="ADAL" clId="{23A6872C-5F0C-4025-81D3-CD7CB827E3AE}" dt="2022-08-15T05:44:07.479" v="6" actId="113"/>
          <ac:spMkLst>
            <pc:docMk/>
            <pc:sldMk cId="4197183744" sldId="256"/>
            <ac:spMk id="8" creationId="{B55B2EDB-DD31-49BC-9878-517F28FFB224}"/>
          </ac:spMkLst>
        </pc:spChg>
        <pc:cxnChg chg="mod">
          <ac:chgData name="LeeKihoon" userId="3fabf05e-f515-4018-a4ee-ca1b7dd4238a" providerId="ADAL" clId="{23A6872C-5F0C-4025-81D3-CD7CB827E3AE}" dt="2022-08-15T05:44:04.083" v="4" actId="14100"/>
          <ac:cxnSpMkLst>
            <pc:docMk/>
            <pc:sldMk cId="4197183744" sldId="256"/>
            <ac:cxnSpMk id="11" creationId="{A8F200D1-8BE5-40AB-BB83-156034F7FCC3}"/>
          </ac:cxnSpMkLst>
        </pc:cxnChg>
      </pc:sldChg>
      <pc:sldChg chg="addSp delSp modSp mod">
        <pc:chgData name="LeeKihoon" userId="3fabf05e-f515-4018-a4ee-ca1b7dd4238a" providerId="ADAL" clId="{23A6872C-5F0C-4025-81D3-CD7CB827E3AE}" dt="2022-08-15T05:43:57.998" v="3"/>
        <pc:sldMkLst>
          <pc:docMk/>
          <pc:sldMk cId="3635795980" sldId="258"/>
        </pc:sldMkLst>
        <pc:spChg chg="add mod">
          <ac:chgData name="LeeKihoon" userId="3fabf05e-f515-4018-a4ee-ca1b7dd4238a" providerId="ADAL" clId="{23A6872C-5F0C-4025-81D3-CD7CB827E3AE}" dt="2022-08-15T05:43:57.998" v="3"/>
          <ac:spMkLst>
            <pc:docMk/>
            <pc:sldMk cId="3635795980" sldId="258"/>
            <ac:spMk id="3" creationId="{7823A66B-1092-307B-4B5A-8DE4E769AD28}"/>
          </ac:spMkLst>
        </pc:spChg>
        <pc:spChg chg="del">
          <ac:chgData name="LeeKihoon" userId="3fabf05e-f515-4018-a4ee-ca1b7dd4238a" providerId="ADAL" clId="{23A6872C-5F0C-4025-81D3-CD7CB827E3AE}" dt="2022-08-15T05:43:57.783" v="2" actId="478"/>
          <ac:spMkLst>
            <pc:docMk/>
            <pc:sldMk cId="3635795980" sldId="258"/>
            <ac:spMk id="16" creationId="{F4B2F2C1-3866-4C23-A246-3C5381518FE1}"/>
          </ac:spMkLst>
        </pc:spChg>
        <pc:cxnChg chg="add mod">
          <ac:chgData name="LeeKihoon" userId="3fabf05e-f515-4018-a4ee-ca1b7dd4238a" providerId="ADAL" clId="{23A6872C-5F0C-4025-81D3-CD7CB827E3AE}" dt="2022-08-15T05:43:57.998" v="3"/>
          <ac:cxnSpMkLst>
            <pc:docMk/>
            <pc:sldMk cId="3635795980" sldId="258"/>
            <ac:cxnSpMk id="2" creationId="{C9518C4E-33C6-2B64-7F6D-2A4727CE33FA}"/>
          </ac:cxnSpMkLst>
        </pc:cxnChg>
        <pc:cxnChg chg="del">
          <ac:chgData name="LeeKihoon" userId="3fabf05e-f515-4018-a4ee-ca1b7dd4238a" providerId="ADAL" clId="{23A6872C-5F0C-4025-81D3-CD7CB827E3AE}" dt="2022-08-15T05:43:57.783" v="2" actId="478"/>
          <ac:cxnSpMkLst>
            <pc:docMk/>
            <pc:sldMk cId="3635795980" sldId="258"/>
            <ac:cxnSpMk id="5" creationId="{3E95BC88-F806-42E6-BF8D-408CD82145B2}"/>
          </ac:cxnSpMkLst>
        </pc:cxnChg>
      </pc:sldChg>
    </pc:docChg>
  </pc:docChgLst>
  <pc:docChgLst>
    <pc:chgData name="LeeKihoon" userId="3fabf05e-f515-4018-a4ee-ca1b7dd4238a" providerId="ADAL" clId="{E6B18DE8-2142-4685-BFA7-0DF903E1B419}"/>
    <pc:docChg chg="custSel addSld delSld modSld">
      <pc:chgData name="LeeKihoon" userId="3fabf05e-f515-4018-a4ee-ca1b7dd4238a" providerId="ADAL" clId="{E6B18DE8-2142-4685-BFA7-0DF903E1B419}" dt="2022-08-15T13:16:07.671" v="33"/>
      <pc:docMkLst>
        <pc:docMk/>
      </pc:docMkLst>
      <pc:sldChg chg="modSp mod">
        <pc:chgData name="LeeKihoon" userId="3fabf05e-f515-4018-a4ee-ca1b7dd4238a" providerId="ADAL" clId="{E6B18DE8-2142-4685-BFA7-0DF903E1B419}" dt="2022-08-15T13:16:07.671" v="33"/>
        <pc:sldMkLst>
          <pc:docMk/>
          <pc:sldMk cId="4197183744" sldId="256"/>
        </pc:sldMkLst>
        <pc:spChg chg="mod">
          <ac:chgData name="LeeKihoon" userId="3fabf05e-f515-4018-a4ee-ca1b7dd4238a" providerId="ADAL" clId="{E6B18DE8-2142-4685-BFA7-0DF903E1B419}" dt="2022-08-15T13:16:07.671" v="33"/>
          <ac:spMkLst>
            <pc:docMk/>
            <pc:sldMk cId="4197183744" sldId="256"/>
            <ac:spMk id="7" creationId="{691F24E1-180F-4E7A-A5DD-149F20F8CDBE}"/>
          </ac:spMkLst>
        </pc:spChg>
      </pc:sldChg>
      <pc:sldChg chg="delSp del mod">
        <pc:chgData name="LeeKihoon" userId="3fabf05e-f515-4018-a4ee-ca1b7dd4238a" providerId="ADAL" clId="{E6B18DE8-2142-4685-BFA7-0DF903E1B419}" dt="2022-08-15T13:15:58.697" v="3" actId="47"/>
        <pc:sldMkLst>
          <pc:docMk/>
          <pc:sldMk cId="3635795980" sldId="258"/>
        </pc:sldMkLst>
        <pc:spChg chg="del">
          <ac:chgData name="LeeKihoon" userId="3fabf05e-f515-4018-a4ee-ca1b7dd4238a" providerId="ADAL" clId="{E6B18DE8-2142-4685-BFA7-0DF903E1B419}" dt="2022-08-15T13:15:55.423" v="1" actId="478"/>
          <ac:spMkLst>
            <pc:docMk/>
            <pc:sldMk cId="3635795980" sldId="258"/>
            <ac:spMk id="3" creationId="{7823A66B-1092-307B-4B5A-8DE4E769AD28}"/>
          </ac:spMkLst>
        </pc:spChg>
        <pc:cxnChg chg="del">
          <ac:chgData name="LeeKihoon" userId="3fabf05e-f515-4018-a4ee-ca1b7dd4238a" providerId="ADAL" clId="{E6B18DE8-2142-4685-BFA7-0DF903E1B419}" dt="2022-08-15T13:15:54.597" v="0" actId="478"/>
          <ac:cxnSpMkLst>
            <pc:docMk/>
            <pc:sldMk cId="3635795980" sldId="258"/>
            <ac:cxnSpMk id="2" creationId="{C9518C4E-33C6-2B64-7F6D-2A4727CE33FA}"/>
          </ac:cxnSpMkLst>
        </pc:cxnChg>
      </pc:sldChg>
      <pc:sldChg chg="add">
        <pc:chgData name="LeeKihoon" userId="3fabf05e-f515-4018-a4ee-ca1b7dd4238a" providerId="ADAL" clId="{E6B18DE8-2142-4685-BFA7-0DF903E1B419}" dt="2022-08-15T13:15:56.273" v="2"/>
        <pc:sldMkLst>
          <pc:docMk/>
          <pc:sldMk cId="1293899720" sldId="267"/>
        </pc:sldMkLst>
      </pc:sldChg>
    </pc:docChg>
  </pc:docChgLst>
  <pc:docChgLst>
    <pc:chgData name="LeeKihoon" userId="3fabf05e-f515-4018-a4ee-ca1b7dd4238a" providerId="ADAL" clId="{E7D2EB7B-FD19-4ADF-BBAA-E3B18BAE6029}"/>
    <pc:docChg chg="undo custSel addSld delSld modSld">
      <pc:chgData name="LeeKihoon" userId="3fabf05e-f515-4018-a4ee-ca1b7dd4238a" providerId="ADAL" clId="{E7D2EB7B-FD19-4ADF-BBAA-E3B18BAE6029}" dt="2023-05-02T05:51:03.935" v="1554" actId="1076"/>
      <pc:docMkLst>
        <pc:docMk/>
      </pc:docMkLst>
      <pc:sldChg chg="del">
        <pc:chgData name="LeeKihoon" userId="3fabf05e-f515-4018-a4ee-ca1b7dd4238a" providerId="ADAL" clId="{E7D2EB7B-FD19-4ADF-BBAA-E3B18BAE6029}" dt="2023-05-01T06:26:46.314" v="0" actId="47"/>
        <pc:sldMkLst>
          <pc:docMk/>
          <pc:sldMk cId="1293899720" sldId="267"/>
        </pc:sldMkLst>
      </pc:sldChg>
      <pc:sldChg chg="del">
        <pc:chgData name="LeeKihoon" userId="3fabf05e-f515-4018-a4ee-ca1b7dd4238a" providerId="ADAL" clId="{E7D2EB7B-FD19-4ADF-BBAA-E3B18BAE6029}" dt="2023-05-01T06:26:46.314" v="0" actId="47"/>
        <pc:sldMkLst>
          <pc:docMk/>
          <pc:sldMk cId="2388398863" sldId="268"/>
        </pc:sldMkLst>
      </pc:sldChg>
      <pc:sldChg chg="del">
        <pc:chgData name="LeeKihoon" userId="3fabf05e-f515-4018-a4ee-ca1b7dd4238a" providerId="ADAL" clId="{E7D2EB7B-FD19-4ADF-BBAA-E3B18BAE6029}" dt="2023-05-01T06:26:46.314" v="0" actId="47"/>
        <pc:sldMkLst>
          <pc:docMk/>
          <pc:sldMk cId="570529191" sldId="269"/>
        </pc:sldMkLst>
      </pc:sldChg>
      <pc:sldChg chg="del">
        <pc:chgData name="LeeKihoon" userId="3fabf05e-f515-4018-a4ee-ca1b7dd4238a" providerId="ADAL" clId="{E7D2EB7B-FD19-4ADF-BBAA-E3B18BAE6029}" dt="2023-05-01T06:26:46.314" v="0" actId="47"/>
        <pc:sldMkLst>
          <pc:docMk/>
          <pc:sldMk cId="3703286517" sldId="270"/>
        </pc:sldMkLst>
      </pc:sldChg>
      <pc:sldChg chg="addSp delSp modSp add mod">
        <pc:chgData name="LeeKihoon" userId="3fabf05e-f515-4018-a4ee-ca1b7dd4238a" providerId="ADAL" clId="{E7D2EB7B-FD19-4ADF-BBAA-E3B18BAE6029}" dt="2023-05-01T07:05:53.074" v="197" actId="478"/>
        <pc:sldMkLst>
          <pc:docMk/>
          <pc:sldMk cId="3980329928" sldId="272"/>
        </pc:sldMkLst>
        <pc:spChg chg="del">
          <ac:chgData name="LeeKihoon" userId="3fabf05e-f515-4018-a4ee-ca1b7dd4238a" providerId="ADAL" clId="{E7D2EB7B-FD19-4ADF-BBAA-E3B18BAE6029}" dt="2023-05-01T06:26:53.337" v="2" actId="478"/>
          <ac:spMkLst>
            <pc:docMk/>
            <pc:sldMk cId="3980329928" sldId="272"/>
            <ac:spMk id="2" creationId="{7C8E119E-1675-C2DA-68FE-778FBBDDF249}"/>
          </ac:spMkLst>
        </pc:spChg>
        <pc:spChg chg="mod">
          <ac:chgData name="LeeKihoon" userId="3fabf05e-f515-4018-a4ee-ca1b7dd4238a" providerId="ADAL" clId="{E7D2EB7B-FD19-4ADF-BBAA-E3B18BAE6029}" dt="2023-05-01T06:27:02.240" v="11" actId="1076"/>
          <ac:spMkLst>
            <pc:docMk/>
            <pc:sldMk cId="3980329928" sldId="272"/>
            <ac:spMk id="6" creationId="{9A33E513-901C-C44A-240B-23778FEB15FB}"/>
          </ac:spMkLst>
        </pc:spChg>
        <pc:spChg chg="del">
          <ac:chgData name="LeeKihoon" userId="3fabf05e-f515-4018-a4ee-ca1b7dd4238a" providerId="ADAL" clId="{E7D2EB7B-FD19-4ADF-BBAA-E3B18BAE6029}" dt="2023-05-01T06:26:55.472" v="5" actId="478"/>
          <ac:spMkLst>
            <pc:docMk/>
            <pc:sldMk cId="3980329928" sldId="272"/>
            <ac:spMk id="7" creationId="{DBE63423-29EB-AB61-E11F-EA641E1DCB57}"/>
          </ac:spMkLst>
        </pc:spChg>
        <pc:spChg chg="del mod">
          <ac:chgData name="LeeKihoon" userId="3fabf05e-f515-4018-a4ee-ca1b7dd4238a" providerId="ADAL" clId="{E7D2EB7B-FD19-4ADF-BBAA-E3B18BAE6029}" dt="2023-05-01T06:26:54.705" v="4" actId="478"/>
          <ac:spMkLst>
            <pc:docMk/>
            <pc:sldMk cId="3980329928" sldId="272"/>
            <ac:spMk id="8" creationId="{C5770D09-A720-7BDF-05C4-61BC33325D79}"/>
          </ac:spMkLst>
        </pc:spChg>
        <pc:spChg chg="add del">
          <ac:chgData name="LeeKihoon" userId="3fabf05e-f515-4018-a4ee-ca1b7dd4238a" providerId="ADAL" clId="{E7D2EB7B-FD19-4ADF-BBAA-E3B18BAE6029}" dt="2023-05-01T06:27:04.855" v="12" actId="478"/>
          <ac:spMkLst>
            <pc:docMk/>
            <pc:sldMk cId="3980329928" sldId="272"/>
            <ac:spMk id="9" creationId="{586CEDCA-1E4D-4CF0-185A-0A666C8041AC}"/>
          </ac:spMkLst>
        </pc:spChg>
        <pc:spChg chg="add del">
          <ac:chgData name="LeeKihoon" userId="3fabf05e-f515-4018-a4ee-ca1b7dd4238a" providerId="ADAL" clId="{E7D2EB7B-FD19-4ADF-BBAA-E3B18BAE6029}" dt="2023-05-01T06:27:04.855" v="12" actId="478"/>
          <ac:spMkLst>
            <pc:docMk/>
            <pc:sldMk cId="3980329928" sldId="272"/>
            <ac:spMk id="10" creationId="{DC0835F7-9091-8B74-5176-6E7B67170C9F}"/>
          </ac:spMkLst>
        </pc:spChg>
        <pc:spChg chg="add del">
          <ac:chgData name="LeeKihoon" userId="3fabf05e-f515-4018-a4ee-ca1b7dd4238a" providerId="ADAL" clId="{E7D2EB7B-FD19-4ADF-BBAA-E3B18BAE6029}" dt="2023-05-01T06:27:04.855" v="12" actId="478"/>
          <ac:spMkLst>
            <pc:docMk/>
            <pc:sldMk cId="3980329928" sldId="272"/>
            <ac:spMk id="11" creationId="{BF3A6E74-AD8F-2B85-258E-4913CFAE8458}"/>
          </ac:spMkLst>
        </pc:spChg>
        <pc:spChg chg="add del mod">
          <ac:chgData name="LeeKihoon" userId="3fabf05e-f515-4018-a4ee-ca1b7dd4238a" providerId="ADAL" clId="{E7D2EB7B-FD19-4ADF-BBAA-E3B18BAE6029}" dt="2023-05-01T07:02:28.985" v="17" actId="1076"/>
          <ac:spMkLst>
            <pc:docMk/>
            <pc:sldMk cId="3980329928" sldId="272"/>
            <ac:spMk id="12" creationId="{FF1D1ABA-271B-7FFF-082C-9877066BFF0E}"/>
          </ac:spMkLst>
        </pc:spChg>
        <pc:spChg chg="add mod">
          <ac:chgData name="LeeKihoon" userId="3fabf05e-f515-4018-a4ee-ca1b7dd4238a" providerId="ADAL" clId="{E7D2EB7B-FD19-4ADF-BBAA-E3B18BAE6029}" dt="2023-05-01T07:04:27.997" v="190" actId="1076"/>
          <ac:spMkLst>
            <pc:docMk/>
            <pc:sldMk cId="3980329928" sldId="272"/>
            <ac:spMk id="14" creationId="{27AD6D9D-C492-CC84-E384-6E85915D08B4}"/>
          </ac:spMkLst>
        </pc:spChg>
        <pc:picChg chg="add del mod">
          <ac:chgData name="LeeKihoon" userId="3fabf05e-f515-4018-a4ee-ca1b7dd4238a" providerId="ADAL" clId="{E7D2EB7B-FD19-4ADF-BBAA-E3B18BAE6029}" dt="2023-05-01T07:05:53.074" v="197" actId="478"/>
          <ac:picMkLst>
            <pc:docMk/>
            <pc:sldMk cId="3980329928" sldId="272"/>
            <ac:picMk id="13" creationId="{557A0054-14DA-FA00-3911-005C93D56127}"/>
          </ac:picMkLst>
        </pc:picChg>
        <pc:picChg chg="del mod">
          <ac:chgData name="LeeKihoon" userId="3fabf05e-f515-4018-a4ee-ca1b7dd4238a" providerId="ADAL" clId="{E7D2EB7B-FD19-4ADF-BBAA-E3B18BAE6029}" dt="2023-05-01T07:02:27.169" v="16" actId="478"/>
          <ac:picMkLst>
            <pc:docMk/>
            <pc:sldMk cId="3980329928" sldId="272"/>
            <ac:picMk id="15" creationId="{BF1AD379-CF66-9EB5-892D-D0C23F191C0B}"/>
          </ac:picMkLst>
        </pc:picChg>
        <pc:picChg chg="add del mod">
          <ac:chgData name="LeeKihoon" userId="3fabf05e-f515-4018-a4ee-ca1b7dd4238a" providerId="ADAL" clId="{E7D2EB7B-FD19-4ADF-BBAA-E3B18BAE6029}" dt="2023-05-01T07:05:52.804" v="196" actId="478"/>
          <ac:picMkLst>
            <pc:docMk/>
            <pc:sldMk cId="3980329928" sldId="272"/>
            <ac:picMk id="1026" creationId="{83BAC727-9973-F117-93CA-390D8D51C347}"/>
          </ac:picMkLst>
        </pc:picChg>
      </pc:sldChg>
      <pc:sldChg chg="addSp delSp modSp add mod">
        <pc:chgData name="LeeKihoon" userId="3fabf05e-f515-4018-a4ee-ca1b7dd4238a" providerId="ADAL" clId="{E7D2EB7B-FD19-4ADF-BBAA-E3B18BAE6029}" dt="2023-05-01T07:13:55.957" v="616" actId="20577"/>
        <pc:sldMkLst>
          <pc:docMk/>
          <pc:sldMk cId="4150771916" sldId="273"/>
        </pc:sldMkLst>
        <pc:spChg chg="add del mod">
          <ac:chgData name="LeeKihoon" userId="3fabf05e-f515-4018-a4ee-ca1b7dd4238a" providerId="ADAL" clId="{E7D2EB7B-FD19-4ADF-BBAA-E3B18BAE6029}" dt="2023-05-01T07:10:56.662" v="349" actId="478"/>
          <ac:spMkLst>
            <pc:docMk/>
            <pc:sldMk cId="4150771916" sldId="273"/>
            <ac:spMk id="10" creationId="{2D0ECD10-6DDD-FBC8-A84A-C11BFE915AEC}"/>
          </ac:spMkLst>
        </pc:spChg>
        <pc:spChg chg="add del mod">
          <ac:chgData name="LeeKihoon" userId="3fabf05e-f515-4018-a4ee-ca1b7dd4238a" providerId="ADAL" clId="{E7D2EB7B-FD19-4ADF-BBAA-E3B18BAE6029}" dt="2023-05-01T07:10:56.662" v="349" actId="478"/>
          <ac:spMkLst>
            <pc:docMk/>
            <pc:sldMk cId="4150771916" sldId="273"/>
            <ac:spMk id="11" creationId="{2C451030-E82A-EB19-17DD-2848EB28E12C}"/>
          </ac:spMkLst>
        </pc:spChg>
        <pc:spChg chg="add del mod">
          <ac:chgData name="LeeKihoon" userId="3fabf05e-f515-4018-a4ee-ca1b7dd4238a" providerId="ADAL" clId="{E7D2EB7B-FD19-4ADF-BBAA-E3B18BAE6029}" dt="2023-05-01T07:10:56.662" v="349" actId="478"/>
          <ac:spMkLst>
            <pc:docMk/>
            <pc:sldMk cId="4150771916" sldId="273"/>
            <ac:spMk id="13" creationId="{3A0D34C5-4C94-0658-2C44-366C07253022}"/>
          </ac:spMkLst>
        </pc:spChg>
        <pc:spChg chg="add del mod">
          <ac:chgData name="LeeKihoon" userId="3fabf05e-f515-4018-a4ee-ca1b7dd4238a" providerId="ADAL" clId="{E7D2EB7B-FD19-4ADF-BBAA-E3B18BAE6029}" dt="2023-05-01T07:10:56.662" v="349" actId="478"/>
          <ac:spMkLst>
            <pc:docMk/>
            <pc:sldMk cId="4150771916" sldId="273"/>
            <ac:spMk id="14" creationId="{3376415F-E39C-A708-BBE0-84B3D3574E1A}"/>
          </ac:spMkLst>
        </pc:spChg>
        <pc:spChg chg="add del mod">
          <ac:chgData name="LeeKihoon" userId="3fabf05e-f515-4018-a4ee-ca1b7dd4238a" providerId="ADAL" clId="{E7D2EB7B-FD19-4ADF-BBAA-E3B18BAE6029}" dt="2023-05-01T07:10:56.662" v="349" actId="478"/>
          <ac:spMkLst>
            <pc:docMk/>
            <pc:sldMk cId="4150771916" sldId="273"/>
            <ac:spMk id="15" creationId="{B8B3698A-4D42-97B9-B8F2-06E996559D97}"/>
          </ac:spMkLst>
        </pc:spChg>
        <pc:spChg chg="add mod">
          <ac:chgData name="LeeKihoon" userId="3fabf05e-f515-4018-a4ee-ca1b7dd4238a" providerId="ADAL" clId="{E7D2EB7B-FD19-4ADF-BBAA-E3B18BAE6029}" dt="2023-05-01T07:06:05.477" v="203" actId="1076"/>
          <ac:spMkLst>
            <pc:docMk/>
            <pc:sldMk cId="4150771916" sldId="273"/>
            <ac:spMk id="16" creationId="{245ED314-87D6-091A-0C43-AC606BE73187}"/>
          </ac:spMkLst>
        </pc:spChg>
        <pc:spChg chg="add mod">
          <ac:chgData name="LeeKihoon" userId="3fabf05e-f515-4018-a4ee-ca1b7dd4238a" providerId="ADAL" clId="{E7D2EB7B-FD19-4ADF-BBAA-E3B18BAE6029}" dt="2023-05-01T07:06:05.477" v="203" actId="1076"/>
          <ac:spMkLst>
            <pc:docMk/>
            <pc:sldMk cId="4150771916" sldId="273"/>
            <ac:spMk id="17" creationId="{68750028-EE8D-E18B-9A6D-15165FC99144}"/>
          </ac:spMkLst>
        </pc:spChg>
        <pc:spChg chg="add mod">
          <ac:chgData name="LeeKihoon" userId="3fabf05e-f515-4018-a4ee-ca1b7dd4238a" providerId="ADAL" clId="{E7D2EB7B-FD19-4ADF-BBAA-E3B18BAE6029}" dt="2023-05-01T07:06:05.477" v="203" actId="1076"/>
          <ac:spMkLst>
            <pc:docMk/>
            <pc:sldMk cId="4150771916" sldId="273"/>
            <ac:spMk id="18" creationId="{F8FCC061-1286-BC03-9A9A-648ABEE1FF18}"/>
          </ac:spMkLst>
        </pc:spChg>
        <pc:spChg chg="add mod">
          <ac:chgData name="LeeKihoon" userId="3fabf05e-f515-4018-a4ee-ca1b7dd4238a" providerId="ADAL" clId="{E7D2EB7B-FD19-4ADF-BBAA-E3B18BAE6029}" dt="2023-05-01T07:06:05.477" v="203" actId="1076"/>
          <ac:spMkLst>
            <pc:docMk/>
            <pc:sldMk cId="4150771916" sldId="273"/>
            <ac:spMk id="19" creationId="{3915FBC3-DE42-DD7C-F2C1-612001FBFA98}"/>
          </ac:spMkLst>
        </pc:spChg>
        <pc:spChg chg="add mod">
          <ac:chgData name="LeeKihoon" userId="3fabf05e-f515-4018-a4ee-ca1b7dd4238a" providerId="ADAL" clId="{E7D2EB7B-FD19-4ADF-BBAA-E3B18BAE6029}" dt="2023-05-01T07:06:05.477" v="203" actId="1076"/>
          <ac:spMkLst>
            <pc:docMk/>
            <pc:sldMk cId="4150771916" sldId="273"/>
            <ac:spMk id="20" creationId="{A1E10F8C-6E42-0332-65BB-62B8297D0728}"/>
          </ac:spMkLst>
        </pc:spChg>
        <pc:spChg chg="add mod">
          <ac:chgData name="LeeKihoon" userId="3fabf05e-f515-4018-a4ee-ca1b7dd4238a" providerId="ADAL" clId="{E7D2EB7B-FD19-4ADF-BBAA-E3B18BAE6029}" dt="2023-05-01T07:06:34.051" v="210" actId="1076"/>
          <ac:spMkLst>
            <pc:docMk/>
            <pc:sldMk cId="4150771916" sldId="273"/>
            <ac:spMk id="29" creationId="{829C55A1-C180-DCC4-281E-431B2BAD9114}"/>
          </ac:spMkLst>
        </pc:spChg>
        <pc:spChg chg="add del mod">
          <ac:chgData name="LeeKihoon" userId="3fabf05e-f515-4018-a4ee-ca1b7dd4238a" providerId="ADAL" clId="{E7D2EB7B-FD19-4ADF-BBAA-E3B18BAE6029}" dt="2023-05-01T07:07:54.920" v="246" actId="478"/>
          <ac:spMkLst>
            <pc:docMk/>
            <pc:sldMk cId="4150771916" sldId="273"/>
            <ac:spMk id="31" creationId="{3F4E5C17-08E8-9A3C-9C5A-914260FF0F6B}"/>
          </ac:spMkLst>
        </pc:spChg>
        <pc:spChg chg="add mod">
          <ac:chgData name="LeeKihoon" userId="3fabf05e-f515-4018-a4ee-ca1b7dd4238a" providerId="ADAL" clId="{E7D2EB7B-FD19-4ADF-BBAA-E3B18BAE6029}" dt="2023-05-01T07:07:50.002" v="244" actId="1076"/>
          <ac:spMkLst>
            <pc:docMk/>
            <pc:sldMk cId="4150771916" sldId="273"/>
            <ac:spMk id="33" creationId="{1EECE7D1-10F8-60C5-B2F3-8BA00BB83404}"/>
          </ac:spMkLst>
        </pc:spChg>
        <pc:spChg chg="add del mod">
          <ac:chgData name="LeeKihoon" userId="3fabf05e-f515-4018-a4ee-ca1b7dd4238a" providerId="ADAL" clId="{E7D2EB7B-FD19-4ADF-BBAA-E3B18BAE6029}" dt="2023-05-01T07:08:11.296" v="250" actId="478"/>
          <ac:spMkLst>
            <pc:docMk/>
            <pc:sldMk cId="4150771916" sldId="273"/>
            <ac:spMk id="34" creationId="{99F9EBD4-FA00-61B7-D422-F22FCFA42F01}"/>
          </ac:spMkLst>
        </pc:spChg>
        <pc:spChg chg="add del mod">
          <ac:chgData name="LeeKihoon" userId="3fabf05e-f515-4018-a4ee-ca1b7dd4238a" providerId="ADAL" clId="{E7D2EB7B-FD19-4ADF-BBAA-E3B18BAE6029}" dt="2023-05-01T07:07:12.307" v="218" actId="478"/>
          <ac:spMkLst>
            <pc:docMk/>
            <pc:sldMk cId="4150771916" sldId="273"/>
            <ac:spMk id="35" creationId="{426F7D36-5FA3-578F-7043-2EAC95D57A67}"/>
          </ac:spMkLst>
        </pc:spChg>
        <pc:spChg chg="add mod">
          <ac:chgData name="LeeKihoon" userId="3fabf05e-f515-4018-a4ee-ca1b7dd4238a" providerId="ADAL" clId="{E7D2EB7B-FD19-4ADF-BBAA-E3B18BAE6029}" dt="2023-05-01T07:07:50.002" v="244" actId="1076"/>
          <ac:spMkLst>
            <pc:docMk/>
            <pc:sldMk cId="4150771916" sldId="273"/>
            <ac:spMk id="37" creationId="{AD8E3BCD-202D-9C8C-9A70-57E69A30F747}"/>
          </ac:spMkLst>
        </pc:spChg>
        <pc:spChg chg="add mod">
          <ac:chgData name="LeeKihoon" userId="3fabf05e-f515-4018-a4ee-ca1b7dd4238a" providerId="ADAL" clId="{E7D2EB7B-FD19-4ADF-BBAA-E3B18BAE6029}" dt="2023-05-01T07:07:50.002" v="244" actId="1076"/>
          <ac:spMkLst>
            <pc:docMk/>
            <pc:sldMk cId="4150771916" sldId="273"/>
            <ac:spMk id="38" creationId="{7E7F8F03-42D0-86B4-89B7-5229B7A03C9B}"/>
          </ac:spMkLst>
        </pc:spChg>
        <pc:spChg chg="add del mod">
          <ac:chgData name="LeeKihoon" userId="3fabf05e-f515-4018-a4ee-ca1b7dd4238a" providerId="ADAL" clId="{E7D2EB7B-FD19-4ADF-BBAA-E3B18BAE6029}" dt="2023-05-01T07:07:08.144" v="216" actId="478"/>
          <ac:spMkLst>
            <pc:docMk/>
            <pc:sldMk cId="4150771916" sldId="273"/>
            <ac:spMk id="39" creationId="{1B673989-D854-7D03-F937-DA3AF2447308}"/>
          </ac:spMkLst>
        </pc:spChg>
        <pc:spChg chg="add mod">
          <ac:chgData name="LeeKihoon" userId="3fabf05e-f515-4018-a4ee-ca1b7dd4238a" providerId="ADAL" clId="{E7D2EB7B-FD19-4ADF-BBAA-E3B18BAE6029}" dt="2023-05-01T07:06:56.942" v="213" actId="571"/>
          <ac:spMkLst>
            <pc:docMk/>
            <pc:sldMk cId="4150771916" sldId="273"/>
            <ac:spMk id="40" creationId="{BF9E1222-8DAF-3D9C-FF99-BE2944F56C54}"/>
          </ac:spMkLst>
        </pc:spChg>
        <pc:spChg chg="add mod">
          <ac:chgData name="LeeKihoon" userId="3fabf05e-f515-4018-a4ee-ca1b7dd4238a" providerId="ADAL" clId="{E7D2EB7B-FD19-4ADF-BBAA-E3B18BAE6029}" dt="2023-05-01T07:11:49.870" v="373" actId="1076"/>
          <ac:spMkLst>
            <pc:docMk/>
            <pc:sldMk cId="4150771916" sldId="273"/>
            <ac:spMk id="45" creationId="{21CC773B-42A3-1748-E251-075E24AF0A73}"/>
          </ac:spMkLst>
        </pc:spChg>
        <pc:spChg chg="add mod">
          <ac:chgData name="LeeKihoon" userId="3fabf05e-f515-4018-a4ee-ca1b7dd4238a" providerId="ADAL" clId="{E7D2EB7B-FD19-4ADF-BBAA-E3B18BAE6029}" dt="2023-05-01T07:11:46.845" v="372" actId="1076"/>
          <ac:spMkLst>
            <pc:docMk/>
            <pc:sldMk cId="4150771916" sldId="273"/>
            <ac:spMk id="46" creationId="{291E895B-3999-4321-19D8-9BA780BC9C11}"/>
          </ac:spMkLst>
        </pc:spChg>
        <pc:spChg chg="add del mod">
          <ac:chgData name="LeeKihoon" userId="3fabf05e-f515-4018-a4ee-ca1b7dd4238a" providerId="ADAL" clId="{E7D2EB7B-FD19-4ADF-BBAA-E3B18BAE6029}" dt="2023-05-01T07:11:04.637" v="353"/>
          <ac:spMkLst>
            <pc:docMk/>
            <pc:sldMk cId="4150771916" sldId="273"/>
            <ac:spMk id="48" creationId="{62F7F250-4A39-35B7-E463-05631E2DCECB}"/>
          </ac:spMkLst>
        </pc:spChg>
        <pc:spChg chg="add del mod">
          <ac:chgData name="LeeKihoon" userId="3fabf05e-f515-4018-a4ee-ca1b7dd4238a" providerId="ADAL" clId="{E7D2EB7B-FD19-4ADF-BBAA-E3B18BAE6029}" dt="2023-05-01T07:11:04.637" v="353"/>
          <ac:spMkLst>
            <pc:docMk/>
            <pc:sldMk cId="4150771916" sldId="273"/>
            <ac:spMk id="49" creationId="{DBFB49E7-4155-0001-CFC1-A74987973D82}"/>
          </ac:spMkLst>
        </pc:spChg>
        <pc:spChg chg="add del mod">
          <ac:chgData name="LeeKihoon" userId="3fabf05e-f515-4018-a4ee-ca1b7dd4238a" providerId="ADAL" clId="{E7D2EB7B-FD19-4ADF-BBAA-E3B18BAE6029}" dt="2023-05-01T07:11:04.637" v="353"/>
          <ac:spMkLst>
            <pc:docMk/>
            <pc:sldMk cId="4150771916" sldId="273"/>
            <ac:spMk id="50" creationId="{D0FC66D5-D631-AD9A-F079-90D2C99AFCE1}"/>
          </ac:spMkLst>
        </pc:spChg>
        <pc:spChg chg="add del mod">
          <ac:chgData name="LeeKihoon" userId="3fabf05e-f515-4018-a4ee-ca1b7dd4238a" providerId="ADAL" clId="{E7D2EB7B-FD19-4ADF-BBAA-E3B18BAE6029}" dt="2023-05-01T07:11:04.637" v="353"/>
          <ac:spMkLst>
            <pc:docMk/>
            <pc:sldMk cId="4150771916" sldId="273"/>
            <ac:spMk id="51" creationId="{FD2B3A9F-3E48-E964-5746-7381BE73004A}"/>
          </ac:spMkLst>
        </pc:spChg>
        <pc:spChg chg="add del mod">
          <ac:chgData name="LeeKihoon" userId="3fabf05e-f515-4018-a4ee-ca1b7dd4238a" providerId="ADAL" clId="{E7D2EB7B-FD19-4ADF-BBAA-E3B18BAE6029}" dt="2023-05-01T07:11:04.637" v="353"/>
          <ac:spMkLst>
            <pc:docMk/>
            <pc:sldMk cId="4150771916" sldId="273"/>
            <ac:spMk id="52" creationId="{E1C574FC-4692-95DA-7EDC-D057901992A5}"/>
          </ac:spMkLst>
        </pc:spChg>
        <pc:spChg chg="add mod">
          <ac:chgData name="LeeKihoon" userId="3fabf05e-f515-4018-a4ee-ca1b7dd4238a" providerId="ADAL" clId="{E7D2EB7B-FD19-4ADF-BBAA-E3B18BAE6029}" dt="2023-05-01T07:11:07.843" v="355"/>
          <ac:spMkLst>
            <pc:docMk/>
            <pc:sldMk cId="4150771916" sldId="273"/>
            <ac:spMk id="57" creationId="{C8E14266-2367-408F-217E-6D5F4E317215}"/>
          </ac:spMkLst>
        </pc:spChg>
        <pc:spChg chg="add mod">
          <ac:chgData name="LeeKihoon" userId="3fabf05e-f515-4018-a4ee-ca1b7dd4238a" providerId="ADAL" clId="{E7D2EB7B-FD19-4ADF-BBAA-E3B18BAE6029}" dt="2023-05-01T07:11:12.601" v="356" actId="14100"/>
          <ac:spMkLst>
            <pc:docMk/>
            <pc:sldMk cId="4150771916" sldId="273"/>
            <ac:spMk id="58" creationId="{D5498D1C-C784-8578-1DAC-693CA8E79AD2}"/>
          </ac:spMkLst>
        </pc:spChg>
        <pc:spChg chg="add mod">
          <ac:chgData name="LeeKihoon" userId="3fabf05e-f515-4018-a4ee-ca1b7dd4238a" providerId="ADAL" clId="{E7D2EB7B-FD19-4ADF-BBAA-E3B18BAE6029}" dt="2023-05-01T07:11:07.843" v="355"/>
          <ac:spMkLst>
            <pc:docMk/>
            <pc:sldMk cId="4150771916" sldId="273"/>
            <ac:spMk id="59" creationId="{34B2809D-3423-7F99-3CE5-E2A21E04FB6E}"/>
          </ac:spMkLst>
        </pc:spChg>
        <pc:spChg chg="add mod">
          <ac:chgData name="LeeKihoon" userId="3fabf05e-f515-4018-a4ee-ca1b7dd4238a" providerId="ADAL" clId="{E7D2EB7B-FD19-4ADF-BBAA-E3B18BAE6029}" dt="2023-05-01T07:11:07.843" v="355"/>
          <ac:spMkLst>
            <pc:docMk/>
            <pc:sldMk cId="4150771916" sldId="273"/>
            <ac:spMk id="60" creationId="{50B3E375-D6AB-257C-A19E-3F84B2E5D69E}"/>
          </ac:spMkLst>
        </pc:spChg>
        <pc:spChg chg="add mod">
          <ac:chgData name="LeeKihoon" userId="3fabf05e-f515-4018-a4ee-ca1b7dd4238a" providerId="ADAL" clId="{E7D2EB7B-FD19-4ADF-BBAA-E3B18BAE6029}" dt="2023-05-01T07:11:07.843" v="355"/>
          <ac:spMkLst>
            <pc:docMk/>
            <pc:sldMk cId="4150771916" sldId="273"/>
            <ac:spMk id="61" creationId="{F8F5FFE5-749D-DA83-698C-98030EDCF8D3}"/>
          </ac:spMkLst>
        </pc:spChg>
        <pc:spChg chg="add mod">
          <ac:chgData name="LeeKihoon" userId="3fabf05e-f515-4018-a4ee-ca1b7dd4238a" providerId="ADAL" clId="{E7D2EB7B-FD19-4ADF-BBAA-E3B18BAE6029}" dt="2023-05-01T07:13:55.957" v="616" actId="20577"/>
          <ac:spMkLst>
            <pc:docMk/>
            <pc:sldMk cId="4150771916" sldId="273"/>
            <ac:spMk id="1025" creationId="{156D7D57-E002-E9DD-BC0E-AA7FD9EACDC8}"/>
          </ac:spMkLst>
        </pc:spChg>
        <pc:picChg chg="add del mod">
          <ac:chgData name="LeeKihoon" userId="3fabf05e-f515-4018-a4ee-ca1b7dd4238a" providerId="ADAL" clId="{E7D2EB7B-FD19-4ADF-BBAA-E3B18BAE6029}" dt="2023-05-01T07:04:25.827" v="189" actId="478"/>
          <ac:picMkLst>
            <pc:docMk/>
            <pc:sldMk cId="4150771916" sldId="273"/>
            <ac:picMk id="2" creationId="{5B21BBD9-5FB5-FCDB-AD6E-3647C0FD6A1F}"/>
          </ac:picMkLst>
        </pc:picChg>
        <pc:picChg chg="add del mod">
          <ac:chgData name="LeeKihoon" userId="3fabf05e-f515-4018-a4ee-ca1b7dd4238a" providerId="ADAL" clId="{E7D2EB7B-FD19-4ADF-BBAA-E3B18BAE6029}" dt="2023-05-01T07:05:58.941" v="199" actId="478"/>
          <ac:picMkLst>
            <pc:docMk/>
            <pc:sldMk cId="4150771916" sldId="273"/>
            <ac:picMk id="7" creationId="{D24C9A4C-1AD4-8FF0-AFD1-D8F554B4F48D}"/>
          </ac:picMkLst>
        </pc:picChg>
        <pc:picChg chg="add del mod">
          <ac:chgData name="LeeKihoon" userId="3fabf05e-f515-4018-a4ee-ca1b7dd4238a" providerId="ADAL" clId="{E7D2EB7B-FD19-4ADF-BBAA-E3B18BAE6029}" dt="2023-05-01T07:05:59.605" v="201" actId="478"/>
          <ac:picMkLst>
            <pc:docMk/>
            <pc:sldMk cId="4150771916" sldId="273"/>
            <ac:picMk id="8" creationId="{F0195781-158A-54E6-E557-A65E238DA216}"/>
          </ac:picMkLst>
        </pc:picChg>
        <pc:picChg chg="del">
          <ac:chgData name="LeeKihoon" userId="3fabf05e-f515-4018-a4ee-ca1b7dd4238a" providerId="ADAL" clId="{E7D2EB7B-FD19-4ADF-BBAA-E3B18BAE6029}" dt="2023-05-01T07:03:04.547" v="20" actId="478"/>
          <ac:picMkLst>
            <pc:docMk/>
            <pc:sldMk cId="4150771916" sldId="273"/>
            <ac:picMk id="1026" creationId="{83BAC727-9973-F117-93CA-390D8D51C347}"/>
          </ac:picMkLst>
        </pc:picChg>
        <pc:picChg chg="add del mod">
          <ac:chgData name="LeeKihoon" userId="3fabf05e-f515-4018-a4ee-ca1b7dd4238a" providerId="ADAL" clId="{E7D2EB7B-FD19-4ADF-BBAA-E3B18BAE6029}" dt="2023-05-01T07:03:18.264" v="28" actId="21"/>
          <ac:picMkLst>
            <pc:docMk/>
            <pc:sldMk cId="4150771916" sldId="273"/>
            <ac:picMk id="2050" creationId="{A234642D-36D9-5DB6-178F-15286DB7BFC3}"/>
          </ac:picMkLst>
        </pc:picChg>
        <pc:cxnChg chg="add del mod">
          <ac:chgData name="LeeKihoon" userId="3fabf05e-f515-4018-a4ee-ca1b7dd4238a" providerId="ADAL" clId="{E7D2EB7B-FD19-4ADF-BBAA-E3B18BAE6029}" dt="2023-05-01T07:11:07.107" v="354" actId="478"/>
          <ac:cxnSpMkLst>
            <pc:docMk/>
            <pc:sldMk cId="4150771916" sldId="273"/>
            <ac:cxnSpMk id="9" creationId="{37FD7C0C-C6D6-2514-4459-D71DF35D4FDB}"/>
          </ac:cxnSpMkLst>
        </pc:cxnChg>
        <pc:cxnChg chg="add del mod">
          <ac:chgData name="LeeKihoon" userId="3fabf05e-f515-4018-a4ee-ca1b7dd4238a" providerId="ADAL" clId="{E7D2EB7B-FD19-4ADF-BBAA-E3B18BAE6029}" dt="2023-05-01T07:11:07.107" v="354" actId="478"/>
          <ac:cxnSpMkLst>
            <pc:docMk/>
            <pc:sldMk cId="4150771916" sldId="273"/>
            <ac:cxnSpMk id="21" creationId="{44CFDCD7-989A-1F8F-92DA-22C28379A355}"/>
          </ac:cxnSpMkLst>
        </pc:cxnChg>
        <pc:cxnChg chg="add del mod">
          <ac:chgData name="LeeKihoon" userId="3fabf05e-f515-4018-a4ee-ca1b7dd4238a" providerId="ADAL" clId="{E7D2EB7B-FD19-4ADF-BBAA-E3B18BAE6029}" dt="2023-05-01T07:11:07.107" v="354" actId="478"/>
          <ac:cxnSpMkLst>
            <pc:docMk/>
            <pc:sldMk cId="4150771916" sldId="273"/>
            <ac:cxnSpMk id="22" creationId="{21DFF7A1-8BB0-557A-924A-647CE502FEE9}"/>
          </ac:cxnSpMkLst>
        </pc:cxnChg>
        <pc:cxnChg chg="add del mod">
          <ac:chgData name="LeeKihoon" userId="3fabf05e-f515-4018-a4ee-ca1b7dd4238a" providerId="ADAL" clId="{E7D2EB7B-FD19-4ADF-BBAA-E3B18BAE6029}" dt="2023-05-01T07:11:07.107" v="354" actId="478"/>
          <ac:cxnSpMkLst>
            <pc:docMk/>
            <pc:sldMk cId="4150771916" sldId="273"/>
            <ac:cxnSpMk id="23" creationId="{2F0AF631-7337-5B25-9D86-FB288C436174}"/>
          </ac:cxnSpMkLst>
        </pc:cxnChg>
        <pc:cxnChg chg="add mod">
          <ac:chgData name="LeeKihoon" userId="3fabf05e-f515-4018-a4ee-ca1b7dd4238a" providerId="ADAL" clId="{E7D2EB7B-FD19-4ADF-BBAA-E3B18BAE6029}" dt="2023-05-01T07:06:05.477" v="203" actId="1076"/>
          <ac:cxnSpMkLst>
            <pc:docMk/>
            <pc:sldMk cId="4150771916" sldId="273"/>
            <ac:cxnSpMk id="24" creationId="{543E2C5F-D0C5-1E0A-8C6D-B1976C7FDE28}"/>
          </ac:cxnSpMkLst>
        </pc:cxnChg>
        <pc:cxnChg chg="add mod">
          <ac:chgData name="LeeKihoon" userId="3fabf05e-f515-4018-a4ee-ca1b7dd4238a" providerId="ADAL" clId="{E7D2EB7B-FD19-4ADF-BBAA-E3B18BAE6029}" dt="2023-05-01T07:06:05.477" v="203" actId="1076"/>
          <ac:cxnSpMkLst>
            <pc:docMk/>
            <pc:sldMk cId="4150771916" sldId="273"/>
            <ac:cxnSpMk id="25" creationId="{67373C14-EE32-A28B-9D6D-E024E1EE4BC2}"/>
          </ac:cxnSpMkLst>
        </pc:cxnChg>
        <pc:cxnChg chg="add mod">
          <ac:chgData name="LeeKihoon" userId="3fabf05e-f515-4018-a4ee-ca1b7dd4238a" providerId="ADAL" clId="{E7D2EB7B-FD19-4ADF-BBAA-E3B18BAE6029}" dt="2023-05-01T07:06:05.477" v="203" actId="1076"/>
          <ac:cxnSpMkLst>
            <pc:docMk/>
            <pc:sldMk cId="4150771916" sldId="273"/>
            <ac:cxnSpMk id="26" creationId="{CD1F2329-2C97-3FD6-2007-75D7B9E06B33}"/>
          </ac:cxnSpMkLst>
        </pc:cxnChg>
        <pc:cxnChg chg="add mod">
          <ac:chgData name="LeeKihoon" userId="3fabf05e-f515-4018-a4ee-ca1b7dd4238a" providerId="ADAL" clId="{E7D2EB7B-FD19-4ADF-BBAA-E3B18BAE6029}" dt="2023-05-01T07:06:05.477" v="203" actId="1076"/>
          <ac:cxnSpMkLst>
            <pc:docMk/>
            <pc:sldMk cId="4150771916" sldId="273"/>
            <ac:cxnSpMk id="27" creationId="{E140E7FE-20DE-B884-8150-8194F03D0315}"/>
          </ac:cxnSpMkLst>
        </pc:cxnChg>
        <pc:cxnChg chg="add mod">
          <ac:chgData name="LeeKihoon" userId="3fabf05e-f515-4018-a4ee-ca1b7dd4238a" providerId="ADAL" clId="{E7D2EB7B-FD19-4ADF-BBAA-E3B18BAE6029}" dt="2023-05-01T07:06:30.167" v="209" actId="1035"/>
          <ac:cxnSpMkLst>
            <pc:docMk/>
            <pc:sldMk cId="4150771916" sldId="273"/>
            <ac:cxnSpMk id="28" creationId="{DEB218F5-EB8B-440A-BB3F-36B2D209BA18}"/>
          </ac:cxnSpMkLst>
        </pc:cxnChg>
        <pc:cxnChg chg="add mod">
          <ac:chgData name="LeeKihoon" userId="3fabf05e-f515-4018-a4ee-ca1b7dd4238a" providerId="ADAL" clId="{E7D2EB7B-FD19-4ADF-BBAA-E3B18BAE6029}" dt="2023-05-01T07:08:01.735" v="249" actId="14100"/>
          <ac:cxnSpMkLst>
            <pc:docMk/>
            <pc:sldMk cId="4150771916" sldId="273"/>
            <ac:cxnSpMk id="32" creationId="{19100BE8-D9C5-DA78-6252-FE0F854FD5C1}"/>
          </ac:cxnSpMkLst>
        </pc:cxnChg>
        <pc:cxnChg chg="add mod">
          <ac:chgData name="LeeKihoon" userId="3fabf05e-f515-4018-a4ee-ca1b7dd4238a" providerId="ADAL" clId="{E7D2EB7B-FD19-4ADF-BBAA-E3B18BAE6029}" dt="2023-05-01T07:07:50.002" v="244" actId="1076"/>
          <ac:cxnSpMkLst>
            <pc:docMk/>
            <pc:sldMk cId="4150771916" sldId="273"/>
            <ac:cxnSpMk id="36" creationId="{14C1D13B-5CBD-9F61-6230-99FC93B93E40}"/>
          </ac:cxnSpMkLst>
        </pc:cxnChg>
        <pc:cxnChg chg="add del mod">
          <ac:chgData name="LeeKihoon" userId="3fabf05e-f515-4018-a4ee-ca1b7dd4238a" providerId="ADAL" clId="{E7D2EB7B-FD19-4ADF-BBAA-E3B18BAE6029}" dt="2023-05-01T07:11:04.637" v="353"/>
          <ac:cxnSpMkLst>
            <pc:docMk/>
            <pc:sldMk cId="4150771916" sldId="273"/>
            <ac:cxnSpMk id="47" creationId="{70E8996D-4CE8-07C6-FA9E-441184D11224}"/>
          </ac:cxnSpMkLst>
        </pc:cxnChg>
        <pc:cxnChg chg="add del mod">
          <ac:chgData name="LeeKihoon" userId="3fabf05e-f515-4018-a4ee-ca1b7dd4238a" providerId="ADAL" clId="{E7D2EB7B-FD19-4ADF-BBAA-E3B18BAE6029}" dt="2023-05-01T07:11:04.637" v="353"/>
          <ac:cxnSpMkLst>
            <pc:docMk/>
            <pc:sldMk cId="4150771916" sldId="273"/>
            <ac:cxnSpMk id="53" creationId="{3DD7DDEE-865F-1C4A-9679-2F60622753B9}"/>
          </ac:cxnSpMkLst>
        </pc:cxnChg>
        <pc:cxnChg chg="add del mod">
          <ac:chgData name="LeeKihoon" userId="3fabf05e-f515-4018-a4ee-ca1b7dd4238a" providerId="ADAL" clId="{E7D2EB7B-FD19-4ADF-BBAA-E3B18BAE6029}" dt="2023-05-01T07:11:04.637" v="353"/>
          <ac:cxnSpMkLst>
            <pc:docMk/>
            <pc:sldMk cId="4150771916" sldId="273"/>
            <ac:cxnSpMk id="54" creationId="{60C0C2DC-3134-4A71-A5F8-D570E9B1A8E4}"/>
          </ac:cxnSpMkLst>
        </pc:cxnChg>
        <pc:cxnChg chg="add del mod">
          <ac:chgData name="LeeKihoon" userId="3fabf05e-f515-4018-a4ee-ca1b7dd4238a" providerId="ADAL" clId="{E7D2EB7B-FD19-4ADF-BBAA-E3B18BAE6029}" dt="2023-05-01T07:11:04.637" v="353"/>
          <ac:cxnSpMkLst>
            <pc:docMk/>
            <pc:sldMk cId="4150771916" sldId="273"/>
            <ac:cxnSpMk id="55" creationId="{91EB5EFC-1A27-2D52-0AC0-6A7AFC790A3A}"/>
          </ac:cxnSpMkLst>
        </pc:cxnChg>
        <pc:cxnChg chg="add mod">
          <ac:chgData name="LeeKihoon" userId="3fabf05e-f515-4018-a4ee-ca1b7dd4238a" providerId="ADAL" clId="{E7D2EB7B-FD19-4ADF-BBAA-E3B18BAE6029}" dt="2023-05-01T07:11:07.843" v="355"/>
          <ac:cxnSpMkLst>
            <pc:docMk/>
            <pc:sldMk cId="4150771916" sldId="273"/>
            <ac:cxnSpMk id="56" creationId="{54FD3991-67A4-F30A-1741-D0B0B6FAA109}"/>
          </ac:cxnSpMkLst>
        </pc:cxnChg>
        <pc:cxnChg chg="add mod">
          <ac:chgData name="LeeKihoon" userId="3fabf05e-f515-4018-a4ee-ca1b7dd4238a" providerId="ADAL" clId="{E7D2EB7B-FD19-4ADF-BBAA-E3B18BAE6029}" dt="2023-05-01T07:11:07.843" v="355"/>
          <ac:cxnSpMkLst>
            <pc:docMk/>
            <pc:sldMk cId="4150771916" sldId="273"/>
            <ac:cxnSpMk id="62" creationId="{B1F44063-5C44-D867-A4B9-EED542F10F43}"/>
          </ac:cxnSpMkLst>
        </pc:cxnChg>
        <pc:cxnChg chg="add mod">
          <ac:chgData name="LeeKihoon" userId="3fabf05e-f515-4018-a4ee-ca1b7dd4238a" providerId="ADAL" clId="{E7D2EB7B-FD19-4ADF-BBAA-E3B18BAE6029}" dt="2023-05-01T07:11:07.843" v="355"/>
          <ac:cxnSpMkLst>
            <pc:docMk/>
            <pc:sldMk cId="4150771916" sldId="273"/>
            <ac:cxnSpMk id="63" creationId="{C3061133-DA76-97C0-A777-15863E006B2D}"/>
          </ac:cxnSpMkLst>
        </pc:cxnChg>
        <pc:cxnChg chg="add mod">
          <ac:chgData name="LeeKihoon" userId="3fabf05e-f515-4018-a4ee-ca1b7dd4238a" providerId="ADAL" clId="{E7D2EB7B-FD19-4ADF-BBAA-E3B18BAE6029}" dt="2023-05-01T07:11:07.843" v="355"/>
          <ac:cxnSpMkLst>
            <pc:docMk/>
            <pc:sldMk cId="4150771916" sldId="273"/>
            <ac:cxnSpMk id="1024" creationId="{DEA46382-5A32-B9FD-71F8-676469EC02C6}"/>
          </ac:cxnSpMkLst>
        </pc:cxnChg>
      </pc:sldChg>
      <pc:sldChg chg="addSp delSp modSp add mod">
        <pc:chgData name="LeeKihoon" userId="3fabf05e-f515-4018-a4ee-ca1b7dd4238a" providerId="ADAL" clId="{E7D2EB7B-FD19-4ADF-BBAA-E3B18BAE6029}" dt="2023-05-01T07:14:13.044" v="654" actId="20577"/>
        <pc:sldMkLst>
          <pc:docMk/>
          <pc:sldMk cId="2856240487" sldId="274"/>
        </pc:sldMkLst>
        <pc:spChg chg="add mod">
          <ac:chgData name="LeeKihoon" userId="3fabf05e-f515-4018-a4ee-ca1b7dd4238a" providerId="ADAL" clId="{E7D2EB7B-FD19-4ADF-BBAA-E3B18BAE6029}" dt="2023-05-01T07:10:03.930" v="321" actId="14100"/>
          <ac:spMkLst>
            <pc:docMk/>
            <pc:sldMk cId="2856240487" sldId="274"/>
            <ac:spMk id="2" creationId="{7EF720EA-3845-9116-96E1-9E9E4BD5C89E}"/>
          </ac:spMkLst>
        </pc:spChg>
        <pc:spChg chg="add mod">
          <ac:chgData name="LeeKihoon" userId="3fabf05e-f515-4018-a4ee-ca1b7dd4238a" providerId="ADAL" clId="{E7D2EB7B-FD19-4ADF-BBAA-E3B18BAE6029}" dt="2023-05-01T07:11:26.939" v="362" actId="20577"/>
          <ac:spMkLst>
            <pc:docMk/>
            <pc:sldMk cId="2856240487" sldId="274"/>
            <ac:spMk id="7" creationId="{4BF362FE-7E0E-47F6-4248-872C2726C91F}"/>
          </ac:spMkLst>
        </pc:spChg>
        <pc:spChg chg="add mod">
          <ac:chgData name="LeeKihoon" userId="3fabf05e-f515-4018-a4ee-ca1b7dd4238a" providerId="ADAL" clId="{E7D2EB7B-FD19-4ADF-BBAA-E3B18BAE6029}" dt="2023-05-01T07:11:52.234" v="374"/>
          <ac:spMkLst>
            <pc:docMk/>
            <pc:sldMk cId="2856240487" sldId="274"/>
            <ac:spMk id="8" creationId="{CD777C59-ED3B-F620-B980-F20CE1D2379F}"/>
          </ac:spMkLst>
        </pc:spChg>
        <pc:spChg chg="mod">
          <ac:chgData name="LeeKihoon" userId="3fabf05e-f515-4018-a4ee-ca1b7dd4238a" providerId="ADAL" clId="{E7D2EB7B-FD19-4ADF-BBAA-E3B18BAE6029}" dt="2023-05-01T07:10:33.464" v="335" actId="20577"/>
          <ac:spMkLst>
            <pc:docMk/>
            <pc:sldMk cId="2856240487" sldId="274"/>
            <ac:spMk id="10" creationId="{2D0ECD10-6DDD-FBC8-A84A-C11BFE915AEC}"/>
          </ac:spMkLst>
        </pc:spChg>
        <pc:spChg chg="mod">
          <ac:chgData name="LeeKihoon" userId="3fabf05e-f515-4018-a4ee-ca1b7dd4238a" providerId="ADAL" clId="{E7D2EB7B-FD19-4ADF-BBAA-E3B18BAE6029}" dt="2023-05-01T07:10:21.959" v="323" actId="14100"/>
          <ac:spMkLst>
            <pc:docMk/>
            <pc:sldMk cId="2856240487" sldId="274"/>
            <ac:spMk id="11" creationId="{2C451030-E82A-EB19-17DD-2848EB28E12C}"/>
          </ac:spMkLst>
        </pc:spChg>
        <pc:spChg chg="mod">
          <ac:chgData name="LeeKihoon" userId="3fabf05e-f515-4018-a4ee-ca1b7dd4238a" providerId="ADAL" clId="{E7D2EB7B-FD19-4ADF-BBAA-E3B18BAE6029}" dt="2023-05-01T07:10:39.195" v="339" actId="20577"/>
          <ac:spMkLst>
            <pc:docMk/>
            <pc:sldMk cId="2856240487" sldId="274"/>
            <ac:spMk id="13" creationId="{3A0D34C5-4C94-0658-2C44-366C07253022}"/>
          </ac:spMkLst>
        </pc:spChg>
        <pc:spChg chg="mod">
          <ac:chgData name="LeeKihoon" userId="3fabf05e-f515-4018-a4ee-ca1b7dd4238a" providerId="ADAL" clId="{E7D2EB7B-FD19-4ADF-BBAA-E3B18BAE6029}" dt="2023-05-01T07:10:43.325" v="344" actId="20577"/>
          <ac:spMkLst>
            <pc:docMk/>
            <pc:sldMk cId="2856240487" sldId="274"/>
            <ac:spMk id="14" creationId="{3376415F-E39C-A708-BBE0-84B3D3574E1A}"/>
          </ac:spMkLst>
        </pc:spChg>
        <pc:spChg chg="mod">
          <ac:chgData name="LeeKihoon" userId="3fabf05e-f515-4018-a4ee-ca1b7dd4238a" providerId="ADAL" clId="{E7D2EB7B-FD19-4ADF-BBAA-E3B18BAE6029}" dt="2023-05-01T07:10:47.209" v="348" actId="20577"/>
          <ac:spMkLst>
            <pc:docMk/>
            <pc:sldMk cId="2856240487" sldId="274"/>
            <ac:spMk id="15" creationId="{B8B3698A-4D42-97B9-B8F2-06E996559D97}"/>
          </ac:spMkLst>
        </pc:spChg>
        <pc:spChg chg="mod">
          <ac:chgData name="LeeKihoon" userId="3fabf05e-f515-4018-a4ee-ca1b7dd4238a" providerId="ADAL" clId="{E7D2EB7B-FD19-4ADF-BBAA-E3B18BAE6029}" dt="2023-05-01T07:10:19.421" v="322" actId="14100"/>
          <ac:spMkLst>
            <pc:docMk/>
            <pc:sldMk cId="2856240487" sldId="274"/>
            <ac:spMk id="20" creationId="{A1E10F8C-6E42-0332-65BB-62B8297D0728}"/>
          </ac:spMkLst>
        </pc:spChg>
        <pc:spChg chg="add mod">
          <ac:chgData name="LeeKihoon" userId="3fabf05e-f515-4018-a4ee-ca1b7dd4238a" providerId="ADAL" clId="{E7D2EB7B-FD19-4ADF-BBAA-E3B18BAE6029}" dt="2023-05-01T07:11:52.234" v="374"/>
          <ac:spMkLst>
            <pc:docMk/>
            <pc:sldMk cId="2856240487" sldId="274"/>
            <ac:spMk id="30" creationId="{6B8F35DA-E157-2025-8BA9-C56490CF6796}"/>
          </ac:spMkLst>
        </pc:spChg>
        <pc:spChg chg="add mod">
          <ac:chgData name="LeeKihoon" userId="3fabf05e-f515-4018-a4ee-ca1b7dd4238a" providerId="ADAL" clId="{E7D2EB7B-FD19-4ADF-BBAA-E3B18BAE6029}" dt="2023-05-01T07:14:13.044" v="654" actId="20577"/>
          <ac:spMkLst>
            <pc:docMk/>
            <pc:sldMk cId="2856240487" sldId="274"/>
            <ac:spMk id="31" creationId="{4B05D4CC-1803-30F9-E5D1-FAEF71B15D50}"/>
          </ac:spMkLst>
        </pc:spChg>
        <pc:spChg chg="del mod">
          <ac:chgData name="LeeKihoon" userId="3fabf05e-f515-4018-a4ee-ca1b7dd4238a" providerId="ADAL" clId="{E7D2EB7B-FD19-4ADF-BBAA-E3B18BAE6029}" dt="2023-05-01T07:09:41.534" v="310" actId="478"/>
          <ac:spMkLst>
            <pc:docMk/>
            <pc:sldMk cId="2856240487" sldId="274"/>
            <ac:spMk id="45" creationId="{21CC773B-42A3-1748-E251-075E24AF0A73}"/>
          </ac:spMkLst>
        </pc:spChg>
        <pc:spChg chg="del mod">
          <ac:chgData name="LeeKihoon" userId="3fabf05e-f515-4018-a4ee-ca1b7dd4238a" providerId="ADAL" clId="{E7D2EB7B-FD19-4ADF-BBAA-E3B18BAE6029}" dt="2023-05-01T07:09:42.837" v="311" actId="478"/>
          <ac:spMkLst>
            <pc:docMk/>
            <pc:sldMk cId="2856240487" sldId="274"/>
            <ac:spMk id="46" creationId="{291E895B-3999-4321-19D8-9BA780BC9C11}"/>
          </ac:spMkLst>
        </pc:spChg>
        <pc:cxnChg chg="add mod">
          <ac:chgData name="LeeKihoon" userId="3fabf05e-f515-4018-a4ee-ca1b7dd4238a" providerId="ADAL" clId="{E7D2EB7B-FD19-4ADF-BBAA-E3B18BAE6029}" dt="2023-05-01T07:12:28.654" v="468" actId="1076"/>
          <ac:cxnSpMkLst>
            <pc:docMk/>
            <pc:sldMk cId="2856240487" sldId="274"/>
            <ac:cxnSpMk id="34" creationId="{CB3FDD4A-B5DF-CA9F-BF08-A0A275422A56}"/>
          </ac:cxnSpMkLst>
        </pc:cxnChg>
        <pc:cxnChg chg="add mod">
          <ac:chgData name="LeeKihoon" userId="3fabf05e-f515-4018-a4ee-ca1b7dd4238a" providerId="ADAL" clId="{E7D2EB7B-FD19-4ADF-BBAA-E3B18BAE6029}" dt="2023-05-01T07:12:28.654" v="468" actId="1076"/>
          <ac:cxnSpMkLst>
            <pc:docMk/>
            <pc:sldMk cId="2856240487" sldId="274"/>
            <ac:cxnSpMk id="35" creationId="{67B80CD4-E395-FAD4-EC43-151AA22645E3}"/>
          </ac:cxnSpMkLst>
        </pc:cxnChg>
      </pc:sldChg>
      <pc:sldChg chg="addSp delSp modSp add mod">
        <pc:chgData name="LeeKihoon" userId="3fabf05e-f515-4018-a4ee-ca1b7dd4238a" providerId="ADAL" clId="{E7D2EB7B-FD19-4ADF-BBAA-E3B18BAE6029}" dt="2023-05-01T07:39:07.274" v="1475" actId="208"/>
        <pc:sldMkLst>
          <pc:docMk/>
          <pc:sldMk cId="3771259461" sldId="275"/>
        </pc:sldMkLst>
        <pc:spChg chg="mod">
          <ac:chgData name="LeeKihoon" userId="3fabf05e-f515-4018-a4ee-ca1b7dd4238a" providerId="ADAL" clId="{E7D2EB7B-FD19-4ADF-BBAA-E3B18BAE6029}" dt="2023-05-01T07:15:31.286" v="787" actId="113"/>
          <ac:spMkLst>
            <pc:docMk/>
            <pc:sldMk cId="3771259461" sldId="275"/>
            <ac:spMk id="31" creationId="{4B05D4CC-1803-30F9-E5D1-FAEF71B15D50}"/>
          </ac:spMkLst>
        </pc:spChg>
        <pc:spChg chg="add del mod">
          <ac:chgData name="LeeKihoon" userId="3fabf05e-f515-4018-a4ee-ca1b7dd4238a" providerId="ADAL" clId="{E7D2EB7B-FD19-4ADF-BBAA-E3B18BAE6029}" dt="2023-05-01T07:16:17.088" v="837" actId="478"/>
          <ac:spMkLst>
            <pc:docMk/>
            <pc:sldMk cId="3771259461" sldId="275"/>
            <ac:spMk id="41" creationId="{1ECAC4EE-9476-8CFB-957E-86181C886CCF}"/>
          </ac:spMkLst>
        </pc:spChg>
        <pc:spChg chg="add del mod">
          <ac:chgData name="LeeKihoon" userId="3fabf05e-f515-4018-a4ee-ca1b7dd4238a" providerId="ADAL" clId="{E7D2EB7B-FD19-4ADF-BBAA-E3B18BAE6029}" dt="2023-05-01T07:16:26.657" v="865"/>
          <ac:spMkLst>
            <pc:docMk/>
            <pc:sldMk cId="3771259461" sldId="275"/>
            <ac:spMk id="42" creationId="{1C031390-6AA2-CCA6-DA69-88B51E6B57EA}"/>
          </ac:spMkLst>
        </pc:spChg>
        <pc:spChg chg="add mod">
          <ac:chgData name="LeeKihoon" userId="3fabf05e-f515-4018-a4ee-ca1b7dd4238a" providerId="ADAL" clId="{E7D2EB7B-FD19-4ADF-BBAA-E3B18BAE6029}" dt="2023-05-01T07:18:35.566" v="1367" actId="20577"/>
          <ac:spMkLst>
            <pc:docMk/>
            <pc:sldMk cId="3771259461" sldId="275"/>
            <ac:spMk id="43" creationId="{FF073026-5CB3-5767-9AEF-E6E9F4CDEA41}"/>
          </ac:spMkLst>
        </pc:spChg>
        <pc:spChg chg="add mod">
          <ac:chgData name="LeeKihoon" userId="3fabf05e-f515-4018-a4ee-ca1b7dd4238a" providerId="ADAL" clId="{E7D2EB7B-FD19-4ADF-BBAA-E3B18BAE6029}" dt="2023-05-01T07:19:37.890" v="1468"/>
          <ac:spMkLst>
            <pc:docMk/>
            <pc:sldMk cId="3771259461" sldId="275"/>
            <ac:spMk id="46" creationId="{2F74A364-27AD-BC95-6A9D-B9C46E222421}"/>
          </ac:spMkLst>
        </pc:spChg>
        <pc:picChg chg="add mod">
          <ac:chgData name="LeeKihoon" userId="3fabf05e-f515-4018-a4ee-ca1b7dd4238a" providerId="ADAL" clId="{E7D2EB7B-FD19-4ADF-BBAA-E3B18BAE6029}" dt="2023-05-01T07:19:03.193" v="1371" actId="1076"/>
          <ac:picMkLst>
            <pc:docMk/>
            <pc:sldMk cId="3771259461" sldId="275"/>
            <ac:picMk id="45" creationId="{9D2F4B55-A074-2D7F-D73F-2E34DA3636EB}"/>
          </ac:picMkLst>
        </pc:picChg>
        <pc:cxnChg chg="add">
          <ac:chgData name="LeeKihoon" userId="3fabf05e-f515-4018-a4ee-ca1b7dd4238a" providerId="ADAL" clId="{E7D2EB7B-FD19-4ADF-BBAA-E3B18BAE6029}" dt="2023-05-01T07:15:35.522" v="788" actId="11529"/>
          <ac:cxnSpMkLst>
            <pc:docMk/>
            <pc:sldMk cId="3771259461" sldId="275"/>
            <ac:cxnSpMk id="40" creationId="{4FA41251-93CF-EA62-BA20-0CC692210041}"/>
          </ac:cxnSpMkLst>
        </pc:cxnChg>
        <pc:cxnChg chg="add mod">
          <ac:chgData name="LeeKihoon" userId="3fabf05e-f515-4018-a4ee-ca1b7dd4238a" providerId="ADAL" clId="{E7D2EB7B-FD19-4ADF-BBAA-E3B18BAE6029}" dt="2023-05-01T07:39:07.274" v="1475" actId="208"/>
          <ac:cxnSpMkLst>
            <pc:docMk/>
            <pc:sldMk cId="3771259461" sldId="275"/>
            <ac:cxnSpMk id="48" creationId="{1CD186C6-B157-50F2-E2A9-37EFED6A5EBB}"/>
          </ac:cxnSpMkLst>
        </pc:cxnChg>
      </pc:sldChg>
      <pc:sldChg chg="addSp delSp modSp add mod">
        <pc:chgData name="LeeKihoon" userId="3fabf05e-f515-4018-a4ee-ca1b7dd4238a" providerId="ADAL" clId="{E7D2EB7B-FD19-4ADF-BBAA-E3B18BAE6029}" dt="2023-05-02T05:51:03.935" v="1554" actId="1076"/>
        <pc:sldMkLst>
          <pc:docMk/>
          <pc:sldMk cId="965280332" sldId="276"/>
        </pc:sldMkLst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2" creationId="{7EF720EA-3845-9116-96E1-9E9E4BD5C89E}"/>
          </ac:spMkLst>
        </pc:spChg>
        <pc:spChg chg="add del">
          <ac:chgData name="LeeKihoon" userId="3fabf05e-f515-4018-a4ee-ca1b7dd4238a" providerId="ADAL" clId="{E7D2EB7B-FD19-4ADF-BBAA-E3B18BAE6029}" dt="2023-05-02T05:48:30.360" v="1478" actId="478"/>
          <ac:spMkLst>
            <pc:docMk/>
            <pc:sldMk cId="965280332" sldId="276"/>
            <ac:spMk id="6" creationId="{9A33E513-901C-C44A-240B-23778FEB15FB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7" creationId="{4BF362FE-7E0E-47F6-4248-872C2726C91F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8" creationId="{CD777C59-ED3B-F620-B980-F20CE1D2379F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10" creationId="{2D0ECD10-6DDD-FBC8-A84A-C11BFE915AEC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11" creationId="{2C451030-E82A-EB19-17DD-2848EB28E12C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12" creationId="{FF1D1ABA-271B-7FFF-082C-9877066BFF0E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13" creationId="{3A0D34C5-4C94-0658-2C44-366C07253022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14" creationId="{3376415F-E39C-A708-BBE0-84B3D3574E1A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15" creationId="{B8B3698A-4D42-97B9-B8F2-06E996559D97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16" creationId="{245ED314-87D6-091A-0C43-AC606BE73187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17" creationId="{68750028-EE8D-E18B-9A6D-15165FC99144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18" creationId="{F8FCC061-1286-BC03-9A9A-648ABEE1FF18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19" creationId="{3915FBC3-DE42-DD7C-F2C1-612001FBFA98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20" creationId="{A1E10F8C-6E42-0332-65BB-62B8297D0728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29" creationId="{829C55A1-C180-DCC4-281E-431B2BAD9114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30" creationId="{6B8F35DA-E157-2025-8BA9-C56490CF6796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31" creationId="{4B05D4CC-1803-30F9-E5D1-FAEF71B15D50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33" creationId="{1EECE7D1-10F8-60C5-B2F3-8BA00BB83404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37" creationId="{AD8E3BCD-202D-9C8C-9A70-57E69A30F747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38" creationId="{7E7F8F03-42D0-86B4-89B7-5229B7A03C9B}"/>
          </ac:spMkLst>
        </pc:spChg>
        <pc:spChg chg="add mod">
          <ac:chgData name="LeeKihoon" userId="3fabf05e-f515-4018-a4ee-ca1b7dd4238a" providerId="ADAL" clId="{E7D2EB7B-FD19-4ADF-BBAA-E3B18BAE6029}" dt="2023-05-02T05:50:24.886" v="1494"/>
          <ac:spMkLst>
            <pc:docMk/>
            <pc:sldMk cId="965280332" sldId="276"/>
            <ac:spMk id="39" creationId="{A12111AD-FA0F-8580-4C31-8306CCB75521}"/>
          </ac:spMkLst>
        </pc:spChg>
        <pc:spChg chg="add mod">
          <ac:chgData name="LeeKihoon" userId="3fabf05e-f515-4018-a4ee-ca1b7dd4238a" providerId="ADAL" clId="{E7D2EB7B-FD19-4ADF-BBAA-E3B18BAE6029}" dt="2023-05-02T05:50:24.886" v="1494"/>
          <ac:spMkLst>
            <pc:docMk/>
            <pc:sldMk cId="965280332" sldId="276"/>
            <ac:spMk id="41" creationId="{0C4EE950-BCED-3AC2-2D62-B2AF33268D2F}"/>
          </ac:spMkLst>
        </pc:spChg>
        <pc:spChg chg="add mod">
          <ac:chgData name="LeeKihoon" userId="3fabf05e-f515-4018-a4ee-ca1b7dd4238a" providerId="ADAL" clId="{E7D2EB7B-FD19-4ADF-BBAA-E3B18BAE6029}" dt="2023-05-02T05:50:24.886" v="1494"/>
          <ac:spMkLst>
            <pc:docMk/>
            <pc:sldMk cId="965280332" sldId="276"/>
            <ac:spMk id="42" creationId="{B6543278-AED7-DE23-E797-7C8719B9046B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43" creationId="{FF073026-5CB3-5767-9AEF-E6E9F4CDEA41}"/>
          </ac:spMkLst>
        </pc:spChg>
        <pc:spChg chg="add mod">
          <ac:chgData name="LeeKihoon" userId="3fabf05e-f515-4018-a4ee-ca1b7dd4238a" providerId="ADAL" clId="{E7D2EB7B-FD19-4ADF-BBAA-E3B18BAE6029}" dt="2023-05-02T05:50:24.886" v="1494"/>
          <ac:spMkLst>
            <pc:docMk/>
            <pc:sldMk cId="965280332" sldId="276"/>
            <ac:spMk id="44" creationId="{68180D62-C4D5-B031-5BE2-46A9FE18B1B5}"/>
          </ac:spMkLst>
        </pc:spChg>
        <pc:spChg chg="add del">
          <ac:chgData name="LeeKihoon" userId="3fabf05e-f515-4018-a4ee-ca1b7dd4238a" providerId="ADAL" clId="{E7D2EB7B-FD19-4ADF-BBAA-E3B18BAE6029}" dt="2023-05-02T05:48:31.764" v="1479" actId="478"/>
          <ac:spMkLst>
            <pc:docMk/>
            <pc:sldMk cId="965280332" sldId="276"/>
            <ac:spMk id="46" creationId="{2F74A364-27AD-BC95-6A9D-B9C46E222421}"/>
          </ac:spMkLst>
        </pc:spChg>
        <pc:spChg chg="add mod">
          <ac:chgData name="LeeKihoon" userId="3fabf05e-f515-4018-a4ee-ca1b7dd4238a" providerId="ADAL" clId="{E7D2EB7B-FD19-4ADF-BBAA-E3B18BAE6029}" dt="2023-05-02T05:50:24.886" v="1494"/>
          <ac:spMkLst>
            <pc:docMk/>
            <pc:sldMk cId="965280332" sldId="276"/>
            <ac:spMk id="47" creationId="{A47D3488-2F63-AD7A-0CC8-A3E828C27EBB}"/>
          </ac:spMkLst>
        </pc:spChg>
        <pc:spChg chg="add mod">
          <ac:chgData name="LeeKihoon" userId="3fabf05e-f515-4018-a4ee-ca1b7dd4238a" providerId="ADAL" clId="{E7D2EB7B-FD19-4ADF-BBAA-E3B18BAE6029}" dt="2023-05-02T05:50:24.886" v="1494"/>
          <ac:spMkLst>
            <pc:docMk/>
            <pc:sldMk cId="965280332" sldId="276"/>
            <ac:spMk id="54" creationId="{D502FD9A-276D-A577-9E26-331D88658C17}"/>
          </ac:spMkLst>
        </pc:spChg>
        <pc:spChg chg="add del mod">
          <ac:chgData name="LeeKihoon" userId="3fabf05e-f515-4018-a4ee-ca1b7dd4238a" providerId="ADAL" clId="{E7D2EB7B-FD19-4ADF-BBAA-E3B18BAE6029}" dt="2023-05-02T05:50:26.966" v="1495" actId="478"/>
          <ac:spMkLst>
            <pc:docMk/>
            <pc:sldMk cId="965280332" sldId="276"/>
            <ac:spMk id="56" creationId="{C85D7972-7C60-580C-D0AE-1A2FD4FE4F1F}"/>
          </ac:spMkLst>
        </pc:spChg>
        <pc:spChg chg="add del mod">
          <ac:chgData name="LeeKihoon" userId="3fabf05e-f515-4018-a4ee-ca1b7dd4238a" providerId="ADAL" clId="{E7D2EB7B-FD19-4ADF-BBAA-E3B18BAE6029}" dt="2023-05-02T05:50:26.966" v="1495" actId="478"/>
          <ac:spMkLst>
            <pc:docMk/>
            <pc:sldMk cId="965280332" sldId="276"/>
            <ac:spMk id="58" creationId="{4A9A7620-5CE2-05C9-063A-ADF11F08B42F}"/>
          </ac:spMkLst>
        </pc:spChg>
        <pc:spChg chg="add del mod">
          <ac:chgData name="LeeKihoon" userId="3fabf05e-f515-4018-a4ee-ca1b7dd4238a" providerId="ADAL" clId="{E7D2EB7B-FD19-4ADF-BBAA-E3B18BAE6029}" dt="2023-05-02T05:50:26.966" v="1495" actId="478"/>
          <ac:spMkLst>
            <pc:docMk/>
            <pc:sldMk cId="965280332" sldId="276"/>
            <ac:spMk id="59" creationId="{AEE89B3B-6745-7740-314C-36A5B38457A8}"/>
          </ac:spMkLst>
        </pc:spChg>
        <pc:spChg chg="add mod">
          <ac:chgData name="LeeKihoon" userId="3fabf05e-f515-4018-a4ee-ca1b7dd4238a" providerId="ADAL" clId="{E7D2EB7B-FD19-4ADF-BBAA-E3B18BAE6029}" dt="2023-05-02T05:50:24.886" v="1494"/>
          <ac:spMkLst>
            <pc:docMk/>
            <pc:sldMk cId="965280332" sldId="276"/>
            <ac:spMk id="60" creationId="{BD868358-2665-FB70-8E9B-C9C6165A96EE}"/>
          </ac:spMkLst>
        </pc:spChg>
        <pc:spChg chg="add mod">
          <ac:chgData name="LeeKihoon" userId="3fabf05e-f515-4018-a4ee-ca1b7dd4238a" providerId="ADAL" clId="{E7D2EB7B-FD19-4ADF-BBAA-E3B18BAE6029}" dt="2023-05-02T05:50:24.886" v="1494"/>
          <ac:spMkLst>
            <pc:docMk/>
            <pc:sldMk cId="965280332" sldId="276"/>
            <ac:spMk id="61" creationId="{E224D96F-1895-C1EA-DD2D-7B69CCCD82E8}"/>
          </ac:spMkLst>
        </pc:spChg>
        <pc:spChg chg="add mod">
          <ac:chgData name="LeeKihoon" userId="3fabf05e-f515-4018-a4ee-ca1b7dd4238a" providerId="ADAL" clId="{E7D2EB7B-FD19-4ADF-BBAA-E3B18BAE6029}" dt="2023-05-02T05:50:24.886" v="1494"/>
          <ac:spMkLst>
            <pc:docMk/>
            <pc:sldMk cId="965280332" sldId="276"/>
            <ac:spMk id="63" creationId="{E636D95C-1EF3-2511-90EF-3C7EFFCEBA65}"/>
          </ac:spMkLst>
        </pc:spChg>
        <pc:spChg chg="add mod">
          <ac:chgData name="LeeKihoon" userId="3fabf05e-f515-4018-a4ee-ca1b7dd4238a" providerId="ADAL" clId="{E7D2EB7B-FD19-4ADF-BBAA-E3B18BAE6029}" dt="2023-05-02T05:50:24.886" v="1494"/>
          <ac:spMkLst>
            <pc:docMk/>
            <pc:sldMk cId="965280332" sldId="276"/>
            <ac:spMk id="1024" creationId="{047B0B07-46FF-B9AE-3970-DDF53FB97D7F}"/>
          </ac:spMkLst>
        </pc:spChg>
        <pc:spChg chg="add mod">
          <ac:chgData name="LeeKihoon" userId="3fabf05e-f515-4018-a4ee-ca1b7dd4238a" providerId="ADAL" clId="{E7D2EB7B-FD19-4ADF-BBAA-E3B18BAE6029}" dt="2023-05-02T05:50:24.886" v="1494"/>
          <ac:spMkLst>
            <pc:docMk/>
            <pc:sldMk cId="965280332" sldId="276"/>
            <ac:spMk id="1025" creationId="{CF2A3716-9413-3D9F-E45C-0467B4863CB7}"/>
          </ac:spMkLst>
        </pc:spChg>
        <pc:spChg chg="add mod">
          <ac:chgData name="LeeKihoon" userId="3fabf05e-f515-4018-a4ee-ca1b7dd4238a" providerId="ADAL" clId="{E7D2EB7B-FD19-4ADF-BBAA-E3B18BAE6029}" dt="2023-05-02T05:50:24.886" v="1494"/>
          <ac:spMkLst>
            <pc:docMk/>
            <pc:sldMk cId="965280332" sldId="276"/>
            <ac:spMk id="1027" creationId="{C4EF3E13-2623-CA64-1C74-575301FBB842}"/>
          </ac:spMkLst>
        </pc:spChg>
        <pc:spChg chg="add mod">
          <ac:chgData name="LeeKihoon" userId="3fabf05e-f515-4018-a4ee-ca1b7dd4238a" providerId="ADAL" clId="{E7D2EB7B-FD19-4ADF-BBAA-E3B18BAE6029}" dt="2023-05-02T05:50:24.886" v="1494"/>
          <ac:spMkLst>
            <pc:docMk/>
            <pc:sldMk cId="965280332" sldId="276"/>
            <ac:spMk id="1029" creationId="{83D6039A-7787-6FDF-2482-5162B266B611}"/>
          </ac:spMkLst>
        </pc:spChg>
        <pc:spChg chg="add mod">
          <ac:chgData name="LeeKihoon" userId="3fabf05e-f515-4018-a4ee-ca1b7dd4238a" providerId="ADAL" clId="{E7D2EB7B-FD19-4ADF-BBAA-E3B18BAE6029}" dt="2023-05-02T05:51:03.935" v="1554" actId="1076"/>
          <ac:spMkLst>
            <pc:docMk/>
            <pc:sldMk cId="965280332" sldId="276"/>
            <ac:spMk id="1038" creationId="{BC8E3C58-BE6E-EA69-5FB7-0054BCD2BDA5}"/>
          </ac:spMkLst>
        </pc:spChg>
        <pc:picChg chg="add del">
          <ac:chgData name="LeeKihoon" userId="3fabf05e-f515-4018-a4ee-ca1b7dd4238a" providerId="ADAL" clId="{E7D2EB7B-FD19-4ADF-BBAA-E3B18BAE6029}" dt="2023-05-02T05:48:31.764" v="1479" actId="478"/>
          <ac:picMkLst>
            <pc:docMk/>
            <pc:sldMk cId="965280332" sldId="276"/>
            <ac:picMk id="45" creationId="{9D2F4B55-A074-2D7F-D73F-2E34DA3636EB}"/>
          </ac:picMkLst>
        </pc:picChg>
        <pc:picChg chg="add del">
          <ac:chgData name="LeeKihoon" userId="3fabf05e-f515-4018-a4ee-ca1b7dd4238a" providerId="ADAL" clId="{E7D2EB7B-FD19-4ADF-BBAA-E3B18BAE6029}" dt="2023-05-02T05:49:04.474" v="1481" actId="478"/>
          <ac:picMkLst>
            <pc:docMk/>
            <pc:sldMk cId="965280332" sldId="276"/>
            <ac:picMk id="1026" creationId="{D8EFA8C7-ABDD-EAE8-DFCF-C65288764F38}"/>
          </ac:picMkLst>
        </pc:picChg>
        <pc:picChg chg="add mod">
          <ac:chgData name="LeeKihoon" userId="3fabf05e-f515-4018-a4ee-ca1b7dd4238a" providerId="ADAL" clId="{E7D2EB7B-FD19-4ADF-BBAA-E3B18BAE6029}" dt="2023-05-02T05:51:01.486" v="1553" actId="1076"/>
          <ac:picMkLst>
            <pc:docMk/>
            <pc:sldMk cId="965280332" sldId="276"/>
            <ac:picMk id="1028" creationId="{473AD349-8646-5194-9BDD-FA69B885C414}"/>
          </ac:picMkLst>
        </pc:picChg>
        <pc:cxnChg chg="add del">
          <ac:chgData name="LeeKihoon" userId="3fabf05e-f515-4018-a4ee-ca1b7dd4238a" providerId="ADAL" clId="{E7D2EB7B-FD19-4ADF-BBAA-E3B18BAE6029}" dt="2023-05-02T05:48:31.764" v="1479" actId="478"/>
          <ac:cxnSpMkLst>
            <pc:docMk/>
            <pc:sldMk cId="965280332" sldId="276"/>
            <ac:cxnSpMk id="9" creationId="{37FD7C0C-C6D6-2514-4459-D71DF35D4FDB}"/>
          </ac:cxnSpMkLst>
        </pc:cxnChg>
        <pc:cxnChg chg="add del">
          <ac:chgData name="LeeKihoon" userId="3fabf05e-f515-4018-a4ee-ca1b7dd4238a" providerId="ADAL" clId="{E7D2EB7B-FD19-4ADF-BBAA-E3B18BAE6029}" dt="2023-05-02T05:48:31.764" v="1479" actId="478"/>
          <ac:cxnSpMkLst>
            <pc:docMk/>
            <pc:sldMk cId="965280332" sldId="276"/>
            <ac:cxnSpMk id="21" creationId="{44CFDCD7-989A-1F8F-92DA-22C28379A355}"/>
          </ac:cxnSpMkLst>
        </pc:cxnChg>
        <pc:cxnChg chg="add del">
          <ac:chgData name="LeeKihoon" userId="3fabf05e-f515-4018-a4ee-ca1b7dd4238a" providerId="ADAL" clId="{E7D2EB7B-FD19-4ADF-BBAA-E3B18BAE6029}" dt="2023-05-02T05:48:31.764" v="1479" actId="478"/>
          <ac:cxnSpMkLst>
            <pc:docMk/>
            <pc:sldMk cId="965280332" sldId="276"/>
            <ac:cxnSpMk id="22" creationId="{21DFF7A1-8BB0-557A-924A-647CE502FEE9}"/>
          </ac:cxnSpMkLst>
        </pc:cxnChg>
        <pc:cxnChg chg="add del">
          <ac:chgData name="LeeKihoon" userId="3fabf05e-f515-4018-a4ee-ca1b7dd4238a" providerId="ADAL" clId="{E7D2EB7B-FD19-4ADF-BBAA-E3B18BAE6029}" dt="2023-05-02T05:48:31.764" v="1479" actId="478"/>
          <ac:cxnSpMkLst>
            <pc:docMk/>
            <pc:sldMk cId="965280332" sldId="276"/>
            <ac:cxnSpMk id="23" creationId="{2F0AF631-7337-5B25-9D86-FB288C436174}"/>
          </ac:cxnSpMkLst>
        </pc:cxnChg>
        <pc:cxnChg chg="add del">
          <ac:chgData name="LeeKihoon" userId="3fabf05e-f515-4018-a4ee-ca1b7dd4238a" providerId="ADAL" clId="{E7D2EB7B-FD19-4ADF-BBAA-E3B18BAE6029}" dt="2023-05-02T05:48:31.764" v="1479" actId="478"/>
          <ac:cxnSpMkLst>
            <pc:docMk/>
            <pc:sldMk cId="965280332" sldId="276"/>
            <ac:cxnSpMk id="24" creationId="{543E2C5F-D0C5-1E0A-8C6D-B1976C7FDE28}"/>
          </ac:cxnSpMkLst>
        </pc:cxnChg>
        <pc:cxnChg chg="add del">
          <ac:chgData name="LeeKihoon" userId="3fabf05e-f515-4018-a4ee-ca1b7dd4238a" providerId="ADAL" clId="{E7D2EB7B-FD19-4ADF-BBAA-E3B18BAE6029}" dt="2023-05-02T05:48:31.764" v="1479" actId="478"/>
          <ac:cxnSpMkLst>
            <pc:docMk/>
            <pc:sldMk cId="965280332" sldId="276"/>
            <ac:cxnSpMk id="25" creationId="{67373C14-EE32-A28B-9D6D-E024E1EE4BC2}"/>
          </ac:cxnSpMkLst>
        </pc:cxnChg>
        <pc:cxnChg chg="add del">
          <ac:chgData name="LeeKihoon" userId="3fabf05e-f515-4018-a4ee-ca1b7dd4238a" providerId="ADAL" clId="{E7D2EB7B-FD19-4ADF-BBAA-E3B18BAE6029}" dt="2023-05-02T05:48:31.764" v="1479" actId="478"/>
          <ac:cxnSpMkLst>
            <pc:docMk/>
            <pc:sldMk cId="965280332" sldId="276"/>
            <ac:cxnSpMk id="26" creationId="{CD1F2329-2C97-3FD6-2007-75D7B9E06B33}"/>
          </ac:cxnSpMkLst>
        </pc:cxnChg>
        <pc:cxnChg chg="add del">
          <ac:chgData name="LeeKihoon" userId="3fabf05e-f515-4018-a4ee-ca1b7dd4238a" providerId="ADAL" clId="{E7D2EB7B-FD19-4ADF-BBAA-E3B18BAE6029}" dt="2023-05-02T05:48:31.764" v="1479" actId="478"/>
          <ac:cxnSpMkLst>
            <pc:docMk/>
            <pc:sldMk cId="965280332" sldId="276"/>
            <ac:cxnSpMk id="27" creationId="{E140E7FE-20DE-B884-8150-8194F03D0315}"/>
          </ac:cxnSpMkLst>
        </pc:cxnChg>
        <pc:cxnChg chg="add del">
          <ac:chgData name="LeeKihoon" userId="3fabf05e-f515-4018-a4ee-ca1b7dd4238a" providerId="ADAL" clId="{E7D2EB7B-FD19-4ADF-BBAA-E3B18BAE6029}" dt="2023-05-02T05:48:31.764" v="1479" actId="478"/>
          <ac:cxnSpMkLst>
            <pc:docMk/>
            <pc:sldMk cId="965280332" sldId="276"/>
            <ac:cxnSpMk id="28" creationId="{DEB218F5-EB8B-440A-BB3F-36B2D209BA18}"/>
          </ac:cxnSpMkLst>
        </pc:cxnChg>
        <pc:cxnChg chg="add del">
          <ac:chgData name="LeeKihoon" userId="3fabf05e-f515-4018-a4ee-ca1b7dd4238a" providerId="ADAL" clId="{E7D2EB7B-FD19-4ADF-BBAA-E3B18BAE6029}" dt="2023-05-02T05:48:31.764" v="1479" actId="478"/>
          <ac:cxnSpMkLst>
            <pc:docMk/>
            <pc:sldMk cId="965280332" sldId="276"/>
            <ac:cxnSpMk id="32" creationId="{19100BE8-D9C5-DA78-6252-FE0F854FD5C1}"/>
          </ac:cxnSpMkLst>
        </pc:cxnChg>
        <pc:cxnChg chg="add del">
          <ac:chgData name="LeeKihoon" userId="3fabf05e-f515-4018-a4ee-ca1b7dd4238a" providerId="ADAL" clId="{E7D2EB7B-FD19-4ADF-BBAA-E3B18BAE6029}" dt="2023-05-02T05:48:31.764" v="1479" actId="478"/>
          <ac:cxnSpMkLst>
            <pc:docMk/>
            <pc:sldMk cId="965280332" sldId="276"/>
            <ac:cxnSpMk id="34" creationId="{CB3FDD4A-B5DF-CA9F-BF08-A0A275422A56}"/>
          </ac:cxnSpMkLst>
        </pc:cxnChg>
        <pc:cxnChg chg="add del">
          <ac:chgData name="LeeKihoon" userId="3fabf05e-f515-4018-a4ee-ca1b7dd4238a" providerId="ADAL" clId="{E7D2EB7B-FD19-4ADF-BBAA-E3B18BAE6029}" dt="2023-05-02T05:48:31.764" v="1479" actId="478"/>
          <ac:cxnSpMkLst>
            <pc:docMk/>
            <pc:sldMk cId="965280332" sldId="276"/>
            <ac:cxnSpMk id="35" creationId="{67B80CD4-E395-FAD4-EC43-151AA22645E3}"/>
          </ac:cxnSpMkLst>
        </pc:cxnChg>
        <pc:cxnChg chg="add del">
          <ac:chgData name="LeeKihoon" userId="3fabf05e-f515-4018-a4ee-ca1b7dd4238a" providerId="ADAL" clId="{E7D2EB7B-FD19-4ADF-BBAA-E3B18BAE6029}" dt="2023-05-02T05:48:31.764" v="1479" actId="478"/>
          <ac:cxnSpMkLst>
            <pc:docMk/>
            <pc:sldMk cId="965280332" sldId="276"/>
            <ac:cxnSpMk id="36" creationId="{14C1D13B-5CBD-9F61-6230-99FC93B93E40}"/>
          </ac:cxnSpMkLst>
        </pc:cxnChg>
        <pc:cxnChg chg="add del mod">
          <ac:chgData name="LeeKihoon" userId="3fabf05e-f515-4018-a4ee-ca1b7dd4238a" providerId="ADAL" clId="{E7D2EB7B-FD19-4ADF-BBAA-E3B18BAE6029}" dt="2023-05-02T05:48:31.764" v="1479" actId="478"/>
          <ac:cxnSpMkLst>
            <pc:docMk/>
            <pc:sldMk cId="965280332" sldId="276"/>
            <ac:cxnSpMk id="40" creationId="{4FA41251-93CF-EA62-BA20-0CC692210041}"/>
          </ac:cxnSpMkLst>
        </pc:cxnChg>
        <pc:cxnChg chg="add del mod">
          <ac:chgData name="LeeKihoon" userId="3fabf05e-f515-4018-a4ee-ca1b7dd4238a" providerId="ADAL" clId="{E7D2EB7B-FD19-4ADF-BBAA-E3B18BAE6029}" dt="2023-05-02T05:48:31.764" v="1479" actId="478"/>
          <ac:cxnSpMkLst>
            <pc:docMk/>
            <pc:sldMk cId="965280332" sldId="276"/>
            <ac:cxnSpMk id="48" creationId="{1CD186C6-B157-50F2-E2A9-37EFED6A5EBB}"/>
          </ac:cxnSpMkLst>
        </pc:cxnChg>
        <pc:cxnChg chg="add mod">
          <ac:chgData name="LeeKihoon" userId="3fabf05e-f515-4018-a4ee-ca1b7dd4238a" providerId="ADAL" clId="{E7D2EB7B-FD19-4ADF-BBAA-E3B18BAE6029}" dt="2023-05-02T05:50:24.886" v="1494"/>
          <ac:cxnSpMkLst>
            <pc:docMk/>
            <pc:sldMk cId="965280332" sldId="276"/>
            <ac:cxnSpMk id="49" creationId="{7D8CB3F9-4EB2-CB79-9DBC-09680DD4A30A}"/>
          </ac:cxnSpMkLst>
        </pc:cxnChg>
        <pc:cxnChg chg="add mod">
          <ac:chgData name="LeeKihoon" userId="3fabf05e-f515-4018-a4ee-ca1b7dd4238a" providerId="ADAL" clId="{E7D2EB7B-FD19-4ADF-BBAA-E3B18BAE6029}" dt="2023-05-02T05:50:24.886" v="1494"/>
          <ac:cxnSpMkLst>
            <pc:docMk/>
            <pc:sldMk cId="965280332" sldId="276"/>
            <ac:cxnSpMk id="50" creationId="{63A2A48E-13E6-F122-09E3-437C25B5B23A}"/>
          </ac:cxnSpMkLst>
        </pc:cxnChg>
        <pc:cxnChg chg="add mod">
          <ac:chgData name="LeeKihoon" userId="3fabf05e-f515-4018-a4ee-ca1b7dd4238a" providerId="ADAL" clId="{E7D2EB7B-FD19-4ADF-BBAA-E3B18BAE6029}" dt="2023-05-02T05:50:24.886" v="1494"/>
          <ac:cxnSpMkLst>
            <pc:docMk/>
            <pc:sldMk cId="965280332" sldId="276"/>
            <ac:cxnSpMk id="51" creationId="{71BC39C4-12E6-C783-4B0C-EFB7FB96C18E}"/>
          </ac:cxnSpMkLst>
        </pc:cxnChg>
        <pc:cxnChg chg="add mod">
          <ac:chgData name="LeeKihoon" userId="3fabf05e-f515-4018-a4ee-ca1b7dd4238a" providerId="ADAL" clId="{E7D2EB7B-FD19-4ADF-BBAA-E3B18BAE6029}" dt="2023-05-02T05:50:24.886" v="1494"/>
          <ac:cxnSpMkLst>
            <pc:docMk/>
            <pc:sldMk cId="965280332" sldId="276"/>
            <ac:cxnSpMk id="52" creationId="{F47622C8-1C08-FEDE-CC5F-438C18B191CD}"/>
          </ac:cxnSpMkLst>
        </pc:cxnChg>
        <pc:cxnChg chg="add mod">
          <ac:chgData name="LeeKihoon" userId="3fabf05e-f515-4018-a4ee-ca1b7dd4238a" providerId="ADAL" clId="{E7D2EB7B-FD19-4ADF-BBAA-E3B18BAE6029}" dt="2023-05-02T05:50:24.886" v="1494"/>
          <ac:cxnSpMkLst>
            <pc:docMk/>
            <pc:sldMk cId="965280332" sldId="276"/>
            <ac:cxnSpMk id="53" creationId="{638F5DC3-BE54-1FC0-D53F-D0A2640EB9F8}"/>
          </ac:cxnSpMkLst>
        </pc:cxnChg>
        <pc:cxnChg chg="add del mod">
          <ac:chgData name="LeeKihoon" userId="3fabf05e-f515-4018-a4ee-ca1b7dd4238a" providerId="ADAL" clId="{E7D2EB7B-FD19-4ADF-BBAA-E3B18BAE6029}" dt="2023-05-02T05:50:26.966" v="1495" actId="478"/>
          <ac:cxnSpMkLst>
            <pc:docMk/>
            <pc:sldMk cId="965280332" sldId="276"/>
            <ac:cxnSpMk id="55" creationId="{09B2F116-27FF-7108-9D63-F0FFBCAE7180}"/>
          </ac:cxnSpMkLst>
        </pc:cxnChg>
        <pc:cxnChg chg="add del mod">
          <ac:chgData name="LeeKihoon" userId="3fabf05e-f515-4018-a4ee-ca1b7dd4238a" providerId="ADAL" clId="{E7D2EB7B-FD19-4ADF-BBAA-E3B18BAE6029}" dt="2023-05-02T05:50:26.966" v="1495" actId="478"/>
          <ac:cxnSpMkLst>
            <pc:docMk/>
            <pc:sldMk cId="965280332" sldId="276"/>
            <ac:cxnSpMk id="57" creationId="{B2792DD7-86B1-CA11-C412-3E6A1DA0FD16}"/>
          </ac:cxnSpMkLst>
        </pc:cxnChg>
        <pc:cxnChg chg="add mod">
          <ac:chgData name="LeeKihoon" userId="3fabf05e-f515-4018-a4ee-ca1b7dd4238a" providerId="ADAL" clId="{E7D2EB7B-FD19-4ADF-BBAA-E3B18BAE6029}" dt="2023-05-02T05:50:24.886" v="1494"/>
          <ac:cxnSpMkLst>
            <pc:docMk/>
            <pc:sldMk cId="965280332" sldId="276"/>
            <ac:cxnSpMk id="62" creationId="{3DEE8275-1006-9C6F-D438-D60B51A7C41A}"/>
          </ac:cxnSpMkLst>
        </pc:cxnChg>
        <pc:cxnChg chg="add mod">
          <ac:chgData name="LeeKihoon" userId="3fabf05e-f515-4018-a4ee-ca1b7dd4238a" providerId="ADAL" clId="{E7D2EB7B-FD19-4ADF-BBAA-E3B18BAE6029}" dt="2023-05-02T05:50:24.886" v="1494"/>
          <ac:cxnSpMkLst>
            <pc:docMk/>
            <pc:sldMk cId="965280332" sldId="276"/>
            <ac:cxnSpMk id="1030" creationId="{9D413247-8140-9EC8-677E-FD96EDDEB355}"/>
          </ac:cxnSpMkLst>
        </pc:cxnChg>
        <pc:cxnChg chg="add mod">
          <ac:chgData name="LeeKihoon" userId="3fabf05e-f515-4018-a4ee-ca1b7dd4238a" providerId="ADAL" clId="{E7D2EB7B-FD19-4ADF-BBAA-E3B18BAE6029}" dt="2023-05-02T05:50:24.886" v="1494"/>
          <ac:cxnSpMkLst>
            <pc:docMk/>
            <pc:sldMk cId="965280332" sldId="276"/>
            <ac:cxnSpMk id="1031" creationId="{FA3F9F39-D92E-457B-98D1-441A426765BC}"/>
          </ac:cxnSpMkLst>
        </pc:cxnChg>
        <pc:cxnChg chg="add mod">
          <ac:chgData name="LeeKihoon" userId="3fabf05e-f515-4018-a4ee-ca1b7dd4238a" providerId="ADAL" clId="{E7D2EB7B-FD19-4ADF-BBAA-E3B18BAE6029}" dt="2023-05-02T05:50:24.886" v="1494"/>
          <ac:cxnSpMkLst>
            <pc:docMk/>
            <pc:sldMk cId="965280332" sldId="276"/>
            <ac:cxnSpMk id="1032" creationId="{F4B416E2-1809-E4DB-FCF7-46683BACBA8A}"/>
          </ac:cxnSpMkLst>
        </pc:cxnChg>
        <pc:cxnChg chg="add del mod">
          <ac:chgData name="LeeKihoon" userId="3fabf05e-f515-4018-a4ee-ca1b7dd4238a" providerId="ADAL" clId="{E7D2EB7B-FD19-4ADF-BBAA-E3B18BAE6029}" dt="2023-05-02T05:50:33.731" v="1497" actId="478"/>
          <ac:cxnSpMkLst>
            <pc:docMk/>
            <pc:sldMk cId="965280332" sldId="276"/>
            <ac:cxnSpMk id="1034" creationId="{BF8A9376-4E7F-1100-9097-E7CD9F80F333}"/>
          </ac:cxnSpMkLst>
        </pc:cxnChg>
        <pc:cxnChg chg="add mod">
          <ac:chgData name="LeeKihoon" userId="3fabf05e-f515-4018-a4ee-ca1b7dd4238a" providerId="ADAL" clId="{E7D2EB7B-FD19-4ADF-BBAA-E3B18BAE6029}" dt="2023-05-02T05:50:41.350" v="1500" actId="13822"/>
          <ac:cxnSpMkLst>
            <pc:docMk/>
            <pc:sldMk cId="965280332" sldId="276"/>
            <ac:cxnSpMk id="1036" creationId="{815B808D-CD9E-F7D9-1D2D-4721C386A99A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EB10E-3529-4F17-B22E-4F8796CBF004}" type="datetimeFigureOut">
              <a:rPr lang="ko-KR" altLang="en-US" smtClean="0"/>
              <a:t>2023-05-10 (Wed)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B1DFF-B9DA-4EA9-AF30-817CEB1FC6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8493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5690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3088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59738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5702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75398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7920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235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80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157F666-5D9C-4B80-9DEB-C7B22E5B76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A4BAAD7-1059-43F3-9AC8-789C12725B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41E2B03-7D44-4B93-9678-39439ED3D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9520-5E6D-4E1F-8714-F0A2519A9291}" type="datetime1">
              <a:rPr lang="ko-KR" altLang="en-US" smtClean="0"/>
              <a:t>2023-05-10 (Wed)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65530B1-DE5E-481E-9965-3A13BC774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92587D9-C90D-47C9-B711-E81CBBD54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706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0669A67-4090-4E80-990C-C43936A0F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833A361-5AE8-47CD-8BB9-878877F3C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9788279-4C6A-4FC4-84A4-A77B18F95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5A34-841F-4CA9-BDB9-02016B1D5DBC}" type="datetime1">
              <a:rPr lang="ko-KR" altLang="en-US" smtClean="0"/>
              <a:t>2023-05-10 (Wed)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B97EDA9-5068-41FD-B634-825F68330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D743F0B-33AF-49F6-9FDC-038937CC0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377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505092A-5D92-48AD-A7E5-AA34E28FB9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BD838FE-0DE8-4C60-9767-E5A1F0FA41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C1C66DA-7A2F-4B3C-A3BC-014663C2C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7C21-8554-4F3A-804B-E0DEB8460E20}" type="datetime1">
              <a:rPr lang="ko-KR" altLang="en-US" smtClean="0"/>
              <a:t>2023-05-10 (Wed)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91FCB99-1D91-4A96-A4A2-AF203A8A8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0EA7CAD-2C34-4CBB-8DD1-9103ACA41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248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87A30D8-28AD-40DF-9705-D903A3028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D66877C-2AD4-4369-930A-0AFF4E14D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EEBDAE0-4D19-4693-94CD-DD7FDE60F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81CA9-076E-4FD8-9C3C-7256DC4DDA4C}" type="datetime1">
              <a:rPr lang="ko-KR" altLang="en-US" smtClean="0"/>
              <a:t>2023-05-10 (Wed)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D5FCB49-36AF-4E10-9221-9D9B7EF0E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BEFD42B-F24D-41F4-872D-126512119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543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1B52F06-76CD-4A9C-B0CF-B4147CCFF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EE2FAB4-F0C9-41E7-963E-34F13F96B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5949A29-C01A-467C-9E67-86315BA40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15B27-F744-45B7-B8A0-7A3C3EAF6287}" type="datetime1">
              <a:rPr lang="ko-KR" altLang="en-US" smtClean="0"/>
              <a:t>2023-05-10 (Wed)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A5B5C04-1053-4B60-AC0C-6449D3A21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74FA20C-209A-4417-97B1-3A3B96186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5458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3FD1D20-34FA-4FED-AA86-E514842BB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DACC5A5-ECE4-404E-A0D5-CC54C0E44C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CA5542E-57DC-4BB4-A03A-6788C0E06F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0C5E4E3-897B-48C1-96FA-005ABBC9F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8376-7BCA-4E7D-9352-D76C4F2DA601}" type="datetime1">
              <a:rPr lang="ko-KR" altLang="en-US" smtClean="0"/>
              <a:t>2023-05-10 (Wed)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67A7D1-BA81-43DB-8070-9B04E0A8C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0A05AF6-2684-4843-81EA-405F0BD17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3134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0754B07-4CD2-4BA1-8F56-B32BA8E2B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244DAF5-7A71-411F-8F7A-35F7BC0EA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24B7A82-A621-4DE1-9491-474FD3DDA7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AFDFD03-A54A-4CF0-9910-113238BF6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392B27D-849C-4D80-A836-13D5C77CFC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3965BFB7-03E7-4AAA-8792-AE44CD707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31AAE-E5C3-4030-9DEF-3F3B401E6C33}" type="datetime1">
              <a:rPr lang="ko-KR" altLang="en-US" smtClean="0"/>
              <a:t>2023-05-10 (Wed)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8EC2206-C192-400E-B107-6D3998FFA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7947A0B-0931-4403-BCCC-371DA1607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975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391329-D4FF-43BE-9FA2-708E6DF07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B060CDD-3254-4823-B051-526476D5F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890C-A3D3-4F5F-A7C8-08CCF9A2D960}" type="datetime1">
              <a:rPr lang="ko-KR" altLang="en-US" smtClean="0"/>
              <a:t>2023-05-10 (Wed)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6E7389A-5DBF-4958-89DE-531D83F25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2765ADB-E0FB-439C-9461-F3C3E2093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7320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A38C3F0-06C2-4FCF-B223-CAF672C37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577F-D7D5-486D-B91A-2BCA6D359B54}" type="datetime1">
              <a:rPr lang="ko-KR" altLang="en-US" smtClean="0"/>
              <a:t>2023-05-10 (Wed)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9980FD5-F6A1-4192-BB06-757C134EC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6D9F72F-8B49-499F-B8B5-3BF448233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0932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9BA7E7C-E6B4-495D-B77E-49D5E7D5E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DF4AC62-4214-49FB-8D86-F4F38F856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8CCCA50-8CD2-45B3-BA4E-04DAA91475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4EE56D4-A7EE-4D39-8209-DFABE32A4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AF05-EBF3-45EC-A695-EDB45F9BE65B}" type="datetime1">
              <a:rPr lang="ko-KR" altLang="en-US" smtClean="0"/>
              <a:t>2023-05-10 (Wed)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A0045FC-9684-4A2E-A7C1-992B398FC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369DCF6-93EB-44C9-8661-40322268D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263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73AE27C-5A68-42CA-8D80-4C75973DD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039DEEC4-1FBF-4A58-9823-A7572BE37B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FB82B5B-5006-4EEE-9748-BEB977BDA6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89C4F70-1375-4DC4-B4B9-543C2E461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2BF1F-D95A-4012-AE1F-B1F686698327}" type="datetime1">
              <a:rPr lang="ko-KR" altLang="en-US" smtClean="0"/>
              <a:t>2023-05-10 (Wed)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1D3D245-D95A-424F-8E24-A03324AE3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6AF80F4-A332-45D1-B1F1-B033F6BD9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2689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FEE094E-733A-42B3-84BD-A9887BBF0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A88DE79-92FE-4743-9D16-638C1785CB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F2B8747-0FA5-44FE-8416-AE9C9B2807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4838F-3F47-4EE0-9A73-595DE32950B3}" type="datetime1">
              <a:rPr lang="ko-KR" altLang="en-US" smtClean="0"/>
              <a:t>2023-05-10 (Wed)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578CF0-C1DA-4825-88DC-ABB8A6E6CC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87163DC-5546-435C-87EC-5951ACD8CF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2633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F4412D0F-5B6E-4D97-AA4E-2D5B586DC30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C38AB6C-790F-47F8-9469-8B3DF07E5077}"/>
              </a:ext>
            </a:extLst>
          </p:cNvPr>
          <p:cNvSpPr/>
          <p:nvPr/>
        </p:nvSpPr>
        <p:spPr>
          <a:xfrm>
            <a:off x="3312850" y="1138561"/>
            <a:ext cx="5566299" cy="4580878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1F24E1-180F-4E7A-A5DD-149F20F8CDBE}"/>
              </a:ext>
            </a:extLst>
          </p:cNvPr>
          <p:cNvSpPr txBox="1"/>
          <p:nvPr/>
        </p:nvSpPr>
        <p:spPr>
          <a:xfrm>
            <a:off x="3763146" y="1632501"/>
            <a:ext cx="4663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/>
              <a:t>Lab Seminar</a:t>
            </a:r>
            <a:endParaRPr lang="ko-KR" altLang="en-US" sz="2400" b="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5B2EDB-DD31-49BC-9878-517F28FFB224}"/>
              </a:ext>
            </a:extLst>
          </p:cNvPr>
          <p:cNvSpPr txBox="1"/>
          <p:nvPr/>
        </p:nvSpPr>
        <p:spPr>
          <a:xfrm>
            <a:off x="4509857" y="4457421"/>
            <a:ext cx="42257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Intelligent Information Processing Lab</a:t>
            </a:r>
          </a:p>
          <a:p>
            <a:pPr algn="just"/>
            <a:r>
              <a:rPr lang="en-US" altLang="ko-KR"/>
              <a:t>			</a:t>
            </a:r>
            <a:r>
              <a:rPr lang="en-US" altLang="ko-KR" b="1"/>
              <a:t>KiHoon</a:t>
            </a:r>
            <a:r>
              <a:rPr lang="en-US" altLang="ko-KR"/>
              <a:t> </a:t>
            </a:r>
            <a:r>
              <a:rPr lang="en-US" altLang="ko-KR" b="1"/>
              <a:t>Lee</a:t>
            </a: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A8F200D1-8BE5-40AB-BB83-156034F7FCC3}"/>
              </a:ext>
            </a:extLst>
          </p:cNvPr>
          <p:cNvCxnSpPr>
            <a:cxnSpLocks/>
          </p:cNvCxnSpPr>
          <p:nvPr/>
        </p:nvCxnSpPr>
        <p:spPr>
          <a:xfrm>
            <a:off x="3763146" y="2447636"/>
            <a:ext cx="45227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슬라이드 번호 개체 틀 12">
            <a:extLst>
              <a:ext uri="{FF2B5EF4-FFF2-40B4-BE49-F238E27FC236}">
                <a16:creationId xmlns:a16="http://schemas.microsoft.com/office/drawing/2014/main" id="{3FDD66FE-31B0-4929-AA5E-FD05AE8C6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7183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8E119E-1675-C2DA-68FE-778FBBDDF249}"/>
              </a:ext>
            </a:extLst>
          </p:cNvPr>
          <p:cNvSpPr txBox="1"/>
          <p:nvPr/>
        </p:nvSpPr>
        <p:spPr>
          <a:xfrm>
            <a:off x="706244" y="735980"/>
            <a:ext cx="1596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Last Seminar</a:t>
            </a: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770D09-A720-7BDF-05C4-61BC33325D79}"/>
              </a:ext>
            </a:extLst>
          </p:cNvPr>
          <p:cNvSpPr txBox="1"/>
          <p:nvPr/>
        </p:nvSpPr>
        <p:spPr>
          <a:xfrm>
            <a:off x="718940" y="1302946"/>
            <a:ext cx="4303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/>
              <a:t>Emotion Recognition in Conversation</a:t>
            </a:r>
            <a:endParaRPr lang="ko-KR" altLang="en-US" b="1"/>
          </a:p>
        </p:txBody>
      </p:sp>
      <p:sp>
        <p:nvSpPr>
          <p:cNvPr id="5" name="슬라이드 번호 개체 틀 3">
            <a:extLst>
              <a:ext uri="{FF2B5EF4-FFF2-40B4-BE49-F238E27FC236}">
                <a16:creationId xmlns:a16="http://schemas.microsoft.com/office/drawing/2014/main" id="{62AF6D37-D302-F631-E5F5-ED427279FB5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0A778B-1F3A-42D7-BADF-0B35009BDD2F}" type="slidenum">
              <a:rPr lang="ko-KR" altLang="en-US" smtClean="0"/>
              <a:pPr/>
              <a:t>2</a:t>
            </a:fld>
            <a:endParaRPr lang="ko-KR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F1D1ABA-271B-7FFF-082C-9877066BFF0E}"/>
              </a:ext>
            </a:extLst>
          </p:cNvPr>
          <p:cNvSpPr txBox="1"/>
          <p:nvPr/>
        </p:nvSpPr>
        <p:spPr>
          <a:xfrm>
            <a:off x="951025" y="1820559"/>
            <a:ext cx="97949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b="1">
                <a:solidFill>
                  <a:srgbClr val="002060"/>
                </a:solidFill>
              </a:rPr>
              <a:t>Issues with previous research</a:t>
            </a:r>
            <a:endParaRPr lang="en-US" altLang="ko-KR" sz="160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600"/>
              <a:t>Language models in the BERT family only attend to the current input sentence, </a:t>
            </a:r>
            <a:br>
              <a:rPr lang="en-US" altLang="ko-KR" sz="1600"/>
            </a:br>
            <a:r>
              <a:rPr lang="en-US" altLang="ko-KR" sz="1600"/>
              <a:t>so they do not consider past context.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600"/>
              <a:t>As a solution, they adopt an approach of inputting both the preceding and current sentences </a:t>
            </a:r>
            <a:br>
              <a:rPr lang="en-US" altLang="ko-KR" sz="1600"/>
            </a:br>
            <a:r>
              <a:rPr lang="en-US" altLang="ko-KR" sz="1600"/>
              <a:t>to the language model.</a:t>
            </a:r>
            <a:endParaRPr lang="en-US" altLang="ko-KR" sz="1600" b="1">
              <a:solidFill>
                <a:srgbClr val="002060"/>
              </a:solidFill>
            </a:endParaRPr>
          </a:p>
        </p:txBody>
      </p:sp>
      <p:pic>
        <p:nvPicPr>
          <p:cNvPr id="1028" name="Picture 4" descr="Emotion Recognition In Conversation: Models, code, and papers - CatalyzeX">
            <a:extLst>
              <a:ext uri="{FF2B5EF4-FFF2-40B4-BE49-F238E27FC236}">
                <a16:creationId xmlns:a16="http://schemas.microsoft.com/office/drawing/2014/main" id="{9F8D8BAA-2F30-8906-0CDF-933F30BEE9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052" y="3367229"/>
            <a:ext cx="3690821" cy="2587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직사각형 22">
            <a:extLst>
              <a:ext uri="{FF2B5EF4-FFF2-40B4-BE49-F238E27FC236}">
                <a16:creationId xmlns:a16="http://schemas.microsoft.com/office/drawing/2014/main" id="{64363A01-D308-85F2-64BF-84627ABF6091}"/>
              </a:ext>
            </a:extLst>
          </p:cNvPr>
          <p:cNvSpPr/>
          <p:nvPr/>
        </p:nvSpPr>
        <p:spPr>
          <a:xfrm>
            <a:off x="1688243" y="4944316"/>
            <a:ext cx="4021181" cy="780586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3DC25F69-5CB1-8A40-616F-5BBC34052D98}"/>
              </a:ext>
            </a:extLst>
          </p:cNvPr>
          <p:cNvCxnSpPr>
            <a:stCxn id="23" idx="3"/>
          </p:cNvCxnSpPr>
          <p:nvPr/>
        </p:nvCxnSpPr>
        <p:spPr>
          <a:xfrm>
            <a:off x="5709424" y="5334609"/>
            <a:ext cx="537066" cy="371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0E8D2C7E-F9C3-15CD-C1C4-25F491BCD31F}"/>
              </a:ext>
            </a:extLst>
          </p:cNvPr>
          <p:cNvSpPr txBox="1"/>
          <p:nvPr/>
        </p:nvSpPr>
        <p:spPr>
          <a:xfrm>
            <a:off x="6246490" y="5180720"/>
            <a:ext cx="33352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>
                <a:solidFill>
                  <a:srgbClr val="FF0000"/>
                </a:solidFill>
              </a:rPr>
              <a:t>Existing sentiment prediction methods</a:t>
            </a:r>
            <a:endParaRPr lang="ko-KR" altLang="en-US" sz="1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688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3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8E119E-1675-C2DA-68FE-778FBBDDF249}"/>
              </a:ext>
            </a:extLst>
          </p:cNvPr>
          <p:cNvSpPr txBox="1"/>
          <p:nvPr/>
        </p:nvSpPr>
        <p:spPr>
          <a:xfrm>
            <a:off x="706244" y="735980"/>
            <a:ext cx="1596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Last Seminar</a:t>
            </a: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770D09-A720-7BDF-05C4-61BC33325D79}"/>
              </a:ext>
            </a:extLst>
          </p:cNvPr>
          <p:cNvSpPr txBox="1"/>
          <p:nvPr/>
        </p:nvSpPr>
        <p:spPr>
          <a:xfrm>
            <a:off x="718940" y="1302946"/>
            <a:ext cx="4303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/>
              <a:t>Emotion Recognition in Conversation</a:t>
            </a:r>
            <a:endParaRPr lang="ko-KR" altLang="en-US" b="1"/>
          </a:p>
        </p:txBody>
      </p:sp>
      <p:sp>
        <p:nvSpPr>
          <p:cNvPr id="5" name="슬라이드 번호 개체 틀 3">
            <a:extLst>
              <a:ext uri="{FF2B5EF4-FFF2-40B4-BE49-F238E27FC236}">
                <a16:creationId xmlns:a16="http://schemas.microsoft.com/office/drawing/2014/main" id="{62AF6D37-D302-F631-E5F5-ED427279FB5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0A778B-1F3A-42D7-BADF-0B35009BDD2F}" type="slidenum">
              <a:rPr lang="ko-KR" altLang="en-US" smtClean="0"/>
              <a:pPr/>
              <a:t>3</a:t>
            </a:fld>
            <a:endParaRPr lang="ko-KR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F1D1ABA-271B-7FFF-082C-9877066BFF0E}"/>
              </a:ext>
            </a:extLst>
          </p:cNvPr>
          <p:cNvSpPr txBox="1"/>
          <p:nvPr/>
        </p:nvSpPr>
        <p:spPr>
          <a:xfrm>
            <a:off x="951025" y="1820559"/>
            <a:ext cx="1065689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b="1">
                <a:solidFill>
                  <a:srgbClr val="002060"/>
                </a:solidFill>
              </a:rPr>
              <a:t>Real World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600"/>
              <a:t>A conversation is not a one-time exchange, but rather a continuous process.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600"/>
              <a:t>To predict the current emotions, all the utterances from the beginning of the conversation up until the </a:t>
            </a:r>
            <a:br>
              <a:rPr lang="en-US" altLang="ko-KR" sz="1600"/>
            </a:br>
            <a:r>
              <a:rPr lang="en-US" altLang="ko-KR" sz="1600"/>
              <a:t>present moment must be taken into account.</a:t>
            </a:r>
            <a:endParaRPr lang="en-US" altLang="ko-KR" sz="1600" b="1">
              <a:solidFill>
                <a:srgbClr val="002060"/>
              </a:solidFill>
            </a:endParaRPr>
          </a:p>
        </p:txBody>
      </p:sp>
      <p:pic>
        <p:nvPicPr>
          <p:cNvPr id="1028" name="Picture 4" descr="Emotion Recognition In Conversation: Models, code, and papers - CatalyzeX">
            <a:extLst>
              <a:ext uri="{FF2B5EF4-FFF2-40B4-BE49-F238E27FC236}">
                <a16:creationId xmlns:a16="http://schemas.microsoft.com/office/drawing/2014/main" id="{9F8D8BAA-2F30-8906-0CDF-933F30BEE9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052" y="3367229"/>
            <a:ext cx="3690821" cy="2587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직사각형 22">
            <a:extLst>
              <a:ext uri="{FF2B5EF4-FFF2-40B4-BE49-F238E27FC236}">
                <a16:creationId xmlns:a16="http://schemas.microsoft.com/office/drawing/2014/main" id="{64363A01-D308-85F2-64BF-84627ABF6091}"/>
              </a:ext>
            </a:extLst>
          </p:cNvPr>
          <p:cNvSpPr/>
          <p:nvPr/>
        </p:nvSpPr>
        <p:spPr>
          <a:xfrm>
            <a:off x="1688243" y="3420316"/>
            <a:ext cx="4021181" cy="2304586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3DC25F69-5CB1-8A40-616F-5BBC34052D98}"/>
              </a:ext>
            </a:extLst>
          </p:cNvPr>
          <p:cNvCxnSpPr>
            <a:cxnSpLocks/>
            <a:stCxn id="23" idx="3"/>
          </p:cNvCxnSpPr>
          <p:nvPr/>
        </p:nvCxnSpPr>
        <p:spPr>
          <a:xfrm>
            <a:off x="5709424" y="4572609"/>
            <a:ext cx="44604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0E8D2C7E-F9C3-15CD-C1C4-25F491BCD31F}"/>
              </a:ext>
            </a:extLst>
          </p:cNvPr>
          <p:cNvSpPr txBox="1"/>
          <p:nvPr/>
        </p:nvSpPr>
        <p:spPr>
          <a:xfrm>
            <a:off x="6246490" y="4425008"/>
            <a:ext cx="2095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>
                <a:solidFill>
                  <a:srgbClr val="FF0000"/>
                </a:solidFill>
              </a:rPr>
              <a:t>real world conversation</a:t>
            </a:r>
            <a:endParaRPr lang="ko-KR" altLang="en-US" sz="1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114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4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8E119E-1675-C2DA-68FE-778FBBDDF249}"/>
              </a:ext>
            </a:extLst>
          </p:cNvPr>
          <p:cNvSpPr txBox="1"/>
          <p:nvPr/>
        </p:nvSpPr>
        <p:spPr>
          <a:xfrm>
            <a:off x="706244" y="735980"/>
            <a:ext cx="1596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Last Seminar</a:t>
            </a: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770D09-A720-7BDF-05C4-61BC33325D79}"/>
              </a:ext>
            </a:extLst>
          </p:cNvPr>
          <p:cNvSpPr txBox="1"/>
          <p:nvPr/>
        </p:nvSpPr>
        <p:spPr>
          <a:xfrm>
            <a:off x="718940" y="1302946"/>
            <a:ext cx="4303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/>
              <a:t>Emotion Recognition in Conversation</a:t>
            </a:r>
            <a:endParaRPr lang="ko-KR" altLang="en-US" b="1"/>
          </a:p>
        </p:txBody>
      </p:sp>
      <p:sp>
        <p:nvSpPr>
          <p:cNvPr id="5" name="슬라이드 번호 개체 틀 3">
            <a:extLst>
              <a:ext uri="{FF2B5EF4-FFF2-40B4-BE49-F238E27FC236}">
                <a16:creationId xmlns:a16="http://schemas.microsoft.com/office/drawing/2014/main" id="{62AF6D37-D302-F631-E5F5-ED427279FB5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0A778B-1F3A-42D7-BADF-0B35009BDD2F}" type="slidenum">
              <a:rPr lang="ko-KR" altLang="en-US" smtClean="0"/>
              <a:pPr/>
              <a:t>4</a:t>
            </a:fld>
            <a:endParaRPr lang="ko-KR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F1D1ABA-271B-7FFF-082C-9877066BFF0E}"/>
              </a:ext>
            </a:extLst>
          </p:cNvPr>
          <p:cNvSpPr txBox="1"/>
          <p:nvPr/>
        </p:nvSpPr>
        <p:spPr>
          <a:xfrm>
            <a:off x="951025" y="1820559"/>
            <a:ext cx="855118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b="1">
                <a:solidFill>
                  <a:srgbClr val="002060"/>
                </a:solidFill>
              </a:rPr>
              <a:t>Proposed solution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600"/>
              <a:t>Applying a technique similar to the Long Short-Term Memory (LSTM) method in </a:t>
            </a:r>
            <a:br>
              <a:rPr lang="en-US" altLang="ko-KR" sz="1600"/>
            </a:br>
            <a:r>
              <a:rPr lang="en-US" altLang="ko-KR" sz="1600"/>
              <a:t>Transformer-based language models.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600"/>
              <a:t>A method to accumulate utterances in order during a conversation.</a:t>
            </a:r>
          </a:p>
        </p:txBody>
      </p:sp>
      <p:pic>
        <p:nvPicPr>
          <p:cNvPr id="1026" name="Picture 2" descr="Conversation exercise for English">
            <a:extLst>
              <a:ext uri="{FF2B5EF4-FFF2-40B4-BE49-F238E27FC236}">
                <a16:creationId xmlns:a16="http://schemas.microsoft.com/office/drawing/2014/main" id="{DDFF871F-9775-F0DB-0A0F-D1388058BE8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64" b="23360"/>
          <a:stretch/>
        </p:blipFill>
        <p:spPr bwMode="auto">
          <a:xfrm>
            <a:off x="2281133" y="3008536"/>
            <a:ext cx="4613118" cy="2778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0DCB18B2-A600-C38F-9379-E7E99B405B4D}"/>
              </a:ext>
            </a:extLst>
          </p:cNvPr>
          <p:cNvCxnSpPr>
            <a:cxnSpLocks/>
          </p:cNvCxnSpPr>
          <p:nvPr/>
        </p:nvCxnSpPr>
        <p:spPr>
          <a:xfrm>
            <a:off x="2215376" y="3429000"/>
            <a:ext cx="0" cy="219121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B41C6E2-A4B2-61E0-ED60-D9B069CA2590}"/>
              </a:ext>
            </a:extLst>
          </p:cNvPr>
          <p:cNvSpPr txBox="1"/>
          <p:nvPr/>
        </p:nvSpPr>
        <p:spPr>
          <a:xfrm>
            <a:off x="1448628" y="4042281"/>
            <a:ext cx="7667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>
                <a:solidFill>
                  <a:srgbClr val="FF0000"/>
                </a:solidFill>
              </a:rPr>
              <a:t>Weight</a:t>
            </a:r>
            <a:endParaRPr lang="ko-KR" altLang="en-US" sz="1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993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5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슬라이드 번호 개체 틀 3">
            <a:extLst>
              <a:ext uri="{FF2B5EF4-FFF2-40B4-BE49-F238E27FC236}">
                <a16:creationId xmlns:a16="http://schemas.microsoft.com/office/drawing/2014/main" id="{62AF6D37-D302-F631-E5F5-ED427279FB5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0A778B-1F3A-42D7-BADF-0B35009BDD2F}" type="slidenum">
              <a:rPr lang="ko-KR" altLang="en-US" smtClean="0"/>
              <a:pPr/>
              <a:t>5</a:t>
            </a:fld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7DBD17-C525-229C-0E68-81F090F7502A}"/>
              </a:ext>
            </a:extLst>
          </p:cNvPr>
          <p:cNvSpPr txBox="1"/>
          <p:nvPr/>
        </p:nvSpPr>
        <p:spPr>
          <a:xfrm>
            <a:off x="706244" y="735980"/>
            <a:ext cx="1143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="1">
                <a:solidFill>
                  <a:srgbClr val="C00000"/>
                </a:solidFill>
                <a:latin typeface="맑은 고딕" panose="020F0502020204030204"/>
                <a:ea typeface="맑은 고딕" panose="020B0503020000020004" pitchFamily="50" charset="-127"/>
              </a:rPr>
              <a:t>Proposal</a:t>
            </a: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33F51A-ACE0-30AE-FA0F-7B2F3BB1B795}"/>
              </a:ext>
            </a:extLst>
          </p:cNvPr>
          <p:cNvSpPr txBox="1"/>
          <p:nvPr/>
        </p:nvSpPr>
        <p:spPr>
          <a:xfrm>
            <a:off x="718940" y="1302946"/>
            <a:ext cx="3344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/>
              <a:t>BERT-based language model</a:t>
            </a:r>
            <a:endParaRPr lang="ko-KR" altLang="en-US" b="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13A75-9006-4BDC-4872-CC3B8AEBFC8D}"/>
              </a:ext>
            </a:extLst>
          </p:cNvPr>
          <p:cNvSpPr txBox="1"/>
          <p:nvPr/>
        </p:nvSpPr>
        <p:spPr>
          <a:xfrm>
            <a:off x="951025" y="1820559"/>
            <a:ext cx="69482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/>
              <a:t>It initializes for each input sentence and then proceeds with training.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/>
              <a:t>The CLS token implicitly holds the information of the input sentence.</a:t>
            </a:r>
            <a:endParaRPr lang="ko-KR" altLang="en-US" sz="1600"/>
          </a:p>
        </p:txBody>
      </p:sp>
      <p:pic>
        <p:nvPicPr>
          <p:cNvPr id="3074" name="Picture 2" descr="17-02 버트(Bidirectional Encoder Representations from Transformers, BERT) - 딥  러닝을 이용한 자연어 처리 입문">
            <a:extLst>
              <a:ext uri="{FF2B5EF4-FFF2-40B4-BE49-F238E27FC236}">
                <a16:creationId xmlns:a16="http://schemas.microsoft.com/office/drawing/2014/main" id="{92E6220E-1FFB-9C8F-0B18-51F7B9437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615" y="3154754"/>
            <a:ext cx="5095875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221179C9-03EF-47A6-D481-2A8AE6EA6E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3204" y="2747067"/>
            <a:ext cx="930699" cy="392414"/>
          </a:xfrm>
          <a:prstGeom prst="rect">
            <a:avLst/>
          </a:prstGeom>
        </p:spPr>
      </p:pic>
      <p:sp>
        <p:nvSpPr>
          <p:cNvPr id="18" name="직사각형 17">
            <a:extLst>
              <a:ext uri="{FF2B5EF4-FFF2-40B4-BE49-F238E27FC236}">
                <a16:creationId xmlns:a16="http://schemas.microsoft.com/office/drawing/2014/main" id="{67A5A519-20AF-B792-58F3-F7E34EC75D76}"/>
              </a:ext>
            </a:extLst>
          </p:cNvPr>
          <p:cNvSpPr/>
          <p:nvPr/>
        </p:nvSpPr>
        <p:spPr>
          <a:xfrm>
            <a:off x="1769970" y="3429000"/>
            <a:ext cx="507770" cy="2126054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0329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6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슬라이드 번호 개체 틀 3">
            <a:extLst>
              <a:ext uri="{FF2B5EF4-FFF2-40B4-BE49-F238E27FC236}">
                <a16:creationId xmlns:a16="http://schemas.microsoft.com/office/drawing/2014/main" id="{62AF6D37-D302-F631-E5F5-ED427279FB5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0A778B-1F3A-42D7-BADF-0B35009BDD2F}" type="slidenum">
              <a:rPr lang="ko-KR" altLang="en-US" smtClean="0"/>
              <a:pPr/>
              <a:t>6</a:t>
            </a:fld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7DBD17-C525-229C-0E68-81F090F7502A}"/>
              </a:ext>
            </a:extLst>
          </p:cNvPr>
          <p:cNvSpPr txBox="1"/>
          <p:nvPr/>
        </p:nvSpPr>
        <p:spPr>
          <a:xfrm>
            <a:off x="706244" y="735980"/>
            <a:ext cx="1143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="1">
                <a:solidFill>
                  <a:srgbClr val="C00000"/>
                </a:solidFill>
                <a:latin typeface="맑은 고딕" panose="020F0502020204030204"/>
                <a:ea typeface="맑은 고딕" panose="020B0503020000020004" pitchFamily="50" charset="-127"/>
              </a:rPr>
              <a:t>Proposal</a:t>
            </a: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33F51A-ACE0-30AE-FA0F-7B2F3BB1B795}"/>
              </a:ext>
            </a:extLst>
          </p:cNvPr>
          <p:cNvSpPr txBox="1"/>
          <p:nvPr/>
        </p:nvSpPr>
        <p:spPr>
          <a:xfrm>
            <a:off x="718940" y="1302946"/>
            <a:ext cx="5644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/>
              <a:t>Addition of conversation accumulation technique</a:t>
            </a:r>
            <a:endParaRPr lang="ko-KR" altLang="en-US" b="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13A75-9006-4BDC-4872-CC3B8AEBFC8D}"/>
              </a:ext>
            </a:extLst>
          </p:cNvPr>
          <p:cNvSpPr txBox="1"/>
          <p:nvPr/>
        </p:nvSpPr>
        <p:spPr>
          <a:xfrm>
            <a:off x="951025" y="1820559"/>
            <a:ext cx="100465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/>
              <a:t>The CLS vector value of the final layer is used as it is for the next training.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600"/>
              <a:t>The previous contents are continuously accumulated, </a:t>
            </a:r>
            <a:br>
              <a:rPr lang="en-US" altLang="ko-KR" sz="1600"/>
            </a:br>
            <a:r>
              <a:rPr lang="en-US" altLang="ko-KR" sz="1600"/>
              <a:t>and the information up to the previous conversation is used as is, affecting the current sentence.</a:t>
            </a:r>
            <a:endParaRPr lang="ko-KR" altLang="en-US" sz="1600"/>
          </a:p>
        </p:txBody>
      </p:sp>
      <p:pic>
        <p:nvPicPr>
          <p:cNvPr id="3074" name="Picture 2" descr="17-02 버트(Bidirectional Encoder Representations from Transformers, BERT) - 딥  러닝을 이용한 자연어 처리 입문">
            <a:extLst>
              <a:ext uri="{FF2B5EF4-FFF2-40B4-BE49-F238E27FC236}">
                <a16:creationId xmlns:a16="http://schemas.microsoft.com/office/drawing/2014/main" id="{92E6220E-1FFB-9C8F-0B18-51F7B9437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615" y="3154754"/>
            <a:ext cx="5095875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221179C9-03EF-47A6-D481-2A8AE6EA6E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3204" y="2747067"/>
            <a:ext cx="930699" cy="392414"/>
          </a:xfrm>
          <a:prstGeom prst="rect">
            <a:avLst/>
          </a:prstGeom>
        </p:spPr>
      </p:pic>
      <p:pic>
        <p:nvPicPr>
          <p:cNvPr id="28" name="그림 27">
            <a:extLst>
              <a:ext uri="{FF2B5EF4-FFF2-40B4-BE49-F238E27FC236}">
                <a16:creationId xmlns:a16="http://schemas.microsoft.com/office/drawing/2014/main" id="{6E21950F-8352-4348-C54A-B1E168D4CB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8021" y="3481214"/>
            <a:ext cx="512313" cy="1824674"/>
          </a:xfrm>
          <a:prstGeom prst="rect">
            <a:avLst/>
          </a:prstGeom>
        </p:spPr>
      </p:pic>
      <p:sp>
        <p:nvSpPr>
          <p:cNvPr id="29" name="직사각형 28">
            <a:extLst>
              <a:ext uri="{FF2B5EF4-FFF2-40B4-BE49-F238E27FC236}">
                <a16:creationId xmlns:a16="http://schemas.microsoft.com/office/drawing/2014/main" id="{B4AB0F37-18F1-4DF4-E3DC-36559FB4A249}"/>
              </a:ext>
            </a:extLst>
          </p:cNvPr>
          <p:cNvSpPr/>
          <p:nvPr/>
        </p:nvSpPr>
        <p:spPr>
          <a:xfrm>
            <a:off x="1769970" y="3429000"/>
            <a:ext cx="507770" cy="2126054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3602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7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슬라이드 번호 개체 틀 3">
            <a:extLst>
              <a:ext uri="{FF2B5EF4-FFF2-40B4-BE49-F238E27FC236}">
                <a16:creationId xmlns:a16="http://schemas.microsoft.com/office/drawing/2014/main" id="{62AF6D37-D302-F631-E5F5-ED427279FB5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0A778B-1F3A-42D7-BADF-0B35009BDD2F}" type="slidenum">
              <a:rPr lang="ko-KR" altLang="en-US" smtClean="0"/>
              <a:pPr/>
              <a:t>7</a:t>
            </a:fld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7DBD17-C525-229C-0E68-81F090F7502A}"/>
              </a:ext>
            </a:extLst>
          </p:cNvPr>
          <p:cNvSpPr txBox="1"/>
          <p:nvPr/>
        </p:nvSpPr>
        <p:spPr>
          <a:xfrm>
            <a:off x="706244" y="735980"/>
            <a:ext cx="143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="1">
                <a:solidFill>
                  <a:srgbClr val="C00000"/>
                </a:solidFill>
                <a:latin typeface="맑은 고딕" panose="020F0502020204030204"/>
                <a:ea typeface="맑은 고딕" panose="020B0503020000020004" pitchFamily="50" charset="-127"/>
              </a:rPr>
              <a:t>Experiment</a:t>
            </a: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33F51A-ACE0-30AE-FA0F-7B2F3BB1B795}"/>
              </a:ext>
            </a:extLst>
          </p:cNvPr>
          <p:cNvSpPr txBox="1"/>
          <p:nvPr/>
        </p:nvSpPr>
        <p:spPr>
          <a:xfrm>
            <a:off x="718940" y="1302946"/>
            <a:ext cx="1857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/>
              <a:t>Model creation</a:t>
            </a:r>
            <a:endParaRPr lang="ko-KR" altLang="en-US" b="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13A75-9006-4BDC-4872-CC3B8AEBFC8D}"/>
              </a:ext>
            </a:extLst>
          </p:cNvPr>
          <p:cNvSpPr txBox="1"/>
          <p:nvPr/>
        </p:nvSpPr>
        <p:spPr>
          <a:xfrm>
            <a:off x="951025" y="1820559"/>
            <a:ext cx="95472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/>
              <a:t>if conversation starts: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600"/>
              <a:t>proceed as in the previous approach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6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/>
              <a:t>else if conversation is ongoing: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600"/>
              <a:t>use the CLS vector value of the final layer up to the previous conversation as is for training.</a:t>
            </a:r>
            <a:endParaRPr lang="ko-KR" altLang="en-US" sz="1600"/>
          </a:p>
        </p:txBody>
      </p:sp>
      <p:pic>
        <p:nvPicPr>
          <p:cNvPr id="9" name="Picture 2" descr="Conversation exercise for English">
            <a:extLst>
              <a:ext uri="{FF2B5EF4-FFF2-40B4-BE49-F238E27FC236}">
                <a16:creationId xmlns:a16="http://schemas.microsoft.com/office/drawing/2014/main" id="{7B3235CF-9031-80C2-8FCC-A561DCB77A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64" b="23360"/>
          <a:stretch/>
        </p:blipFill>
        <p:spPr bwMode="auto">
          <a:xfrm>
            <a:off x="2266142" y="3429000"/>
            <a:ext cx="4613118" cy="2778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화살표: 오른쪽으로 구부러짐 17">
            <a:extLst>
              <a:ext uri="{FF2B5EF4-FFF2-40B4-BE49-F238E27FC236}">
                <a16:creationId xmlns:a16="http://schemas.microsoft.com/office/drawing/2014/main" id="{F0E2B211-FDAF-4EC1-70CF-51081F93A6F6}"/>
              </a:ext>
            </a:extLst>
          </p:cNvPr>
          <p:cNvSpPr/>
          <p:nvPr/>
        </p:nvSpPr>
        <p:spPr>
          <a:xfrm>
            <a:off x="2266142" y="3889948"/>
            <a:ext cx="109799" cy="254832"/>
          </a:xfrm>
          <a:prstGeom prst="curv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9" name="화살표: 오른쪽으로 구부러짐 18">
            <a:extLst>
              <a:ext uri="{FF2B5EF4-FFF2-40B4-BE49-F238E27FC236}">
                <a16:creationId xmlns:a16="http://schemas.microsoft.com/office/drawing/2014/main" id="{58BDBAB9-D227-DB9F-6A7A-1C06A6F80E7C}"/>
              </a:ext>
            </a:extLst>
          </p:cNvPr>
          <p:cNvSpPr/>
          <p:nvPr/>
        </p:nvSpPr>
        <p:spPr>
          <a:xfrm>
            <a:off x="2251151" y="4144780"/>
            <a:ext cx="109799" cy="28500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0" name="화살표: 오른쪽으로 구부러짐 19">
            <a:extLst>
              <a:ext uri="{FF2B5EF4-FFF2-40B4-BE49-F238E27FC236}">
                <a16:creationId xmlns:a16="http://schemas.microsoft.com/office/drawing/2014/main" id="{474E5508-AEC3-AD81-C0DB-A2022EB252F6}"/>
              </a:ext>
            </a:extLst>
          </p:cNvPr>
          <p:cNvSpPr/>
          <p:nvPr/>
        </p:nvSpPr>
        <p:spPr>
          <a:xfrm>
            <a:off x="2266142" y="4429782"/>
            <a:ext cx="109799" cy="2548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1" name="화살표: 오른쪽으로 구부러짐 20">
            <a:extLst>
              <a:ext uri="{FF2B5EF4-FFF2-40B4-BE49-F238E27FC236}">
                <a16:creationId xmlns:a16="http://schemas.microsoft.com/office/drawing/2014/main" id="{E8EC88A6-10E2-3EEA-E2E9-30BFF2864E30}"/>
              </a:ext>
            </a:extLst>
          </p:cNvPr>
          <p:cNvSpPr/>
          <p:nvPr/>
        </p:nvSpPr>
        <p:spPr>
          <a:xfrm>
            <a:off x="2266335" y="4652211"/>
            <a:ext cx="109799" cy="2548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2" name="화살표: 오른쪽으로 구부러짐 21">
            <a:extLst>
              <a:ext uri="{FF2B5EF4-FFF2-40B4-BE49-F238E27FC236}">
                <a16:creationId xmlns:a16="http://schemas.microsoft.com/office/drawing/2014/main" id="{DF913A9B-E06A-DD5E-D684-1A5F961D60AE}"/>
              </a:ext>
            </a:extLst>
          </p:cNvPr>
          <p:cNvSpPr/>
          <p:nvPr/>
        </p:nvSpPr>
        <p:spPr>
          <a:xfrm>
            <a:off x="2251151" y="4875392"/>
            <a:ext cx="109799" cy="2548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3" name="화살표: 오른쪽으로 구부러짐 22">
            <a:extLst>
              <a:ext uri="{FF2B5EF4-FFF2-40B4-BE49-F238E27FC236}">
                <a16:creationId xmlns:a16="http://schemas.microsoft.com/office/drawing/2014/main" id="{BF0C87DD-75FF-74B0-D494-6DB10B73E664}"/>
              </a:ext>
            </a:extLst>
          </p:cNvPr>
          <p:cNvSpPr/>
          <p:nvPr/>
        </p:nvSpPr>
        <p:spPr>
          <a:xfrm>
            <a:off x="2266141" y="5089920"/>
            <a:ext cx="109799" cy="2548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4" name="화살표: 오른쪽으로 구부러짐 23">
            <a:extLst>
              <a:ext uri="{FF2B5EF4-FFF2-40B4-BE49-F238E27FC236}">
                <a16:creationId xmlns:a16="http://schemas.microsoft.com/office/drawing/2014/main" id="{8C4BCCF1-3528-10BC-3CDC-F69FDE4F6B4E}"/>
              </a:ext>
            </a:extLst>
          </p:cNvPr>
          <p:cNvSpPr/>
          <p:nvPr/>
        </p:nvSpPr>
        <p:spPr>
          <a:xfrm>
            <a:off x="2236161" y="5287810"/>
            <a:ext cx="109799" cy="2548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5" name="화살표: 오른쪽으로 구부러짐 24">
            <a:extLst>
              <a:ext uri="{FF2B5EF4-FFF2-40B4-BE49-F238E27FC236}">
                <a16:creationId xmlns:a16="http://schemas.microsoft.com/office/drawing/2014/main" id="{BF879967-276A-5092-54AC-F11C4F0998AA}"/>
              </a:ext>
            </a:extLst>
          </p:cNvPr>
          <p:cNvSpPr/>
          <p:nvPr/>
        </p:nvSpPr>
        <p:spPr>
          <a:xfrm>
            <a:off x="2251151" y="5502338"/>
            <a:ext cx="109799" cy="2548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6" name="화살표: 오른쪽으로 구부러짐 25">
            <a:extLst>
              <a:ext uri="{FF2B5EF4-FFF2-40B4-BE49-F238E27FC236}">
                <a16:creationId xmlns:a16="http://schemas.microsoft.com/office/drawing/2014/main" id="{C016DF22-8FE3-08A8-7435-1090DB75AA24}"/>
              </a:ext>
            </a:extLst>
          </p:cNvPr>
          <p:cNvSpPr/>
          <p:nvPr/>
        </p:nvSpPr>
        <p:spPr>
          <a:xfrm>
            <a:off x="2248781" y="5773703"/>
            <a:ext cx="109799" cy="2548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835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8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슬라이드 번호 개체 틀 3">
            <a:extLst>
              <a:ext uri="{FF2B5EF4-FFF2-40B4-BE49-F238E27FC236}">
                <a16:creationId xmlns:a16="http://schemas.microsoft.com/office/drawing/2014/main" id="{62AF6D37-D302-F631-E5F5-ED427279FB5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0A778B-1F3A-42D7-BADF-0B35009BDD2F}" type="slidenum">
              <a:rPr lang="ko-KR" altLang="en-US" smtClean="0"/>
              <a:pPr/>
              <a:t>8</a:t>
            </a:fld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7DBD17-C525-229C-0E68-81F090F7502A}"/>
              </a:ext>
            </a:extLst>
          </p:cNvPr>
          <p:cNvSpPr txBox="1"/>
          <p:nvPr/>
        </p:nvSpPr>
        <p:spPr>
          <a:xfrm>
            <a:off x="706244" y="735980"/>
            <a:ext cx="2184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="1">
                <a:solidFill>
                  <a:srgbClr val="C00000"/>
                </a:solidFill>
                <a:latin typeface="맑은 고딕" panose="020F0502020204030204"/>
                <a:ea typeface="맑은 고딕" panose="020B0503020000020004" pitchFamily="50" charset="-127"/>
              </a:rPr>
              <a:t>Experiment Result</a:t>
            </a: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33F51A-ACE0-30AE-FA0F-7B2F3BB1B795}"/>
              </a:ext>
            </a:extLst>
          </p:cNvPr>
          <p:cNvSpPr txBox="1"/>
          <p:nvPr/>
        </p:nvSpPr>
        <p:spPr>
          <a:xfrm>
            <a:off x="718940" y="1302946"/>
            <a:ext cx="10871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/>
              <a:t>Baseline</a:t>
            </a:r>
          </a:p>
          <a:p>
            <a:endParaRPr lang="ko-KR" altLang="en-US" b="1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DCCD9A-6F49-B0BF-4014-37B32E35417D}"/>
              </a:ext>
            </a:extLst>
          </p:cNvPr>
          <p:cNvSpPr txBox="1"/>
          <p:nvPr/>
        </p:nvSpPr>
        <p:spPr>
          <a:xfrm>
            <a:off x="951025" y="1820559"/>
            <a:ext cx="30154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/>
              <a:t>Accuracy: 67%(Only text) /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/>
              <a:t>F1-Score: 67%(Only text) /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40EBEBA-DDAB-1EDB-FCA7-E6D762235E06}"/>
              </a:ext>
            </a:extLst>
          </p:cNvPr>
          <p:cNvSpPr txBox="1"/>
          <p:nvPr/>
        </p:nvSpPr>
        <p:spPr>
          <a:xfrm>
            <a:off x="706244" y="2602968"/>
            <a:ext cx="10871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/>
              <a:t>Baseline</a:t>
            </a:r>
          </a:p>
          <a:p>
            <a:endParaRPr lang="ko-KR" altLang="en-US" b="1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65B4F4A-04A4-1ECB-CD56-5ABE5D5B77AB}"/>
              </a:ext>
            </a:extLst>
          </p:cNvPr>
          <p:cNvSpPr txBox="1"/>
          <p:nvPr/>
        </p:nvSpPr>
        <p:spPr>
          <a:xfrm>
            <a:off x="938329" y="3120581"/>
            <a:ext cx="25617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/>
              <a:t>Accuracy: %(Only text)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/>
              <a:t>F1-Score: %(Only text)</a:t>
            </a:r>
          </a:p>
        </p:txBody>
      </p:sp>
    </p:spTree>
    <p:extLst>
      <p:ext uri="{BB962C8B-B14F-4D97-AF65-F5344CB8AC3E}">
        <p14:creationId xmlns:p14="http://schemas.microsoft.com/office/powerpoint/2010/main" val="4087852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2726</TotalTime>
  <Words>346</Words>
  <Application>Microsoft Office PowerPoint</Application>
  <PresentationFormat>와이드스크린</PresentationFormat>
  <Paragraphs>73</Paragraphs>
  <Slides>8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1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LeeKihoon</dc:creator>
  <cp:lastModifiedBy>LeeKihoon</cp:lastModifiedBy>
  <cp:revision>193</cp:revision>
  <dcterms:created xsi:type="dcterms:W3CDTF">2021-09-12T04:18:05Z</dcterms:created>
  <dcterms:modified xsi:type="dcterms:W3CDTF">2023-05-10T04:07:50Z</dcterms:modified>
</cp:coreProperties>
</file>