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72" r:id="rId4"/>
    <p:sldId id="280" r:id="rId5"/>
    <p:sldId id="275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5A2106-DF43-4C3B-9691-3DF6E92F610C}" v="213" dt="2023-05-24T04:05:25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9" autoAdjust="0"/>
    <p:restoredTop sz="85316" autoAdjust="0"/>
  </p:normalViewPr>
  <p:slideViewPr>
    <p:cSldViewPr snapToGrid="0">
      <p:cViewPr>
        <p:scale>
          <a:sx n="125" d="100"/>
          <a:sy n="125" d="100"/>
        </p:scale>
        <p:origin x="4482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Kihoon" userId="3fabf05e-f515-4018-a4ee-ca1b7dd4238a" providerId="ADAL" clId="{1DB6CC3F-E247-4D60-810E-8DD3540AFA65}"/>
    <pc:docChg chg="undo redo custSel addSld delSld modSld sldOrd">
      <pc:chgData name="LeeKihoon" userId="3fabf05e-f515-4018-a4ee-ca1b7dd4238a" providerId="ADAL" clId="{1DB6CC3F-E247-4D60-810E-8DD3540AFA65}" dt="2023-05-22T06:18:06.512" v="1637" actId="20577"/>
      <pc:docMkLst>
        <pc:docMk/>
      </pc:docMkLst>
      <pc:sldChg chg="del">
        <pc:chgData name="LeeKihoon" userId="3fabf05e-f515-4018-a4ee-ca1b7dd4238a" providerId="ADAL" clId="{1DB6CC3F-E247-4D60-810E-8DD3540AFA65}" dt="2023-05-22T05:09:55.068" v="2" actId="47"/>
        <pc:sldMkLst>
          <pc:docMk/>
          <pc:sldMk cId="1891688251" sldId="271"/>
        </pc:sldMkLst>
      </pc:sldChg>
      <pc:sldChg chg="addSp modSp add mod ord">
        <pc:chgData name="LeeKihoon" userId="3fabf05e-f515-4018-a4ee-ca1b7dd4238a" providerId="ADAL" clId="{1DB6CC3F-E247-4D60-810E-8DD3540AFA65}" dt="2023-05-22T05:21:09.838" v="110"/>
        <pc:sldMkLst>
          <pc:docMk/>
          <pc:sldMk cId="1346071393" sldId="272"/>
        </pc:sldMkLst>
        <pc:spChg chg="mod">
          <ac:chgData name="LeeKihoon" userId="3fabf05e-f515-4018-a4ee-ca1b7dd4238a" providerId="ADAL" clId="{1DB6CC3F-E247-4D60-810E-8DD3540AFA65}" dt="2023-05-22T05:20:41.143" v="84"/>
          <ac:spMkLst>
            <pc:docMk/>
            <pc:sldMk cId="1346071393" sldId="272"/>
            <ac:spMk id="2" creationId="{7C8E119E-1675-C2DA-68FE-778FBBDDF249}"/>
          </ac:spMkLst>
        </pc:spChg>
        <pc:spChg chg="mod">
          <ac:chgData name="LeeKihoon" userId="3fabf05e-f515-4018-a4ee-ca1b7dd4238a" providerId="ADAL" clId="{1DB6CC3F-E247-4D60-810E-8DD3540AFA65}" dt="2023-05-22T05:20:55.976" v="107" actId="1076"/>
          <ac:spMkLst>
            <pc:docMk/>
            <pc:sldMk cId="1346071393" sldId="272"/>
            <ac:spMk id="6" creationId="{9A33E513-901C-C44A-240B-23778FEB15FB}"/>
          </ac:spMkLst>
        </pc:spChg>
        <pc:spChg chg="add mod">
          <ac:chgData name="LeeKihoon" userId="3fabf05e-f515-4018-a4ee-ca1b7dd4238a" providerId="ADAL" clId="{1DB6CC3F-E247-4D60-810E-8DD3540AFA65}" dt="2023-05-22T05:20:49.950" v="105" actId="12"/>
          <ac:spMkLst>
            <pc:docMk/>
            <pc:sldMk cId="1346071393" sldId="272"/>
            <ac:spMk id="7" creationId="{C3FE8612-A894-155F-4FAE-BA21D636B83A}"/>
          </ac:spMkLst>
        </pc:spChg>
        <pc:spChg chg="mod">
          <ac:chgData name="LeeKihoon" userId="3fabf05e-f515-4018-a4ee-ca1b7dd4238a" providerId="ADAL" clId="{1DB6CC3F-E247-4D60-810E-8DD3540AFA65}" dt="2023-05-22T05:21:03.241" v="108" actId="1076"/>
          <ac:spMkLst>
            <pc:docMk/>
            <pc:sldMk cId="1346071393" sldId="272"/>
            <ac:spMk id="17" creationId="{AB60FB7B-8AA8-1B49-7E0B-16114C6F71BA}"/>
          </ac:spMkLst>
        </pc:spChg>
        <pc:spChg chg="mod">
          <ac:chgData name="LeeKihoon" userId="3fabf05e-f515-4018-a4ee-ca1b7dd4238a" providerId="ADAL" clId="{1DB6CC3F-E247-4D60-810E-8DD3540AFA65}" dt="2023-05-22T05:21:03.241" v="108" actId="1076"/>
          <ac:spMkLst>
            <pc:docMk/>
            <pc:sldMk cId="1346071393" sldId="272"/>
            <ac:spMk id="19" creationId="{8BC3C136-68A2-A922-0A5D-6C77B654F3CE}"/>
          </ac:spMkLst>
        </pc:spChg>
        <pc:spChg chg="mod">
          <ac:chgData name="LeeKihoon" userId="3fabf05e-f515-4018-a4ee-ca1b7dd4238a" providerId="ADAL" clId="{1DB6CC3F-E247-4D60-810E-8DD3540AFA65}" dt="2023-05-22T05:21:03.241" v="108" actId="1076"/>
          <ac:spMkLst>
            <pc:docMk/>
            <pc:sldMk cId="1346071393" sldId="272"/>
            <ac:spMk id="21" creationId="{99B028BD-869E-43B2-0B12-BFC1AE228462}"/>
          </ac:spMkLst>
        </pc:spChg>
        <pc:picChg chg="mod">
          <ac:chgData name="LeeKihoon" userId="3fabf05e-f515-4018-a4ee-ca1b7dd4238a" providerId="ADAL" clId="{1DB6CC3F-E247-4D60-810E-8DD3540AFA65}" dt="2023-05-22T05:21:03.241" v="108" actId="1076"/>
          <ac:picMkLst>
            <pc:docMk/>
            <pc:sldMk cId="1346071393" sldId="272"/>
            <ac:picMk id="9" creationId="{5220C69A-CB39-6F0B-E6BA-3FE625786E0D}"/>
          </ac:picMkLst>
        </pc:picChg>
        <pc:picChg chg="mod">
          <ac:chgData name="LeeKihoon" userId="3fabf05e-f515-4018-a4ee-ca1b7dd4238a" providerId="ADAL" clId="{1DB6CC3F-E247-4D60-810E-8DD3540AFA65}" dt="2023-05-22T05:21:03.241" v="108" actId="1076"/>
          <ac:picMkLst>
            <pc:docMk/>
            <pc:sldMk cId="1346071393" sldId="272"/>
            <ac:picMk id="12" creationId="{B9CEF595-6191-8DC7-B3E8-850290B97BB2}"/>
          </ac:picMkLst>
        </pc:picChg>
        <pc:picChg chg="mod">
          <ac:chgData name="LeeKihoon" userId="3fabf05e-f515-4018-a4ee-ca1b7dd4238a" providerId="ADAL" clId="{1DB6CC3F-E247-4D60-810E-8DD3540AFA65}" dt="2023-05-22T05:21:03.241" v="108" actId="1076"/>
          <ac:picMkLst>
            <pc:docMk/>
            <pc:sldMk cId="1346071393" sldId="272"/>
            <ac:picMk id="15" creationId="{1148F963-CAC0-1031-C81D-F87D7BB5E3C8}"/>
          </ac:picMkLst>
        </pc:picChg>
      </pc:sldChg>
      <pc:sldChg chg="add del">
        <pc:chgData name="LeeKihoon" userId="3fabf05e-f515-4018-a4ee-ca1b7dd4238a" providerId="ADAL" clId="{1DB6CC3F-E247-4D60-810E-8DD3540AFA65}" dt="2023-05-22T05:09:55.068" v="2" actId="47"/>
        <pc:sldMkLst>
          <pc:docMk/>
          <pc:sldMk cId="3980329928" sldId="272"/>
        </pc:sldMkLst>
      </pc:sldChg>
      <pc:sldChg chg="modSp add mod ord">
        <pc:chgData name="LeeKihoon" userId="3fabf05e-f515-4018-a4ee-ca1b7dd4238a" providerId="ADAL" clId="{1DB6CC3F-E247-4D60-810E-8DD3540AFA65}" dt="2023-05-22T05:34:21.440" v="293" actId="20577"/>
        <pc:sldMkLst>
          <pc:docMk/>
          <pc:sldMk cId="640370963" sldId="275"/>
        </pc:sldMkLst>
        <pc:spChg chg="mod">
          <ac:chgData name="LeeKihoon" userId="3fabf05e-f515-4018-a4ee-ca1b7dd4238a" providerId="ADAL" clId="{1DB6CC3F-E247-4D60-810E-8DD3540AFA65}" dt="2023-05-22T05:32:32.645" v="235" actId="1076"/>
          <ac:spMkLst>
            <pc:docMk/>
            <pc:sldMk cId="640370963" sldId="275"/>
            <ac:spMk id="8" creationId="{EAAE830B-ACCD-4AEB-482A-9E10F5ABCBF8}"/>
          </ac:spMkLst>
        </pc:spChg>
        <pc:spChg chg="mod">
          <ac:chgData name="LeeKihoon" userId="3fabf05e-f515-4018-a4ee-ca1b7dd4238a" providerId="ADAL" clId="{1DB6CC3F-E247-4D60-810E-8DD3540AFA65}" dt="2023-05-22T05:34:21.440" v="293" actId="20577"/>
          <ac:spMkLst>
            <pc:docMk/>
            <pc:sldMk cId="640370963" sldId="275"/>
            <ac:spMk id="14" creationId="{681FE422-BFAF-004E-6EA2-F74A5818C9D9}"/>
          </ac:spMkLst>
        </pc:spChg>
        <pc:picChg chg="mod">
          <ac:chgData name="LeeKihoon" userId="3fabf05e-f515-4018-a4ee-ca1b7dd4238a" providerId="ADAL" clId="{1DB6CC3F-E247-4D60-810E-8DD3540AFA65}" dt="2023-05-22T05:32:20.847" v="229" actId="14100"/>
          <ac:picMkLst>
            <pc:docMk/>
            <pc:sldMk cId="640370963" sldId="275"/>
            <ac:picMk id="10" creationId="{68783432-5721-D937-6113-36BD52FF547D}"/>
          </ac:picMkLst>
        </pc:picChg>
      </pc:sldChg>
      <pc:sldChg chg="add del">
        <pc:chgData name="LeeKihoon" userId="3fabf05e-f515-4018-a4ee-ca1b7dd4238a" providerId="ADAL" clId="{1DB6CC3F-E247-4D60-810E-8DD3540AFA65}" dt="2023-05-22T05:09:55.068" v="2" actId="47"/>
        <pc:sldMkLst>
          <pc:docMk/>
          <pc:sldMk cId="3428993827" sldId="277"/>
        </pc:sldMkLst>
      </pc:sldChg>
      <pc:sldChg chg="add del">
        <pc:chgData name="LeeKihoon" userId="3fabf05e-f515-4018-a4ee-ca1b7dd4238a" providerId="ADAL" clId="{1DB6CC3F-E247-4D60-810E-8DD3540AFA65}" dt="2023-05-22T05:09:55.068" v="2" actId="47"/>
        <pc:sldMkLst>
          <pc:docMk/>
          <pc:sldMk cId="1634114750" sldId="278"/>
        </pc:sldMkLst>
      </pc:sldChg>
      <pc:sldChg chg="addSp delSp modSp add del mod">
        <pc:chgData name="LeeKihoon" userId="3fabf05e-f515-4018-a4ee-ca1b7dd4238a" providerId="ADAL" clId="{1DB6CC3F-E247-4D60-810E-8DD3540AFA65}" dt="2023-05-22T05:59:48.069" v="1301" actId="20577"/>
        <pc:sldMkLst>
          <pc:docMk/>
          <pc:sldMk cId="1143602313" sldId="279"/>
        </pc:sldMkLst>
        <pc:spChg chg="mod">
          <ac:chgData name="LeeKihoon" userId="3fabf05e-f515-4018-a4ee-ca1b7dd4238a" providerId="ADAL" clId="{1DB6CC3F-E247-4D60-810E-8DD3540AFA65}" dt="2023-05-22T05:59:36.084" v="1250" actId="21"/>
          <ac:spMkLst>
            <pc:docMk/>
            <pc:sldMk cId="1143602313" sldId="279"/>
            <ac:spMk id="2" creationId="{2F7DBD17-C525-229C-0E68-81F090F7502A}"/>
          </ac:spMkLst>
        </pc:spChg>
        <pc:spChg chg="mod">
          <ac:chgData name="LeeKihoon" userId="3fabf05e-f515-4018-a4ee-ca1b7dd4238a" providerId="ADAL" clId="{1DB6CC3F-E247-4D60-810E-8DD3540AFA65}" dt="2023-05-22T05:59:48.069" v="1301" actId="20577"/>
          <ac:spMkLst>
            <pc:docMk/>
            <pc:sldMk cId="1143602313" sldId="279"/>
            <ac:spMk id="7" creationId="{9733F51A-ACE0-30AE-FA0F-7B2F3BB1B795}"/>
          </ac:spMkLst>
        </pc:spChg>
        <pc:spChg chg="mod">
          <ac:chgData name="LeeKihoon" userId="3fabf05e-f515-4018-a4ee-ca1b7dd4238a" providerId="ADAL" clId="{1DB6CC3F-E247-4D60-810E-8DD3540AFA65}" dt="2023-05-22T05:16:44.267" v="33" actId="20577"/>
          <ac:spMkLst>
            <pc:docMk/>
            <pc:sldMk cId="1143602313" sldId="279"/>
            <ac:spMk id="8" creationId="{76913A75-9006-4BDC-4872-CC3B8AEBFC8D}"/>
          </ac:spMkLst>
        </pc:spChg>
        <pc:spChg chg="add del mod">
          <ac:chgData name="LeeKihoon" userId="3fabf05e-f515-4018-a4ee-ca1b7dd4238a" providerId="ADAL" clId="{1DB6CC3F-E247-4D60-810E-8DD3540AFA65}" dt="2023-05-22T05:12:32.684" v="14" actId="478"/>
          <ac:spMkLst>
            <pc:docMk/>
            <pc:sldMk cId="1143602313" sldId="279"/>
            <ac:spMk id="10" creationId="{ED4F5504-5E1E-655A-4808-DED570BF1C3B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2" creationId="{3A225890-5F47-2AA7-AE92-D67510B84909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3" creationId="{A9F00E2C-9812-C2F1-C85B-BF166E97EEA6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4" creationId="{83E4D775-8C1B-EF55-96B7-9783401049AD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5" creationId="{D12ABBF9-BB2E-44C6-D311-5DEE94398EDC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7" creationId="{29DE13C2-76A7-C33B-6A6A-8759B630C6DF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8" creationId="{0E5930CB-89A2-0250-0A71-D30A87F1D860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19" creationId="{0F13E3BD-FAE1-B91E-8129-88CBC469C3EB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20" creationId="{372208B4-4EA0-7A49-39DA-9F50956C3749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21" creationId="{E4635239-709A-6DA8-AB71-063D7CAE948F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22" creationId="{060617D0-BFEC-0745-9FFE-69633CC164E0}"/>
          </ac:spMkLst>
        </pc:spChg>
        <pc:spChg chg="del mod">
          <ac:chgData name="LeeKihoon" userId="3fabf05e-f515-4018-a4ee-ca1b7dd4238a" providerId="ADAL" clId="{1DB6CC3F-E247-4D60-810E-8DD3540AFA65}" dt="2023-05-22T05:12:32.684" v="14" actId="478"/>
          <ac:spMkLst>
            <pc:docMk/>
            <pc:sldMk cId="1143602313" sldId="279"/>
            <ac:spMk id="29" creationId="{B4AB0F37-18F1-4DF4-E3DC-36559FB4A249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33" creationId="{E33464DF-9E5F-88B8-D70E-961E9678F266}"/>
          </ac:spMkLst>
        </pc:spChg>
        <pc:spChg chg="add mod">
          <ac:chgData name="LeeKihoon" userId="3fabf05e-f515-4018-a4ee-ca1b7dd4238a" providerId="ADAL" clId="{1DB6CC3F-E247-4D60-810E-8DD3540AFA65}" dt="2023-05-22T05:54:55.286" v="783" actId="113"/>
          <ac:spMkLst>
            <pc:docMk/>
            <pc:sldMk cId="1143602313" sldId="279"/>
            <ac:spMk id="35" creationId="{7728B98E-E09F-1CAF-36F7-6C8AFE19107F}"/>
          </ac:spMkLst>
        </pc:spChg>
        <pc:spChg chg="add mod">
          <ac:chgData name="LeeKihoon" userId="3fabf05e-f515-4018-a4ee-ca1b7dd4238a" providerId="ADAL" clId="{1DB6CC3F-E247-4D60-810E-8DD3540AFA65}" dt="2023-05-22T05:54:50.341" v="780" actId="1036"/>
          <ac:spMkLst>
            <pc:docMk/>
            <pc:sldMk cId="1143602313" sldId="279"/>
            <ac:spMk id="37" creationId="{8F993A3C-021D-14C1-2BF3-CA3F7D21ADAD}"/>
          </ac:spMkLst>
        </pc:spChg>
        <pc:spChg chg="add mod">
          <ac:chgData name="LeeKihoon" userId="3fabf05e-f515-4018-a4ee-ca1b7dd4238a" providerId="ADAL" clId="{1DB6CC3F-E247-4D60-810E-8DD3540AFA65}" dt="2023-05-22T05:54:52.903" v="781" actId="1076"/>
          <ac:spMkLst>
            <pc:docMk/>
            <pc:sldMk cId="1143602313" sldId="279"/>
            <ac:spMk id="38" creationId="{DA85B7A7-AC3E-82CB-0146-9A39F8636B0E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39" creationId="{7534B3EF-F33E-B253-AC9D-DBD7D4F7D2FC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40" creationId="{1C00BEE1-D127-9725-0C72-D25A150B00C0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41" creationId="{A0578540-A185-CCC0-2DB7-DF727EB09A3E}"/>
          </ac:spMkLst>
        </pc:spChg>
        <pc:spChg chg="add mod">
          <ac:chgData name="LeeKihoon" userId="3fabf05e-f515-4018-a4ee-ca1b7dd4238a" providerId="ADAL" clId="{1DB6CC3F-E247-4D60-810E-8DD3540AFA65}" dt="2023-05-22T05:12:36.966" v="16" actId="1076"/>
          <ac:spMkLst>
            <pc:docMk/>
            <pc:sldMk cId="1143602313" sldId="279"/>
            <ac:spMk id="42" creationId="{4A8E5666-F8E3-680E-AE37-FFE519ACF0EB}"/>
          </ac:spMkLst>
        </pc:spChg>
        <pc:spChg chg="add mod">
          <ac:chgData name="LeeKihoon" userId="3fabf05e-f515-4018-a4ee-ca1b7dd4238a" providerId="ADAL" clId="{1DB6CC3F-E247-4D60-810E-8DD3540AFA65}" dt="2023-05-22T05:15:44.696" v="25" actId="1582"/>
          <ac:spMkLst>
            <pc:docMk/>
            <pc:sldMk cId="1143602313" sldId="279"/>
            <ac:spMk id="46" creationId="{4345B1B8-93E7-46D6-15FA-CEDE66C39D4D}"/>
          </ac:spMkLst>
        </pc:spChg>
        <pc:picChg chg="del mod">
          <ac:chgData name="LeeKihoon" userId="3fabf05e-f515-4018-a4ee-ca1b7dd4238a" providerId="ADAL" clId="{1DB6CC3F-E247-4D60-810E-8DD3540AFA65}" dt="2023-05-22T05:12:32.684" v="14" actId="478"/>
          <ac:picMkLst>
            <pc:docMk/>
            <pc:sldMk cId="1143602313" sldId="279"/>
            <ac:picMk id="16" creationId="{221179C9-03EF-47A6-D481-2A8AE6EA6E2F}"/>
          </ac:picMkLst>
        </pc:picChg>
        <pc:picChg chg="del mod">
          <ac:chgData name="LeeKihoon" userId="3fabf05e-f515-4018-a4ee-ca1b7dd4238a" providerId="ADAL" clId="{1DB6CC3F-E247-4D60-810E-8DD3540AFA65}" dt="2023-05-22T05:12:32.684" v="14" actId="478"/>
          <ac:picMkLst>
            <pc:docMk/>
            <pc:sldMk cId="1143602313" sldId="279"/>
            <ac:picMk id="28" creationId="{6E21950F-8352-4348-C54A-B1E168D4CB97}"/>
          </ac:picMkLst>
        </pc:picChg>
        <pc:picChg chg="del mod">
          <ac:chgData name="LeeKihoon" userId="3fabf05e-f515-4018-a4ee-ca1b7dd4238a" providerId="ADAL" clId="{1DB6CC3F-E247-4D60-810E-8DD3540AFA65}" dt="2023-05-22T05:12:32.684" v="14" actId="478"/>
          <ac:picMkLst>
            <pc:docMk/>
            <pc:sldMk cId="1143602313" sldId="279"/>
            <ac:picMk id="3074" creationId="{92E6220E-1FFB-9C8F-0B18-51F7B9437E24}"/>
          </ac:picMkLst>
        </pc:pic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11" creationId="{9D96E44B-5166-D20E-D911-93598867A8B7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23" creationId="{258A48EF-0626-CBB7-6565-ABDE7BAFBDA5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24" creationId="{78E607BA-D411-2CCC-F55E-B95F36699024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25" creationId="{78CAA067-FEED-DB41-939A-7C9A0E35D16C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26" creationId="{19EE2F41-7783-9531-71BC-CD859509EE52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27" creationId="{3F594388-5149-CDC1-EEC0-3DAF4DF6616B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30" creationId="{FBAFD797-E5C1-867F-F160-C2634FAAC168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31" creationId="{17302193-08B0-9C15-4C1F-689D23AC0305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32" creationId="{ED513A0A-8C03-B995-ECD7-502305940872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34" creationId="{21376EF7-EE34-B719-36D6-8F11327CC2AB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36" creationId="{6A65A663-2F1C-3F81-4920-374A09A3F3C7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43" creationId="{F090EEC4-D926-51F6-0A33-0820E6B618BE}"/>
          </ac:cxnSpMkLst>
        </pc:cxnChg>
        <pc:cxnChg chg="add mod">
          <ac:chgData name="LeeKihoon" userId="3fabf05e-f515-4018-a4ee-ca1b7dd4238a" providerId="ADAL" clId="{1DB6CC3F-E247-4D60-810E-8DD3540AFA65}" dt="2023-05-22T05:12:36.966" v="16" actId="1076"/>
          <ac:cxnSpMkLst>
            <pc:docMk/>
            <pc:sldMk cId="1143602313" sldId="279"/>
            <ac:cxnSpMk id="44" creationId="{4FB6A06B-D170-A07C-62FB-3EE114B5F231}"/>
          </ac:cxnSpMkLst>
        </pc:cxnChg>
        <pc:cxnChg chg="add mod">
          <ac:chgData name="LeeKihoon" userId="3fabf05e-f515-4018-a4ee-ca1b7dd4238a" providerId="ADAL" clId="{1DB6CC3F-E247-4D60-810E-8DD3540AFA65}" dt="2023-05-22T05:15:21.213" v="19" actId="1076"/>
          <ac:cxnSpMkLst>
            <pc:docMk/>
            <pc:sldMk cId="1143602313" sldId="279"/>
            <ac:cxnSpMk id="45" creationId="{D8DFD64C-7617-E15A-048F-EE35B36A753A}"/>
          </ac:cxnSpMkLst>
        </pc:cxnChg>
      </pc:sldChg>
      <pc:sldChg chg="addSp delSp modSp add mod">
        <pc:chgData name="LeeKihoon" userId="3fabf05e-f515-4018-a4ee-ca1b7dd4238a" providerId="ADAL" clId="{1DB6CC3F-E247-4D60-810E-8DD3540AFA65}" dt="2023-05-22T05:34:18.574" v="283" actId="20577"/>
        <pc:sldMkLst>
          <pc:docMk/>
          <pc:sldMk cId="133856376" sldId="280"/>
        </pc:sldMkLst>
        <pc:spChg chg="mod">
          <ac:chgData name="LeeKihoon" userId="3fabf05e-f515-4018-a4ee-ca1b7dd4238a" providerId="ADAL" clId="{1DB6CC3F-E247-4D60-810E-8DD3540AFA65}" dt="2023-05-22T05:19:11.464" v="58" actId="20577"/>
          <ac:spMkLst>
            <pc:docMk/>
            <pc:sldMk cId="133856376" sldId="280"/>
            <ac:spMk id="2" creationId="{2F7DBD17-C525-229C-0E68-81F090F7502A}"/>
          </ac:spMkLst>
        </pc:spChg>
        <pc:spChg chg="del mod">
          <ac:chgData name="LeeKihoon" userId="3fabf05e-f515-4018-a4ee-ca1b7dd4238a" providerId="ADAL" clId="{1DB6CC3F-E247-4D60-810E-8DD3540AFA65}" dt="2023-05-22T05:19:41.113" v="63" actId="478"/>
          <ac:spMkLst>
            <pc:docMk/>
            <pc:sldMk cId="133856376" sldId="280"/>
            <ac:spMk id="7" creationId="{9733F51A-ACE0-30AE-FA0F-7B2F3BB1B795}"/>
          </ac:spMkLst>
        </pc:spChg>
        <pc:spChg chg="del">
          <ac:chgData name="LeeKihoon" userId="3fabf05e-f515-4018-a4ee-ca1b7dd4238a" providerId="ADAL" clId="{1DB6CC3F-E247-4D60-810E-8DD3540AFA65}" dt="2023-05-22T05:19:39.616" v="61" actId="478"/>
          <ac:spMkLst>
            <pc:docMk/>
            <pc:sldMk cId="133856376" sldId="280"/>
            <ac:spMk id="8" creationId="{76913A75-9006-4BDC-4872-CC3B8AEBFC8D}"/>
          </ac:spMkLst>
        </pc:spChg>
        <pc:spChg chg="add mod">
          <ac:chgData name="LeeKihoon" userId="3fabf05e-f515-4018-a4ee-ca1b7dd4238a" providerId="ADAL" clId="{1DB6CC3F-E247-4D60-810E-8DD3540AFA65}" dt="2023-05-22T05:34:18.574" v="283" actId="20577"/>
          <ac:spMkLst>
            <pc:docMk/>
            <pc:sldMk cId="133856376" sldId="280"/>
            <ac:spMk id="9" creationId="{88773C35-7E7B-89C2-2BD5-9BB7FAB5FFEC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2" creationId="{3A225890-5F47-2AA7-AE92-D67510B84909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3" creationId="{A9F00E2C-9812-C2F1-C85B-BF166E97EEA6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4" creationId="{83E4D775-8C1B-EF55-96B7-9783401049AD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5" creationId="{D12ABBF9-BB2E-44C6-D311-5DEE94398EDC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7" creationId="{29DE13C2-76A7-C33B-6A6A-8759B630C6DF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8" creationId="{0E5930CB-89A2-0250-0A71-D30A87F1D860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19" creationId="{0F13E3BD-FAE1-B91E-8129-88CBC469C3EB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20" creationId="{372208B4-4EA0-7A49-39DA-9F50956C3749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21" creationId="{E4635239-709A-6DA8-AB71-063D7CAE948F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22" creationId="{060617D0-BFEC-0745-9FFE-69633CC164E0}"/>
          </ac:spMkLst>
        </pc:spChg>
        <pc:spChg chg="add del mod">
          <ac:chgData name="LeeKihoon" userId="3fabf05e-f515-4018-a4ee-ca1b7dd4238a" providerId="ADAL" clId="{1DB6CC3F-E247-4D60-810E-8DD3540AFA65}" dt="2023-05-22T05:20:23.578" v="68"/>
          <ac:spMkLst>
            <pc:docMk/>
            <pc:sldMk cId="133856376" sldId="280"/>
            <ac:spMk id="28" creationId="{3836E552-57DF-6BD8-3C72-74ED56FC7514}"/>
          </ac:spMkLst>
        </pc:spChg>
        <pc:spChg chg="add del mod">
          <ac:chgData name="LeeKihoon" userId="3fabf05e-f515-4018-a4ee-ca1b7dd4238a" providerId="ADAL" clId="{1DB6CC3F-E247-4D60-810E-8DD3540AFA65}" dt="2023-05-22T05:23:26.513" v="117" actId="478"/>
          <ac:spMkLst>
            <pc:docMk/>
            <pc:sldMk cId="133856376" sldId="280"/>
            <ac:spMk id="29" creationId="{1B02BA49-FC6A-792A-8301-A4AE24531C69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33" creationId="{E33464DF-9E5F-88B8-D70E-961E9678F266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35" creationId="{7728B98E-E09F-1CAF-36F7-6C8AFE19107F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37" creationId="{8F993A3C-021D-14C1-2BF3-CA3F7D21ADAD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38" creationId="{DA85B7A7-AC3E-82CB-0146-9A39F8636B0E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39" creationId="{7534B3EF-F33E-B253-AC9D-DBD7D4F7D2FC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40" creationId="{1C00BEE1-D127-9725-0C72-D25A150B00C0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41" creationId="{A0578540-A185-CCC0-2DB7-DF727EB09A3E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42" creationId="{4A8E5666-F8E3-680E-AE37-FFE519ACF0EB}"/>
          </ac:spMkLst>
        </pc:spChg>
        <pc:spChg chg="del">
          <ac:chgData name="LeeKihoon" userId="3fabf05e-f515-4018-a4ee-ca1b7dd4238a" providerId="ADAL" clId="{1DB6CC3F-E247-4D60-810E-8DD3540AFA65}" dt="2023-05-22T05:19:18.360" v="59" actId="478"/>
          <ac:spMkLst>
            <pc:docMk/>
            <pc:sldMk cId="133856376" sldId="280"/>
            <ac:spMk id="46" creationId="{4345B1B8-93E7-46D6-15FA-CEDE66C39D4D}"/>
          </ac:spMkLst>
        </pc:spChg>
        <pc:spChg chg="add mod">
          <ac:chgData name="LeeKihoon" userId="3fabf05e-f515-4018-a4ee-ca1b7dd4238a" providerId="ADAL" clId="{1DB6CC3F-E247-4D60-810E-8DD3540AFA65}" dt="2023-05-22T05:23:38.190" v="121" actId="113"/>
          <ac:spMkLst>
            <pc:docMk/>
            <pc:sldMk cId="133856376" sldId="280"/>
            <ac:spMk id="47" creationId="{DE0E2727-61E2-237A-B82C-F60AD4022691}"/>
          </ac:spMkLst>
        </pc:spChg>
        <pc:picChg chg="add mod">
          <ac:chgData name="LeeKihoon" userId="3fabf05e-f515-4018-a4ee-ca1b7dd4238a" providerId="ADAL" clId="{1DB6CC3F-E247-4D60-810E-8DD3540AFA65}" dt="2023-05-22T05:30:34.602" v="166" actId="1037"/>
          <ac:picMkLst>
            <pc:docMk/>
            <pc:sldMk cId="133856376" sldId="280"/>
            <ac:picMk id="10" creationId="{3F93F302-1194-302F-299A-A9F9D1E5D82D}"/>
          </ac:picMkLst>
        </pc:picChg>
        <pc:picChg chg="add del mod">
          <ac:chgData name="LeeKihoon" userId="3fabf05e-f515-4018-a4ee-ca1b7dd4238a" providerId="ADAL" clId="{1DB6CC3F-E247-4D60-810E-8DD3540AFA65}" dt="2023-05-22T05:20:23.578" v="68"/>
          <ac:picMkLst>
            <pc:docMk/>
            <pc:sldMk cId="133856376" sldId="280"/>
            <ac:picMk id="16" creationId="{C55C1A96-1266-C41F-3E2A-E0BE8C145540}"/>
          </ac:picMkLst>
        </pc:pic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11" creationId="{9D96E44B-5166-D20E-D911-93598867A8B7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23" creationId="{258A48EF-0626-CBB7-6565-ABDE7BAFBDA5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24" creationId="{78E607BA-D411-2CCC-F55E-B95F36699024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25" creationId="{78CAA067-FEED-DB41-939A-7C9A0E35D16C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26" creationId="{19EE2F41-7783-9531-71BC-CD859509EE52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27" creationId="{3F594388-5149-CDC1-EEC0-3DAF4DF6616B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30" creationId="{FBAFD797-E5C1-867F-F160-C2634FAAC168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31" creationId="{17302193-08B0-9C15-4C1F-689D23AC0305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32" creationId="{ED513A0A-8C03-B995-ECD7-502305940872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34" creationId="{21376EF7-EE34-B719-36D6-8F11327CC2AB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36" creationId="{6A65A663-2F1C-3F81-4920-374A09A3F3C7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43" creationId="{F090EEC4-D926-51F6-0A33-0820E6B618BE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44" creationId="{4FB6A06B-D170-A07C-62FB-3EE114B5F231}"/>
          </ac:cxnSpMkLst>
        </pc:cxnChg>
        <pc:cxnChg chg="del">
          <ac:chgData name="LeeKihoon" userId="3fabf05e-f515-4018-a4ee-ca1b7dd4238a" providerId="ADAL" clId="{1DB6CC3F-E247-4D60-810E-8DD3540AFA65}" dt="2023-05-22T05:19:18.360" v="59" actId="478"/>
          <ac:cxnSpMkLst>
            <pc:docMk/>
            <pc:sldMk cId="133856376" sldId="280"/>
            <ac:cxnSpMk id="45" creationId="{D8DFD64C-7617-E15A-048F-EE35B36A753A}"/>
          </ac:cxnSpMkLst>
        </pc:cxnChg>
      </pc:sldChg>
      <pc:sldChg chg="add del">
        <pc:chgData name="LeeKihoon" userId="3fabf05e-f515-4018-a4ee-ca1b7dd4238a" providerId="ADAL" clId="{1DB6CC3F-E247-4D60-810E-8DD3540AFA65}" dt="2023-05-22T05:09:55.068" v="2" actId="47"/>
        <pc:sldMkLst>
          <pc:docMk/>
          <pc:sldMk cId="843835184" sldId="280"/>
        </pc:sldMkLst>
      </pc:sldChg>
      <pc:sldChg chg="addSp delSp modSp add mod">
        <pc:chgData name="LeeKihoon" userId="3fabf05e-f515-4018-a4ee-ca1b7dd4238a" providerId="ADAL" clId="{1DB6CC3F-E247-4D60-810E-8DD3540AFA65}" dt="2023-05-22T05:34:25.322" v="301" actId="20577"/>
        <pc:sldMkLst>
          <pc:docMk/>
          <pc:sldMk cId="2058328460" sldId="281"/>
        </pc:sldMkLst>
        <pc:spChg chg="add mod">
          <ac:chgData name="LeeKihoon" userId="3fabf05e-f515-4018-a4ee-ca1b7dd4238a" providerId="ADAL" clId="{1DB6CC3F-E247-4D60-810E-8DD3540AFA65}" dt="2023-05-22T05:34:25.322" v="301" actId="20577"/>
          <ac:spMkLst>
            <pc:docMk/>
            <pc:sldMk cId="2058328460" sldId="281"/>
            <ac:spMk id="7" creationId="{E77CDC7C-D60C-3E02-5009-E48ED7CC2A5A}"/>
          </ac:spMkLst>
        </pc:spChg>
        <pc:spChg chg="del">
          <ac:chgData name="LeeKihoon" userId="3fabf05e-f515-4018-a4ee-ca1b7dd4238a" providerId="ADAL" clId="{1DB6CC3F-E247-4D60-810E-8DD3540AFA65}" dt="2023-05-22T05:26:12.043" v="125" actId="478"/>
          <ac:spMkLst>
            <pc:docMk/>
            <pc:sldMk cId="2058328460" sldId="281"/>
            <ac:spMk id="9" creationId="{88773C35-7E7B-89C2-2BD5-9BB7FAB5FFEC}"/>
          </ac:spMkLst>
        </pc:spChg>
        <pc:spChg chg="add mod">
          <ac:chgData name="LeeKihoon" userId="3fabf05e-f515-4018-a4ee-ca1b7dd4238a" providerId="ADAL" clId="{1DB6CC3F-E247-4D60-810E-8DD3540AFA65}" dt="2023-05-22T05:31:00.273" v="186" actId="20577"/>
          <ac:spMkLst>
            <pc:docMk/>
            <pc:sldMk cId="2058328460" sldId="281"/>
            <ac:spMk id="11" creationId="{946DA3FA-D1FB-5E76-2B4F-B7E17EB433EA}"/>
          </ac:spMkLst>
        </pc:spChg>
        <pc:spChg chg="del">
          <ac:chgData name="LeeKihoon" userId="3fabf05e-f515-4018-a4ee-ca1b7dd4238a" providerId="ADAL" clId="{1DB6CC3F-E247-4D60-810E-8DD3540AFA65}" dt="2023-05-22T05:26:26.825" v="137" actId="478"/>
          <ac:spMkLst>
            <pc:docMk/>
            <pc:sldMk cId="2058328460" sldId="281"/>
            <ac:spMk id="47" creationId="{DE0E2727-61E2-237A-B82C-F60AD4022691}"/>
          </ac:spMkLst>
        </pc:spChg>
        <pc:picChg chg="add del mod">
          <ac:chgData name="LeeKihoon" userId="3fabf05e-f515-4018-a4ee-ca1b7dd4238a" providerId="ADAL" clId="{1DB6CC3F-E247-4D60-810E-8DD3540AFA65}" dt="2023-05-22T05:30:12.873" v="159" actId="478"/>
          <ac:picMkLst>
            <pc:docMk/>
            <pc:sldMk cId="2058328460" sldId="281"/>
            <ac:picMk id="8" creationId="{84CFC0C1-22A7-4905-0496-4F3575B1D484}"/>
          </ac:picMkLst>
        </pc:picChg>
        <pc:picChg chg="del">
          <ac:chgData name="LeeKihoon" userId="3fabf05e-f515-4018-a4ee-ca1b7dd4238a" providerId="ADAL" clId="{1DB6CC3F-E247-4D60-810E-8DD3540AFA65}" dt="2023-05-22T05:26:26.080" v="136" actId="478"/>
          <ac:picMkLst>
            <pc:docMk/>
            <pc:sldMk cId="2058328460" sldId="281"/>
            <ac:picMk id="10" creationId="{3F93F302-1194-302F-299A-A9F9D1E5D82D}"/>
          </ac:picMkLst>
        </pc:picChg>
        <pc:picChg chg="add mod">
          <ac:chgData name="LeeKihoon" userId="3fabf05e-f515-4018-a4ee-ca1b7dd4238a" providerId="ADAL" clId="{1DB6CC3F-E247-4D60-810E-8DD3540AFA65}" dt="2023-05-22T05:30:31.435" v="165" actId="1037"/>
          <ac:picMkLst>
            <pc:docMk/>
            <pc:sldMk cId="2058328460" sldId="281"/>
            <ac:picMk id="12" creationId="{8A533B49-131E-A93A-DD74-4E687FB8EA74}"/>
          </ac:picMkLst>
        </pc:picChg>
      </pc:sldChg>
      <pc:sldChg chg="add del">
        <pc:chgData name="LeeKihoon" userId="3fabf05e-f515-4018-a4ee-ca1b7dd4238a" providerId="ADAL" clId="{1DB6CC3F-E247-4D60-810E-8DD3540AFA65}" dt="2023-05-22T05:21:11.565" v="111" actId="47"/>
        <pc:sldMkLst>
          <pc:docMk/>
          <pc:sldMk cId="2590287158" sldId="281"/>
        </pc:sldMkLst>
      </pc:sldChg>
      <pc:sldChg chg="modSp add mod">
        <pc:chgData name="LeeKihoon" userId="3fabf05e-f515-4018-a4ee-ca1b7dd4238a" providerId="ADAL" clId="{1DB6CC3F-E247-4D60-810E-8DD3540AFA65}" dt="2023-05-22T05:34:27.898" v="304" actId="20577"/>
        <pc:sldMkLst>
          <pc:docMk/>
          <pc:sldMk cId="3049092612" sldId="282"/>
        </pc:sldMkLst>
        <pc:spChg chg="mod">
          <ac:chgData name="LeeKihoon" userId="3fabf05e-f515-4018-a4ee-ca1b7dd4238a" providerId="ADAL" clId="{1DB6CC3F-E247-4D60-810E-8DD3540AFA65}" dt="2023-05-22T05:33:50.896" v="267" actId="1076"/>
          <ac:spMkLst>
            <pc:docMk/>
            <pc:sldMk cId="3049092612" sldId="282"/>
            <ac:spMk id="8" creationId="{30AD5F9F-0B30-7ACE-AC0A-D7996D2BF223}"/>
          </ac:spMkLst>
        </pc:spChg>
        <pc:spChg chg="mod">
          <ac:chgData name="LeeKihoon" userId="3fabf05e-f515-4018-a4ee-ca1b7dd4238a" providerId="ADAL" clId="{1DB6CC3F-E247-4D60-810E-8DD3540AFA65}" dt="2023-05-22T05:34:27.898" v="304" actId="20577"/>
          <ac:spMkLst>
            <pc:docMk/>
            <pc:sldMk cId="3049092612" sldId="282"/>
            <ac:spMk id="14" creationId="{681FE422-BFAF-004E-6EA2-F74A5818C9D9}"/>
          </ac:spMkLst>
        </pc:spChg>
        <pc:picChg chg="mod">
          <ac:chgData name="LeeKihoon" userId="3fabf05e-f515-4018-a4ee-ca1b7dd4238a" providerId="ADAL" clId="{1DB6CC3F-E247-4D60-810E-8DD3540AFA65}" dt="2023-05-22T05:33:35.129" v="256" actId="1076"/>
          <ac:picMkLst>
            <pc:docMk/>
            <pc:sldMk cId="3049092612" sldId="282"/>
            <ac:picMk id="10" creationId="{98CCC1AA-DE89-20D8-29AA-C3D655B11DC3}"/>
          </ac:picMkLst>
        </pc:picChg>
      </pc:sldChg>
      <pc:sldChg chg="add del ord">
        <pc:chgData name="LeeKihoon" userId="3fabf05e-f515-4018-a4ee-ca1b7dd4238a" providerId="ADAL" clId="{1DB6CC3F-E247-4D60-810E-8DD3540AFA65}" dt="2023-05-22T05:20:31.782" v="73" actId="47"/>
        <pc:sldMkLst>
          <pc:docMk/>
          <pc:sldMk cId="3471061793" sldId="282"/>
        </pc:sldMkLst>
      </pc:sldChg>
      <pc:sldChg chg="addSp delSp modSp add mod modNotesTx">
        <pc:chgData name="LeeKihoon" userId="3fabf05e-f515-4018-a4ee-ca1b7dd4238a" providerId="ADAL" clId="{1DB6CC3F-E247-4D60-810E-8DD3540AFA65}" dt="2023-05-22T05:59:18.027" v="1228" actId="1076"/>
        <pc:sldMkLst>
          <pc:docMk/>
          <pc:sldMk cId="2949357888" sldId="283"/>
        </pc:sldMkLst>
        <pc:spChg chg="del">
          <ac:chgData name="LeeKihoon" userId="3fabf05e-f515-4018-a4ee-ca1b7dd4238a" providerId="ADAL" clId="{1DB6CC3F-E247-4D60-810E-8DD3540AFA65}" dt="2023-05-22T05:33:59.894" v="269" actId="478"/>
          <ac:spMkLst>
            <pc:docMk/>
            <pc:sldMk cId="2949357888" sldId="283"/>
            <ac:spMk id="8" creationId="{30AD5F9F-0B30-7ACE-AC0A-D7996D2BF223}"/>
          </ac:spMkLst>
        </pc:spChg>
        <pc:spChg chg="add mod">
          <ac:chgData name="LeeKihoon" userId="3fabf05e-f515-4018-a4ee-ca1b7dd4238a" providerId="ADAL" clId="{1DB6CC3F-E247-4D60-810E-8DD3540AFA65}" dt="2023-05-22T05:58:54.402" v="1226" actId="20577"/>
          <ac:spMkLst>
            <pc:docMk/>
            <pc:sldMk cId="2949357888" sldId="283"/>
            <ac:spMk id="9" creationId="{F84F6FED-3FA7-1E6B-A95A-ACB47774C25F}"/>
          </ac:spMkLst>
        </pc:spChg>
        <pc:spChg chg="del">
          <ac:chgData name="LeeKihoon" userId="3fabf05e-f515-4018-a4ee-ca1b7dd4238a" providerId="ADAL" clId="{1DB6CC3F-E247-4D60-810E-8DD3540AFA65}" dt="2023-05-22T05:34:00.423" v="270" actId="478"/>
          <ac:spMkLst>
            <pc:docMk/>
            <pc:sldMk cId="2949357888" sldId="283"/>
            <ac:spMk id="14" creationId="{681FE422-BFAF-004E-6EA2-F74A5818C9D9}"/>
          </ac:spMkLst>
        </pc:spChg>
        <pc:graphicFrameChg chg="add mod modGraphic">
          <ac:chgData name="LeeKihoon" userId="3fabf05e-f515-4018-a4ee-ca1b7dd4238a" providerId="ADAL" clId="{1DB6CC3F-E247-4D60-810E-8DD3540AFA65}" dt="2023-05-22T05:59:18.027" v="1228" actId="1076"/>
          <ac:graphicFrameMkLst>
            <pc:docMk/>
            <pc:sldMk cId="2949357888" sldId="283"/>
            <ac:graphicFrameMk id="7" creationId="{75BF0746-EE3D-20B9-6F2D-E822CA785BDA}"/>
          </ac:graphicFrameMkLst>
        </pc:graphicFrameChg>
        <pc:picChg chg="del">
          <ac:chgData name="LeeKihoon" userId="3fabf05e-f515-4018-a4ee-ca1b7dd4238a" providerId="ADAL" clId="{1DB6CC3F-E247-4D60-810E-8DD3540AFA65}" dt="2023-05-22T05:34:00.774" v="271" actId="478"/>
          <ac:picMkLst>
            <pc:docMk/>
            <pc:sldMk cId="2949357888" sldId="283"/>
            <ac:picMk id="10" creationId="{98CCC1AA-DE89-20D8-29AA-C3D655B11DC3}"/>
          </ac:picMkLst>
        </pc:picChg>
      </pc:sldChg>
      <pc:sldChg chg="addSp delSp modSp add mod">
        <pc:chgData name="LeeKihoon" userId="3fabf05e-f515-4018-a4ee-ca1b7dd4238a" providerId="ADAL" clId="{1DB6CC3F-E247-4D60-810E-8DD3540AFA65}" dt="2023-05-22T06:18:06.512" v="1637" actId="20577"/>
        <pc:sldMkLst>
          <pc:docMk/>
          <pc:sldMk cId="1211457820" sldId="284"/>
        </pc:sldMkLst>
        <pc:spChg chg="mod">
          <ac:chgData name="LeeKihoon" userId="3fabf05e-f515-4018-a4ee-ca1b7dd4238a" providerId="ADAL" clId="{1DB6CC3F-E247-4D60-810E-8DD3540AFA65}" dt="2023-05-22T06:17:01.335" v="1557" actId="20577"/>
          <ac:spMkLst>
            <pc:docMk/>
            <pc:sldMk cId="1211457820" sldId="284"/>
            <ac:spMk id="2" creationId="{7C8E119E-1675-C2DA-68FE-778FBBDDF249}"/>
          </ac:spMkLst>
        </pc:spChg>
        <pc:spChg chg="add mod">
          <ac:chgData name="LeeKihoon" userId="3fabf05e-f515-4018-a4ee-ca1b7dd4238a" providerId="ADAL" clId="{1DB6CC3F-E247-4D60-810E-8DD3540AFA65}" dt="2023-05-22T06:18:06.512" v="1637" actId="20577"/>
          <ac:spMkLst>
            <pc:docMk/>
            <pc:sldMk cId="1211457820" sldId="284"/>
            <ac:spMk id="8" creationId="{AE710CE1-A541-D4E6-7CEC-958B9C5761C1}"/>
          </ac:spMkLst>
        </pc:spChg>
        <pc:spChg chg="mod">
          <ac:chgData name="LeeKihoon" userId="3fabf05e-f515-4018-a4ee-ca1b7dd4238a" providerId="ADAL" clId="{1DB6CC3F-E247-4D60-810E-8DD3540AFA65}" dt="2023-05-22T06:17:17.219" v="1561" actId="20577"/>
          <ac:spMkLst>
            <pc:docMk/>
            <pc:sldMk cId="1211457820" sldId="284"/>
            <ac:spMk id="9" creationId="{F84F6FED-3FA7-1E6B-A95A-ACB47774C25F}"/>
          </ac:spMkLst>
        </pc:spChg>
        <pc:graphicFrameChg chg="del modGraphic">
          <ac:chgData name="LeeKihoon" userId="3fabf05e-f515-4018-a4ee-ca1b7dd4238a" providerId="ADAL" clId="{1DB6CC3F-E247-4D60-810E-8DD3540AFA65}" dt="2023-05-22T06:06:35.536" v="1312" actId="478"/>
          <ac:graphicFrameMkLst>
            <pc:docMk/>
            <pc:sldMk cId="1211457820" sldId="284"/>
            <ac:graphicFrameMk id="7" creationId="{75BF0746-EE3D-20B9-6F2D-E822CA785BDA}"/>
          </ac:graphicFrameMkLst>
        </pc:graphicFrameChg>
      </pc:sldChg>
    </pc:docChg>
  </pc:docChgLst>
  <pc:docChgLst>
    <pc:chgData name="LeeKihoon" userId="3fabf05e-f515-4018-a4ee-ca1b7dd4238a" providerId="ADAL" clId="{E75A2106-DF43-4C3B-9691-3DF6E92F610C}"/>
    <pc:docChg chg="undo redo custSel addSld delSld modSld">
      <pc:chgData name="LeeKihoon" userId="3fabf05e-f515-4018-a4ee-ca1b7dd4238a" providerId="ADAL" clId="{E75A2106-DF43-4C3B-9691-3DF6E92F610C}" dt="2023-05-24T04:09:19.623" v="1661" actId="1076"/>
      <pc:docMkLst>
        <pc:docMk/>
      </pc:docMkLst>
      <pc:sldChg chg="modSp mod">
        <pc:chgData name="LeeKihoon" userId="3fabf05e-f515-4018-a4ee-ca1b7dd4238a" providerId="ADAL" clId="{E75A2106-DF43-4C3B-9691-3DF6E92F610C}" dt="2023-05-23T05:35:15.483" v="50" actId="20577"/>
        <pc:sldMkLst>
          <pc:docMk/>
          <pc:sldMk cId="1346071393" sldId="272"/>
        </pc:sldMkLst>
        <pc:spChg chg="mod">
          <ac:chgData name="LeeKihoon" userId="3fabf05e-f515-4018-a4ee-ca1b7dd4238a" providerId="ADAL" clId="{E75A2106-DF43-4C3B-9691-3DF6E92F610C}" dt="2023-05-23T05:34:28.936" v="35" actId="20577"/>
          <ac:spMkLst>
            <pc:docMk/>
            <pc:sldMk cId="1346071393" sldId="272"/>
            <ac:spMk id="2" creationId="{7C8E119E-1675-C2DA-68FE-778FBBDDF249}"/>
          </ac:spMkLst>
        </pc:spChg>
        <pc:spChg chg="mod">
          <ac:chgData name="LeeKihoon" userId="3fabf05e-f515-4018-a4ee-ca1b7dd4238a" providerId="ADAL" clId="{E75A2106-DF43-4C3B-9691-3DF6E92F610C}" dt="2023-05-23T05:35:08.783" v="47" actId="20577"/>
          <ac:spMkLst>
            <pc:docMk/>
            <pc:sldMk cId="1346071393" sldId="272"/>
            <ac:spMk id="7" creationId="{C3FE8612-A894-155F-4FAE-BA21D636B83A}"/>
          </ac:spMkLst>
        </pc:spChg>
        <pc:spChg chg="mod">
          <ac:chgData name="LeeKihoon" userId="3fabf05e-f515-4018-a4ee-ca1b7dd4238a" providerId="ADAL" clId="{E75A2106-DF43-4C3B-9691-3DF6E92F610C}" dt="2023-05-23T05:35:15.483" v="50" actId="20577"/>
          <ac:spMkLst>
            <pc:docMk/>
            <pc:sldMk cId="1346071393" sldId="272"/>
            <ac:spMk id="17" creationId="{AB60FB7B-8AA8-1B49-7E0B-16114C6F71BA}"/>
          </ac:spMkLst>
        </pc:spChg>
        <pc:spChg chg="mod">
          <ac:chgData name="LeeKihoon" userId="3fabf05e-f515-4018-a4ee-ca1b7dd4238a" providerId="ADAL" clId="{E75A2106-DF43-4C3B-9691-3DF6E92F610C}" dt="2023-05-23T05:35:13.045" v="49" actId="20577"/>
          <ac:spMkLst>
            <pc:docMk/>
            <pc:sldMk cId="1346071393" sldId="272"/>
            <ac:spMk id="19" creationId="{8BC3C136-68A2-A922-0A5D-6C77B654F3CE}"/>
          </ac:spMkLst>
        </pc:spChg>
        <pc:spChg chg="mod">
          <ac:chgData name="LeeKihoon" userId="3fabf05e-f515-4018-a4ee-ca1b7dd4238a" providerId="ADAL" clId="{E75A2106-DF43-4C3B-9691-3DF6E92F610C}" dt="2023-05-23T05:35:06.264" v="43" actId="20577"/>
          <ac:spMkLst>
            <pc:docMk/>
            <pc:sldMk cId="1346071393" sldId="272"/>
            <ac:spMk id="21" creationId="{99B028BD-869E-43B2-0B12-BFC1AE228462}"/>
          </ac:spMkLst>
        </pc:spChg>
      </pc:sldChg>
      <pc:sldChg chg="addSp delSp modSp mod">
        <pc:chgData name="LeeKihoon" userId="3fabf05e-f515-4018-a4ee-ca1b7dd4238a" providerId="ADAL" clId="{E75A2106-DF43-4C3B-9691-3DF6E92F610C}" dt="2023-05-23T05:52:11.285" v="109" actId="20577"/>
        <pc:sldMkLst>
          <pc:docMk/>
          <pc:sldMk cId="640370963" sldId="275"/>
        </pc:sldMkLst>
        <pc:spChg chg="del">
          <ac:chgData name="LeeKihoon" userId="3fabf05e-f515-4018-a4ee-ca1b7dd4238a" providerId="ADAL" clId="{E75A2106-DF43-4C3B-9691-3DF6E92F610C}" dt="2023-05-23T05:35:24.469" v="53" actId="478"/>
          <ac:spMkLst>
            <pc:docMk/>
            <pc:sldMk cId="640370963" sldId="275"/>
            <ac:spMk id="2" creationId="{7C8E119E-1675-C2DA-68FE-778FBBDDF249}"/>
          </ac:spMkLst>
        </pc:spChg>
        <pc:spChg chg="add mod">
          <ac:chgData name="LeeKihoon" userId="3fabf05e-f515-4018-a4ee-ca1b7dd4238a" providerId="ADAL" clId="{E75A2106-DF43-4C3B-9691-3DF6E92F610C}" dt="2023-05-23T05:35:24.650" v="54"/>
          <ac:spMkLst>
            <pc:docMk/>
            <pc:sldMk cId="640370963" sldId="275"/>
            <ac:spMk id="7" creationId="{FA35613D-B900-23F9-B237-CBD26FDEDFE1}"/>
          </ac:spMkLst>
        </pc:spChg>
        <pc:spChg chg="mod">
          <ac:chgData name="LeeKihoon" userId="3fabf05e-f515-4018-a4ee-ca1b7dd4238a" providerId="ADAL" clId="{E75A2106-DF43-4C3B-9691-3DF6E92F610C}" dt="2023-05-23T05:52:11.285" v="109" actId="20577"/>
          <ac:spMkLst>
            <pc:docMk/>
            <pc:sldMk cId="640370963" sldId="275"/>
            <ac:spMk id="14" creationId="{681FE422-BFAF-004E-6EA2-F74A5818C9D9}"/>
          </ac:spMkLst>
        </pc:spChg>
      </pc:sldChg>
      <pc:sldChg chg="addSp delSp modSp mod">
        <pc:chgData name="LeeKihoon" userId="3fabf05e-f515-4018-a4ee-ca1b7dd4238a" providerId="ADAL" clId="{E75A2106-DF43-4C3B-9691-3DF6E92F610C}" dt="2023-05-24T04:09:19.623" v="1661" actId="1076"/>
        <pc:sldMkLst>
          <pc:docMk/>
          <pc:sldMk cId="1143602313" sldId="279"/>
        </pc:sldMkLst>
        <pc:spChg chg="mod">
          <ac:chgData name="LeeKihoon" userId="3fabf05e-f515-4018-a4ee-ca1b7dd4238a" providerId="ADAL" clId="{E75A2106-DF43-4C3B-9691-3DF6E92F610C}" dt="2023-05-23T05:34:22.181" v="21" actId="20577"/>
          <ac:spMkLst>
            <pc:docMk/>
            <pc:sldMk cId="1143602313" sldId="279"/>
            <ac:spMk id="2" creationId="{2F7DBD17-C525-229C-0E68-81F090F7502A}"/>
          </ac:spMkLst>
        </pc:spChg>
        <pc:spChg chg="mod">
          <ac:chgData name="LeeKihoon" userId="3fabf05e-f515-4018-a4ee-ca1b7dd4238a" providerId="ADAL" clId="{E75A2106-DF43-4C3B-9691-3DF6E92F610C}" dt="2023-05-23T05:33:21.636" v="0"/>
          <ac:spMkLst>
            <pc:docMk/>
            <pc:sldMk cId="1143602313" sldId="279"/>
            <ac:spMk id="7" creationId="{9733F51A-ACE0-30AE-FA0F-7B2F3BB1B795}"/>
          </ac:spMkLst>
        </pc:spChg>
        <pc:spChg chg="mod">
          <ac:chgData name="LeeKihoon" userId="3fabf05e-f515-4018-a4ee-ca1b7dd4238a" providerId="ADAL" clId="{E75A2106-DF43-4C3B-9691-3DF6E92F610C}" dt="2023-05-23T05:33:59.514" v="5" actId="20577"/>
          <ac:spMkLst>
            <pc:docMk/>
            <pc:sldMk cId="1143602313" sldId="279"/>
            <ac:spMk id="8" creationId="{76913A75-9006-4BDC-4872-CC3B8AEBFC8D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9" creationId="{AE31B3A3-729F-F78D-3799-3F78C9FAF33F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2" creationId="{3A225890-5F47-2AA7-AE92-D67510B84909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3" creationId="{A9F00E2C-9812-C2F1-C85B-BF166E97EEA6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4" creationId="{83E4D775-8C1B-EF55-96B7-9783401049AD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5" creationId="{D12ABBF9-BB2E-44C6-D311-5DEE94398EDC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7" creationId="{29DE13C2-76A7-C33B-6A6A-8759B630C6DF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8" creationId="{0E5930CB-89A2-0250-0A71-D30A87F1D860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19" creationId="{0F13E3BD-FAE1-B91E-8129-88CBC469C3EB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20" creationId="{372208B4-4EA0-7A49-39DA-9F50956C3749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21" creationId="{E4635239-709A-6DA8-AB71-063D7CAE948F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22" creationId="{060617D0-BFEC-0745-9FFE-69633CC164E0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29" creationId="{A366E6B6-0FD6-4055-2807-8883096F5593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33" creationId="{E33464DF-9E5F-88B8-D70E-961E9678F266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35" creationId="{7728B98E-E09F-1CAF-36F7-6C8AFE19107F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37" creationId="{8F993A3C-021D-14C1-2BF3-CA3F7D21ADAD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38" creationId="{DA85B7A7-AC3E-82CB-0146-9A39F8636B0E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39" creationId="{7534B3EF-F33E-B253-AC9D-DBD7D4F7D2FC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40" creationId="{1C00BEE1-D127-9725-0C72-D25A150B00C0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41" creationId="{A0578540-A185-CCC0-2DB7-DF727EB09A3E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42" creationId="{4A8E5666-F8E3-680E-AE37-FFE519ACF0EB}"/>
          </ac:spMkLst>
        </pc:spChg>
        <pc:spChg chg="del">
          <ac:chgData name="LeeKihoon" userId="3fabf05e-f515-4018-a4ee-ca1b7dd4238a" providerId="ADAL" clId="{E75A2106-DF43-4C3B-9691-3DF6E92F610C}" dt="2023-05-24T03:53:17.588" v="1495" actId="478"/>
          <ac:spMkLst>
            <pc:docMk/>
            <pc:sldMk cId="1143602313" sldId="279"/>
            <ac:spMk id="46" creationId="{4345B1B8-93E7-46D6-15FA-CEDE66C39D4D}"/>
          </ac:spMkLst>
        </pc:spChg>
        <pc:spChg chg="add mod">
          <ac:chgData name="LeeKihoon" userId="3fabf05e-f515-4018-a4ee-ca1b7dd4238a" providerId="ADAL" clId="{E75A2106-DF43-4C3B-9691-3DF6E92F610C}" dt="2023-05-24T03:59:51.226" v="1529" actId="1076"/>
          <ac:spMkLst>
            <pc:docMk/>
            <pc:sldMk cId="1143602313" sldId="279"/>
            <ac:spMk id="47" creationId="{25E572DC-BACC-C9D3-B85E-539593A6843C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48" creationId="{3B05DB74-1084-DDA3-456E-28EBA4865C73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49" creationId="{E9AD75E8-A176-8542-608F-1CC08212E00D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50" creationId="{DAB18C61-7C8C-407C-C9C0-BF24386BEA42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51" creationId="{FF9CEF50-D7BD-9197-3BED-8210E8094F18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52" creationId="{E97CA1E7-0F43-83B6-CC6C-2EA2B351BD3F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53" creationId="{DADC36AA-38E8-1CBC-9EF1-85784E758B3D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58" creationId="{E4350819-573C-8C45-BE32-3CD296B9A15D}"/>
          </ac:spMkLst>
        </pc:spChg>
        <pc:spChg chg="add mod">
          <ac:chgData name="LeeKihoon" userId="3fabf05e-f515-4018-a4ee-ca1b7dd4238a" providerId="ADAL" clId="{E75A2106-DF43-4C3B-9691-3DF6E92F610C}" dt="2023-05-24T04:09:12.458" v="1658" actId="1076"/>
          <ac:spMkLst>
            <pc:docMk/>
            <pc:sldMk cId="1143602313" sldId="279"/>
            <ac:spMk id="59" creationId="{38F070B7-37A2-0164-E7AA-BAED51D261FC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61" creationId="{795FB18C-0418-9254-9C3F-8A18C3EC6A88}"/>
          </ac:spMkLst>
        </pc:spChg>
        <pc:spChg chg="add mod">
          <ac:chgData name="LeeKihoon" userId="3fabf05e-f515-4018-a4ee-ca1b7dd4238a" providerId="ADAL" clId="{E75A2106-DF43-4C3B-9691-3DF6E92F610C}" dt="2023-05-24T03:53:17.979" v="1496"/>
          <ac:spMkLst>
            <pc:docMk/>
            <pc:sldMk cId="1143602313" sldId="279"/>
            <ac:spMk id="62" creationId="{4E73B3CF-A84F-C93F-110C-D23F5954ED6A}"/>
          </ac:spMkLst>
        </pc:spChg>
        <pc:spChg chg="add mod">
          <ac:chgData name="LeeKihoon" userId="3fabf05e-f515-4018-a4ee-ca1b7dd4238a" providerId="ADAL" clId="{E75A2106-DF43-4C3B-9691-3DF6E92F610C}" dt="2023-05-24T04:02:11.234" v="1568" actId="1076"/>
          <ac:spMkLst>
            <pc:docMk/>
            <pc:sldMk cId="1143602313" sldId="279"/>
            <ac:spMk id="2048" creationId="{A9ABD544-92E4-FDF2-BE3B-5401134C47A3}"/>
          </ac:spMkLst>
        </pc:spChg>
        <pc:spChg chg="add del">
          <ac:chgData name="LeeKihoon" userId="3fabf05e-f515-4018-a4ee-ca1b7dd4238a" providerId="ADAL" clId="{E75A2106-DF43-4C3B-9691-3DF6E92F610C}" dt="2023-05-24T04:08:46.891" v="1640" actId="22"/>
          <ac:spMkLst>
            <pc:docMk/>
            <pc:sldMk cId="1143602313" sldId="279"/>
            <ac:spMk id="2051" creationId="{0699A4A5-568B-9C0C-7456-5BA3F81EB8AC}"/>
          </ac:spMkLst>
        </pc:spChg>
        <pc:spChg chg="add mod">
          <ac:chgData name="LeeKihoon" userId="3fabf05e-f515-4018-a4ee-ca1b7dd4238a" providerId="ADAL" clId="{E75A2106-DF43-4C3B-9691-3DF6E92F610C}" dt="2023-05-24T04:09:19.623" v="1661" actId="1076"/>
          <ac:spMkLst>
            <pc:docMk/>
            <pc:sldMk cId="1143602313" sldId="279"/>
            <ac:spMk id="2055" creationId="{7806376F-766C-38FB-A269-59BE6BC509FC}"/>
          </ac:spMkLst>
        </pc:spChg>
        <pc:picChg chg="add del mod">
          <ac:chgData name="LeeKihoon" userId="3fabf05e-f515-4018-a4ee-ca1b7dd4238a" providerId="ADAL" clId="{E75A2106-DF43-4C3B-9691-3DF6E92F610C}" dt="2023-05-24T03:59:36.006" v="1522" actId="478"/>
          <ac:picMkLst>
            <pc:docMk/>
            <pc:sldMk cId="1143602313" sldId="279"/>
            <ac:picMk id="2050" creationId="{9FD96FCB-385F-2A4B-1DD2-839976A84CD6}"/>
          </ac:picMkLst>
        </pc:picChg>
        <pc:picChg chg="add del mod">
          <ac:chgData name="LeeKihoon" userId="3fabf05e-f515-4018-a4ee-ca1b7dd4238a" providerId="ADAL" clId="{E75A2106-DF43-4C3B-9691-3DF6E92F610C}" dt="2023-05-24T04:00:51.850" v="1544" actId="478"/>
          <ac:picMkLst>
            <pc:docMk/>
            <pc:sldMk cId="1143602313" sldId="279"/>
            <ac:picMk id="2052" creationId="{DCA48AA8-222D-7863-5F31-3A58C8DE266B}"/>
          </ac:picMkLst>
        </pc:picChg>
        <pc:picChg chg="add mod">
          <ac:chgData name="LeeKihoon" userId="3fabf05e-f515-4018-a4ee-ca1b7dd4238a" providerId="ADAL" clId="{E75A2106-DF43-4C3B-9691-3DF6E92F610C}" dt="2023-05-24T04:01:02.220" v="1550" actId="1037"/>
          <ac:picMkLst>
            <pc:docMk/>
            <pc:sldMk cId="1143602313" sldId="279"/>
            <ac:picMk id="2054" creationId="{B037F3E6-67F7-2244-FB18-D866A5F40338}"/>
          </ac:picMkLst>
        </pc:pic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10" creationId="{B4CCD886-F399-FD41-B590-4CD83095F9C9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11" creationId="{9D96E44B-5166-D20E-D911-93598867A8B7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16" creationId="{E17BC4A9-D765-593A-7301-D60181D68692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23" creationId="{258A48EF-0626-CBB7-6565-ABDE7BAFBDA5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24" creationId="{78E607BA-D411-2CCC-F55E-B95F36699024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25" creationId="{78CAA067-FEED-DB41-939A-7C9A0E35D16C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26" creationId="{19EE2F41-7783-9531-71BC-CD859509EE52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27" creationId="{3F594388-5149-CDC1-EEC0-3DAF4DF6616B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28" creationId="{6DE58DE9-4DA0-5576-BDE6-37330CF663ED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30" creationId="{FBAFD797-E5C1-867F-F160-C2634FAAC168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31" creationId="{17302193-08B0-9C15-4C1F-689D23AC0305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32" creationId="{ED513A0A-8C03-B995-ECD7-502305940872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34" creationId="{21376EF7-EE34-B719-36D6-8F11327CC2AB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36" creationId="{6A65A663-2F1C-3F81-4920-374A09A3F3C7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43" creationId="{F090EEC4-D926-51F6-0A33-0820E6B618BE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44" creationId="{4FB6A06B-D170-A07C-62FB-3EE114B5F231}"/>
          </ac:cxnSpMkLst>
        </pc:cxnChg>
        <pc:cxnChg chg="del">
          <ac:chgData name="LeeKihoon" userId="3fabf05e-f515-4018-a4ee-ca1b7dd4238a" providerId="ADAL" clId="{E75A2106-DF43-4C3B-9691-3DF6E92F610C}" dt="2023-05-24T03:53:17.588" v="1495" actId="478"/>
          <ac:cxnSpMkLst>
            <pc:docMk/>
            <pc:sldMk cId="1143602313" sldId="279"/>
            <ac:cxnSpMk id="45" creationId="{D8DFD64C-7617-E15A-048F-EE35B36A753A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54" creationId="{6D5CE9F1-73CA-A4F7-E35C-F59C45ABBC64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55" creationId="{95F2C49A-10C8-B904-6D3F-80D45A387B3C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56" creationId="{7E2BC4ED-14BB-08B4-F4A6-3C1DE565CC69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57" creationId="{B589E7B6-1CAF-EBAA-D296-7CDD19D8B301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60" creationId="{3052EBB1-9BEB-713E-05D5-38309DF6B7A7}"/>
          </ac:cxnSpMkLst>
        </pc:cxnChg>
        <pc:cxnChg chg="add mod">
          <ac:chgData name="LeeKihoon" userId="3fabf05e-f515-4018-a4ee-ca1b7dd4238a" providerId="ADAL" clId="{E75A2106-DF43-4C3B-9691-3DF6E92F610C}" dt="2023-05-24T03:53:17.979" v="1496"/>
          <ac:cxnSpMkLst>
            <pc:docMk/>
            <pc:sldMk cId="1143602313" sldId="279"/>
            <ac:cxnSpMk id="63" creationId="{9BD66C8C-3C5E-93D7-A22E-CFA18EA77355}"/>
          </ac:cxnSpMkLst>
        </pc:cxnChg>
      </pc:sldChg>
      <pc:sldChg chg="addSp delSp modSp mod">
        <pc:chgData name="LeeKihoon" userId="3fabf05e-f515-4018-a4ee-ca1b7dd4238a" providerId="ADAL" clId="{E75A2106-DF43-4C3B-9691-3DF6E92F610C}" dt="2023-05-23T05:35:22.945" v="52"/>
        <pc:sldMkLst>
          <pc:docMk/>
          <pc:sldMk cId="133856376" sldId="280"/>
        </pc:sldMkLst>
        <pc:spChg chg="del">
          <ac:chgData name="LeeKihoon" userId="3fabf05e-f515-4018-a4ee-ca1b7dd4238a" providerId="ADAL" clId="{E75A2106-DF43-4C3B-9691-3DF6E92F610C}" dt="2023-05-23T05:35:22.739" v="51" actId="478"/>
          <ac:spMkLst>
            <pc:docMk/>
            <pc:sldMk cId="133856376" sldId="280"/>
            <ac:spMk id="2" creationId="{2F7DBD17-C525-229C-0E68-81F090F7502A}"/>
          </ac:spMkLst>
        </pc:spChg>
        <pc:spChg chg="add mod">
          <ac:chgData name="LeeKihoon" userId="3fabf05e-f515-4018-a4ee-ca1b7dd4238a" providerId="ADAL" clId="{E75A2106-DF43-4C3B-9691-3DF6E92F610C}" dt="2023-05-23T05:35:22.945" v="52"/>
          <ac:spMkLst>
            <pc:docMk/>
            <pc:sldMk cId="133856376" sldId="280"/>
            <ac:spMk id="7" creationId="{E69490C7-E9A0-7973-2581-D962EF96A47B}"/>
          </ac:spMkLst>
        </pc:spChg>
      </pc:sldChg>
      <pc:sldChg chg="modSp mod">
        <pc:chgData name="LeeKihoon" userId="3fabf05e-f515-4018-a4ee-ca1b7dd4238a" providerId="ADAL" clId="{E75A2106-DF43-4C3B-9691-3DF6E92F610C}" dt="2023-05-23T05:55:24.096" v="172"/>
        <pc:sldMkLst>
          <pc:docMk/>
          <pc:sldMk cId="2058328460" sldId="281"/>
        </pc:sldMkLst>
        <pc:spChg chg="mod">
          <ac:chgData name="LeeKihoon" userId="3fabf05e-f515-4018-a4ee-ca1b7dd4238a" providerId="ADAL" clId="{E75A2106-DF43-4C3B-9691-3DF6E92F610C}" dt="2023-05-23T05:55:24.096" v="172"/>
          <ac:spMkLst>
            <pc:docMk/>
            <pc:sldMk cId="2058328460" sldId="281"/>
            <ac:spMk id="2" creationId="{2F7DBD17-C525-229C-0E68-81F090F7502A}"/>
          </ac:spMkLst>
        </pc:spChg>
        <pc:spChg chg="mod">
          <ac:chgData name="LeeKihoon" userId="3fabf05e-f515-4018-a4ee-ca1b7dd4238a" providerId="ADAL" clId="{E75A2106-DF43-4C3B-9691-3DF6E92F610C}" dt="2023-05-23T05:52:34.326" v="148" actId="20577"/>
          <ac:spMkLst>
            <pc:docMk/>
            <pc:sldMk cId="2058328460" sldId="281"/>
            <ac:spMk id="7" creationId="{E77CDC7C-D60C-3E02-5009-E48ED7CC2A5A}"/>
          </ac:spMkLst>
        </pc:spChg>
      </pc:sldChg>
      <pc:sldChg chg="modSp mod">
        <pc:chgData name="LeeKihoon" userId="3fabf05e-f515-4018-a4ee-ca1b7dd4238a" providerId="ADAL" clId="{E75A2106-DF43-4C3B-9691-3DF6E92F610C}" dt="2023-05-23T05:55:25.254" v="173"/>
        <pc:sldMkLst>
          <pc:docMk/>
          <pc:sldMk cId="3049092612" sldId="282"/>
        </pc:sldMkLst>
        <pc:spChg chg="mod">
          <ac:chgData name="LeeKihoon" userId="3fabf05e-f515-4018-a4ee-ca1b7dd4238a" providerId="ADAL" clId="{E75A2106-DF43-4C3B-9691-3DF6E92F610C}" dt="2023-05-23T05:55:25.254" v="173"/>
          <ac:spMkLst>
            <pc:docMk/>
            <pc:sldMk cId="3049092612" sldId="282"/>
            <ac:spMk id="2" creationId="{7C8E119E-1675-C2DA-68FE-778FBBDDF249}"/>
          </ac:spMkLst>
        </pc:spChg>
        <pc:spChg chg="mod">
          <ac:chgData name="LeeKihoon" userId="3fabf05e-f515-4018-a4ee-ca1b7dd4238a" providerId="ADAL" clId="{E75A2106-DF43-4C3B-9691-3DF6E92F610C}" dt="2023-05-23T05:52:55.506" v="152"/>
          <ac:spMkLst>
            <pc:docMk/>
            <pc:sldMk cId="3049092612" sldId="282"/>
            <ac:spMk id="14" creationId="{681FE422-BFAF-004E-6EA2-F74A5818C9D9}"/>
          </ac:spMkLst>
        </pc:spChg>
        <pc:picChg chg="mod">
          <ac:chgData name="LeeKihoon" userId="3fabf05e-f515-4018-a4ee-ca1b7dd4238a" providerId="ADAL" clId="{E75A2106-DF43-4C3B-9691-3DF6E92F610C}" dt="2023-05-23T05:52:58.289" v="153" actId="1076"/>
          <ac:picMkLst>
            <pc:docMk/>
            <pc:sldMk cId="3049092612" sldId="282"/>
            <ac:picMk id="10" creationId="{98CCC1AA-DE89-20D8-29AA-C3D655B11DC3}"/>
          </ac:picMkLst>
        </pc:picChg>
      </pc:sldChg>
      <pc:sldChg chg="modSp mod">
        <pc:chgData name="LeeKihoon" userId="3fabf05e-f515-4018-a4ee-ca1b7dd4238a" providerId="ADAL" clId="{E75A2106-DF43-4C3B-9691-3DF6E92F610C}" dt="2023-05-23T08:26:06.198" v="797" actId="122"/>
        <pc:sldMkLst>
          <pc:docMk/>
          <pc:sldMk cId="2949357888" sldId="283"/>
        </pc:sldMkLst>
        <pc:spChg chg="mod">
          <ac:chgData name="LeeKihoon" userId="3fabf05e-f515-4018-a4ee-ca1b7dd4238a" providerId="ADAL" clId="{E75A2106-DF43-4C3B-9691-3DF6E92F610C}" dt="2023-05-23T05:55:26.512" v="174"/>
          <ac:spMkLst>
            <pc:docMk/>
            <pc:sldMk cId="2949357888" sldId="283"/>
            <ac:spMk id="2" creationId="{7C8E119E-1675-C2DA-68FE-778FBBDDF249}"/>
          </ac:spMkLst>
        </pc:spChg>
        <pc:spChg chg="mod">
          <ac:chgData name="LeeKihoon" userId="3fabf05e-f515-4018-a4ee-ca1b7dd4238a" providerId="ADAL" clId="{E75A2106-DF43-4C3B-9691-3DF6E92F610C}" dt="2023-05-23T05:55:10.122" v="171" actId="207"/>
          <ac:spMkLst>
            <pc:docMk/>
            <pc:sldMk cId="2949357888" sldId="283"/>
            <ac:spMk id="9" creationId="{F84F6FED-3FA7-1E6B-A95A-ACB47774C25F}"/>
          </ac:spMkLst>
        </pc:spChg>
        <pc:graphicFrameChg chg="mod modGraphic">
          <ac:chgData name="LeeKihoon" userId="3fabf05e-f515-4018-a4ee-ca1b7dd4238a" providerId="ADAL" clId="{E75A2106-DF43-4C3B-9691-3DF6E92F610C}" dt="2023-05-23T08:26:06.198" v="797" actId="122"/>
          <ac:graphicFrameMkLst>
            <pc:docMk/>
            <pc:sldMk cId="2949357888" sldId="283"/>
            <ac:graphicFrameMk id="7" creationId="{75BF0746-EE3D-20B9-6F2D-E822CA785BDA}"/>
          </ac:graphicFrameMkLst>
        </pc:graphicFrameChg>
      </pc:sldChg>
      <pc:sldChg chg="delSp modSp mod">
        <pc:chgData name="LeeKihoon" userId="3fabf05e-f515-4018-a4ee-ca1b7dd4238a" providerId="ADAL" clId="{E75A2106-DF43-4C3B-9691-3DF6E92F610C}" dt="2023-05-24T04:05:25.287" v="1636" actId="20577"/>
        <pc:sldMkLst>
          <pc:docMk/>
          <pc:sldMk cId="1211457820" sldId="284"/>
        </pc:sldMkLst>
        <pc:spChg chg="mod">
          <ac:chgData name="LeeKihoon" userId="3fabf05e-f515-4018-a4ee-ca1b7dd4238a" providerId="ADAL" clId="{E75A2106-DF43-4C3B-9691-3DF6E92F610C}" dt="2023-05-23T05:57:46.609" v="187" actId="20577"/>
          <ac:spMkLst>
            <pc:docMk/>
            <pc:sldMk cId="1211457820" sldId="284"/>
            <ac:spMk id="2" creationId="{7C8E119E-1675-C2DA-68FE-778FBBDDF249}"/>
          </ac:spMkLst>
        </pc:spChg>
        <pc:spChg chg="del mod">
          <ac:chgData name="LeeKihoon" userId="3fabf05e-f515-4018-a4ee-ca1b7dd4238a" providerId="ADAL" clId="{E75A2106-DF43-4C3B-9691-3DF6E92F610C}" dt="2023-05-23T06:07:50.207" v="796" actId="478"/>
          <ac:spMkLst>
            <pc:docMk/>
            <pc:sldMk cId="1211457820" sldId="284"/>
            <ac:spMk id="8" creationId="{AE710CE1-A541-D4E6-7CEC-958B9C5761C1}"/>
          </ac:spMkLst>
        </pc:spChg>
        <pc:spChg chg="mod">
          <ac:chgData name="LeeKihoon" userId="3fabf05e-f515-4018-a4ee-ca1b7dd4238a" providerId="ADAL" clId="{E75A2106-DF43-4C3B-9691-3DF6E92F610C}" dt="2023-05-24T04:05:25.287" v="1636" actId="20577"/>
          <ac:spMkLst>
            <pc:docMk/>
            <pc:sldMk cId="1211457820" sldId="284"/>
            <ac:spMk id="9" creationId="{F84F6FED-3FA7-1E6B-A95A-ACB47774C25F}"/>
          </ac:spMkLst>
        </pc:spChg>
      </pc:sldChg>
      <pc:sldChg chg="addSp delSp modSp new del mod">
        <pc:chgData name="LeeKihoon" userId="3fabf05e-f515-4018-a4ee-ca1b7dd4238a" providerId="ADAL" clId="{E75A2106-DF43-4C3B-9691-3DF6E92F610C}" dt="2023-05-24T04:04:58.822" v="1569" actId="47"/>
        <pc:sldMkLst>
          <pc:docMk/>
          <pc:sldMk cId="1992221307" sldId="285"/>
        </pc:sldMkLst>
        <pc:spChg chg="del">
          <ac:chgData name="LeeKihoon" userId="3fabf05e-f515-4018-a4ee-ca1b7dd4238a" providerId="ADAL" clId="{E75A2106-DF43-4C3B-9691-3DF6E92F610C}" dt="2023-05-24T03:37:57.043" v="1085" actId="478"/>
          <ac:spMkLst>
            <pc:docMk/>
            <pc:sldMk cId="1992221307" sldId="285"/>
            <ac:spMk id="2" creationId="{80F3F8A4-9D63-0787-F1B3-FACF443B8DF9}"/>
          </ac:spMkLst>
        </pc:spChg>
        <pc:spChg chg="del">
          <ac:chgData name="LeeKihoon" userId="3fabf05e-f515-4018-a4ee-ca1b7dd4238a" providerId="ADAL" clId="{E75A2106-DF43-4C3B-9691-3DF6E92F610C}" dt="2023-05-24T03:37:57.043" v="1085" actId="478"/>
          <ac:spMkLst>
            <pc:docMk/>
            <pc:sldMk cId="1992221307" sldId="285"/>
            <ac:spMk id="3" creationId="{372F746F-C556-E6D2-9C17-09CEDA827EF8}"/>
          </ac:spMkLst>
        </pc:spChg>
        <pc:spChg chg="del">
          <ac:chgData name="LeeKihoon" userId="3fabf05e-f515-4018-a4ee-ca1b7dd4238a" providerId="ADAL" clId="{E75A2106-DF43-4C3B-9691-3DF6E92F610C}" dt="2023-05-24T03:37:57.043" v="1085" actId="478"/>
          <ac:spMkLst>
            <pc:docMk/>
            <pc:sldMk cId="1992221307" sldId="285"/>
            <ac:spMk id="4" creationId="{83D5C478-1014-4A5C-38C4-EBFDF4AD2275}"/>
          </ac:spMkLst>
        </pc:spChg>
        <pc:spChg chg="add mod ord">
          <ac:chgData name="LeeKihoon" userId="3fabf05e-f515-4018-a4ee-ca1b7dd4238a" providerId="ADAL" clId="{E75A2106-DF43-4C3B-9691-3DF6E92F610C}" dt="2023-05-24T03:51:44.269" v="1464" actId="1076"/>
          <ac:spMkLst>
            <pc:docMk/>
            <pc:sldMk cId="1992221307" sldId="285"/>
            <ac:spMk id="5" creationId="{F26A3693-7F9A-5EA3-B1F2-7CC7FEE99587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6" creationId="{78E545F2-EA21-AF0C-1DDA-5FCACCB3FE7E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7" creationId="{A272C848-C2C8-D96B-9B2F-24B9688CC041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8" creationId="{B81EA334-94C2-E675-1BD2-7F8B1894E913}"/>
          </ac:spMkLst>
        </pc:spChg>
        <pc:spChg chg="add del mod">
          <ac:chgData name="LeeKihoon" userId="3fabf05e-f515-4018-a4ee-ca1b7dd4238a" providerId="ADAL" clId="{E75A2106-DF43-4C3B-9691-3DF6E92F610C}" dt="2023-05-24T03:40:50.541" v="1189" actId="478"/>
          <ac:spMkLst>
            <pc:docMk/>
            <pc:sldMk cId="1992221307" sldId="285"/>
            <ac:spMk id="9" creationId="{705D08AE-379F-706B-26CA-8386906E69A6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10" creationId="{7AABBEFE-1635-9D5B-6857-2EA428BC3D39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11" creationId="{840ABA70-4D9C-DA42-6C57-71768279CE79}"/>
          </ac:spMkLst>
        </pc:spChg>
        <pc:spChg chg="add mod ord">
          <ac:chgData name="LeeKihoon" userId="3fabf05e-f515-4018-a4ee-ca1b7dd4238a" providerId="ADAL" clId="{E75A2106-DF43-4C3B-9691-3DF6E92F610C}" dt="2023-05-24T03:44:24.371" v="1274" actId="166"/>
          <ac:spMkLst>
            <pc:docMk/>
            <pc:sldMk cId="1992221307" sldId="285"/>
            <ac:spMk id="12" creationId="{7E383C26-4723-4D95-5F53-3A0F294F40DA}"/>
          </ac:spMkLst>
        </pc:spChg>
        <pc:spChg chg="add mod">
          <ac:chgData name="LeeKihoon" userId="3fabf05e-f515-4018-a4ee-ca1b7dd4238a" providerId="ADAL" clId="{E75A2106-DF43-4C3B-9691-3DF6E92F610C}" dt="2023-05-24T03:44:11.150" v="1273" actId="208"/>
          <ac:spMkLst>
            <pc:docMk/>
            <pc:sldMk cId="1992221307" sldId="285"/>
            <ac:spMk id="20" creationId="{DB503B16-7DB2-9D38-122C-458323BE2941}"/>
          </ac:spMkLst>
        </pc:spChg>
        <pc:spChg chg="add del">
          <ac:chgData name="LeeKihoon" userId="3fabf05e-f515-4018-a4ee-ca1b7dd4238a" providerId="ADAL" clId="{E75A2106-DF43-4C3B-9691-3DF6E92F610C}" dt="2023-05-24T03:45:27.069" v="1285"/>
          <ac:spMkLst>
            <pc:docMk/>
            <pc:sldMk cId="1992221307" sldId="285"/>
            <ac:spMk id="25" creationId="{DDA6141E-5586-FA8C-9968-A82F91767912}"/>
          </ac:spMkLst>
        </pc:spChg>
        <pc:spChg chg="add del mod">
          <ac:chgData name="LeeKihoon" userId="3fabf05e-f515-4018-a4ee-ca1b7dd4238a" providerId="ADAL" clId="{E75A2106-DF43-4C3B-9691-3DF6E92F610C}" dt="2023-05-24T03:46:56.423" v="1321" actId="478"/>
          <ac:spMkLst>
            <pc:docMk/>
            <pc:sldMk cId="1992221307" sldId="285"/>
            <ac:spMk id="31" creationId="{219DCD94-6DC1-2661-059B-44E9348B3D15}"/>
          </ac:spMkLst>
        </pc:spChg>
        <pc:spChg chg="add del mod ord">
          <ac:chgData name="LeeKihoon" userId="3fabf05e-f515-4018-a4ee-ca1b7dd4238a" providerId="ADAL" clId="{E75A2106-DF43-4C3B-9691-3DF6E92F610C}" dt="2023-05-24T03:52:12.811" v="1470" actId="478"/>
          <ac:spMkLst>
            <pc:docMk/>
            <pc:sldMk cId="1992221307" sldId="285"/>
            <ac:spMk id="32" creationId="{5A94CAA0-FA8D-259C-E6B0-F870CCF025B7}"/>
          </ac:spMkLst>
        </pc:spChg>
        <pc:spChg chg="add mod ord">
          <ac:chgData name="LeeKihoon" userId="3fabf05e-f515-4018-a4ee-ca1b7dd4238a" providerId="ADAL" clId="{E75A2106-DF43-4C3B-9691-3DF6E92F610C}" dt="2023-05-24T03:51:52.008" v="1468" actId="1036"/>
          <ac:spMkLst>
            <pc:docMk/>
            <pc:sldMk cId="1992221307" sldId="285"/>
            <ac:spMk id="33" creationId="{BB48D868-0028-D984-508D-D80745F91526}"/>
          </ac:spMkLst>
        </pc:spChg>
        <pc:spChg chg="add mod">
          <ac:chgData name="LeeKihoon" userId="3fabf05e-f515-4018-a4ee-ca1b7dd4238a" providerId="ADAL" clId="{E75A2106-DF43-4C3B-9691-3DF6E92F610C}" dt="2023-05-24T03:52:39.272" v="1493" actId="1076"/>
          <ac:spMkLst>
            <pc:docMk/>
            <pc:sldMk cId="1992221307" sldId="285"/>
            <ac:spMk id="37" creationId="{C88FFBC5-2833-231D-F6EE-2D1AE6C5585C}"/>
          </ac:spMkLst>
        </pc:spChg>
        <pc:spChg chg="add mod">
          <ac:chgData name="LeeKihoon" userId="3fabf05e-f515-4018-a4ee-ca1b7dd4238a" providerId="ADAL" clId="{E75A2106-DF43-4C3B-9691-3DF6E92F610C}" dt="2023-05-24T03:52:43.123" v="1494" actId="113"/>
          <ac:spMkLst>
            <pc:docMk/>
            <pc:sldMk cId="1992221307" sldId="285"/>
            <ac:spMk id="38" creationId="{60CD1A10-875A-6EF7-44AA-C7334FC2C4A7}"/>
          </ac:spMkLst>
        </pc:spChg>
        <pc:spChg chg="add del mod">
          <ac:chgData name="LeeKihoon" userId="3fabf05e-f515-4018-a4ee-ca1b7dd4238a" providerId="ADAL" clId="{E75A2106-DF43-4C3B-9691-3DF6E92F610C}" dt="2023-05-24T03:50:41.972" v="1424" actId="478"/>
          <ac:spMkLst>
            <pc:docMk/>
            <pc:sldMk cId="1992221307" sldId="285"/>
            <ac:spMk id="46" creationId="{A8E0469A-EA8D-68D0-C4B3-24312EE64C97}"/>
          </ac:spMkLst>
        </pc:spChg>
        <pc:spChg chg="add mod">
          <ac:chgData name="LeeKihoon" userId="3fabf05e-f515-4018-a4ee-ca1b7dd4238a" providerId="ADAL" clId="{E75A2106-DF43-4C3B-9691-3DF6E92F610C}" dt="2023-05-24T03:51:30.976" v="1459" actId="1076"/>
          <ac:spMkLst>
            <pc:docMk/>
            <pc:sldMk cId="1992221307" sldId="285"/>
            <ac:spMk id="47" creationId="{5B9DDE99-82D3-9FAC-6DA3-33DCF2A8279B}"/>
          </ac:spMkLst>
        </pc:spChg>
        <pc:spChg chg="add mod">
          <ac:chgData name="LeeKihoon" userId="3fabf05e-f515-4018-a4ee-ca1b7dd4238a" providerId="ADAL" clId="{E75A2106-DF43-4C3B-9691-3DF6E92F610C}" dt="2023-05-24T03:51:20.115" v="1455" actId="1076"/>
          <ac:spMkLst>
            <pc:docMk/>
            <pc:sldMk cId="1992221307" sldId="285"/>
            <ac:spMk id="48" creationId="{2E467903-3A33-910D-6E20-E04C60B4E6C3}"/>
          </ac:spMkLst>
        </pc:spChg>
        <pc:cxnChg chg="add del mod">
          <ac:chgData name="LeeKihoon" userId="3fabf05e-f515-4018-a4ee-ca1b7dd4238a" providerId="ADAL" clId="{E75A2106-DF43-4C3B-9691-3DF6E92F610C}" dt="2023-05-24T03:43:24.648" v="1265" actId="478"/>
          <ac:cxnSpMkLst>
            <pc:docMk/>
            <pc:sldMk cId="1992221307" sldId="285"/>
            <ac:cxnSpMk id="13" creationId="{04546FF3-BA3A-00AF-A6FA-0C530723ACA9}"/>
          </ac:cxnSpMkLst>
        </pc:cxnChg>
        <pc:cxnChg chg="add mod ord">
          <ac:chgData name="LeeKihoon" userId="3fabf05e-f515-4018-a4ee-ca1b7dd4238a" providerId="ADAL" clId="{E75A2106-DF43-4C3B-9691-3DF6E92F610C}" dt="2023-05-24T03:44:34.847" v="1275" actId="208"/>
          <ac:cxnSpMkLst>
            <pc:docMk/>
            <pc:sldMk cId="1992221307" sldId="285"/>
            <ac:cxnSpMk id="16" creationId="{7500DE2C-5812-ED4D-42BA-59B87D404663}"/>
          </ac:cxnSpMkLst>
        </pc:cxnChg>
        <pc:cxnChg chg="add del mod">
          <ac:chgData name="LeeKihoon" userId="3fabf05e-f515-4018-a4ee-ca1b7dd4238a" providerId="ADAL" clId="{E75A2106-DF43-4C3B-9691-3DF6E92F610C}" dt="2023-05-24T03:43:46.582" v="1269" actId="478"/>
          <ac:cxnSpMkLst>
            <pc:docMk/>
            <pc:sldMk cId="1992221307" sldId="285"/>
            <ac:cxnSpMk id="18" creationId="{E6FC3F97-1239-2EEA-1C9F-4E495816A63F}"/>
          </ac:cxnSpMkLst>
        </pc:cxnChg>
        <pc:cxnChg chg="add del mod">
          <ac:chgData name="LeeKihoon" userId="3fabf05e-f515-4018-a4ee-ca1b7dd4238a" providerId="ADAL" clId="{E75A2106-DF43-4C3B-9691-3DF6E92F610C}" dt="2023-05-24T03:44:38.862" v="1277" actId="478"/>
          <ac:cxnSpMkLst>
            <pc:docMk/>
            <pc:sldMk cId="1992221307" sldId="285"/>
            <ac:cxnSpMk id="21" creationId="{BD693100-E961-FA96-22FB-148A200B60CA}"/>
          </ac:cxnSpMkLst>
        </pc:cxnChg>
        <pc:cxnChg chg="add mod">
          <ac:chgData name="LeeKihoon" userId="3fabf05e-f515-4018-a4ee-ca1b7dd4238a" providerId="ADAL" clId="{E75A2106-DF43-4C3B-9691-3DF6E92F610C}" dt="2023-05-24T03:44:49.445" v="1280" actId="1076"/>
          <ac:cxnSpMkLst>
            <pc:docMk/>
            <pc:sldMk cId="1992221307" sldId="285"/>
            <ac:cxnSpMk id="23" creationId="{7D469521-8EF2-2893-B777-0A98E682B1E2}"/>
          </ac:cxnSpMkLst>
        </pc:cxnChg>
        <pc:cxnChg chg="add mod">
          <ac:chgData name="LeeKihoon" userId="3fabf05e-f515-4018-a4ee-ca1b7dd4238a" providerId="ADAL" clId="{E75A2106-DF43-4C3B-9691-3DF6E92F610C}" dt="2023-05-24T03:44:57.554" v="1282" actId="1076"/>
          <ac:cxnSpMkLst>
            <pc:docMk/>
            <pc:sldMk cId="1992221307" sldId="285"/>
            <ac:cxnSpMk id="24" creationId="{4BB0DCD5-C8D5-58AE-5CD0-AA6A8A2A0B8F}"/>
          </ac:cxnSpMkLst>
        </pc:cxnChg>
        <pc:cxnChg chg="add mod ord">
          <ac:chgData name="LeeKihoon" userId="3fabf05e-f515-4018-a4ee-ca1b7dd4238a" providerId="ADAL" clId="{E75A2106-DF43-4C3B-9691-3DF6E92F610C}" dt="2023-05-24T03:46:13.803" v="1305" actId="167"/>
          <ac:cxnSpMkLst>
            <pc:docMk/>
            <pc:sldMk cId="1992221307" sldId="285"/>
            <ac:cxnSpMk id="27" creationId="{C71B4C7F-C8B0-6734-074A-4F38C560A3CF}"/>
          </ac:cxnSpMkLst>
        </pc:cxnChg>
        <pc:cxnChg chg="add mod ord">
          <ac:chgData name="LeeKihoon" userId="3fabf05e-f515-4018-a4ee-ca1b7dd4238a" providerId="ADAL" clId="{E75A2106-DF43-4C3B-9691-3DF6E92F610C}" dt="2023-05-24T03:46:23.134" v="1308" actId="1076"/>
          <ac:cxnSpMkLst>
            <pc:docMk/>
            <pc:sldMk cId="1992221307" sldId="285"/>
            <ac:cxnSpMk id="28" creationId="{EDE389D2-9DA7-06CF-8EF5-AD07E7AE71F6}"/>
          </ac:cxnSpMkLst>
        </pc:cxnChg>
        <pc:cxnChg chg="add mod">
          <ac:chgData name="LeeKihoon" userId="3fabf05e-f515-4018-a4ee-ca1b7dd4238a" providerId="ADAL" clId="{E75A2106-DF43-4C3B-9691-3DF6E92F610C}" dt="2023-05-24T03:46:36.154" v="1316" actId="1036"/>
          <ac:cxnSpMkLst>
            <pc:docMk/>
            <pc:sldMk cId="1992221307" sldId="285"/>
            <ac:cxnSpMk id="30" creationId="{CCBF6A0F-77C9-16CF-E860-BF3D0B4E5D2A}"/>
          </ac:cxnSpMkLst>
        </pc:cxnChg>
        <pc:cxnChg chg="add del mod">
          <ac:chgData name="LeeKihoon" userId="3fabf05e-f515-4018-a4ee-ca1b7dd4238a" providerId="ADAL" clId="{E75A2106-DF43-4C3B-9691-3DF6E92F610C}" dt="2023-05-24T03:51:56.608" v="1469" actId="478"/>
          <ac:cxnSpMkLst>
            <pc:docMk/>
            <pc:sldMk cId="1992221307" sldId="285"/>
            <ac:cxnSpMk id="35" creationId="{A1BC07B4-12DC-7187-3843-4E7EF49246EA}"/>
          </ac:cxnSpMkLst>
        </pc:cxnChg>
        <pc:cxnChg chg="add del mod">
          <ac:chgData name="LeeKihoon" userId="3fabf05e-f515-4018-a4ee-ca1b7dd4238a" providerId="ADAL" clId="{E75A2106-DF43-4C3B-9691-3DF6E92F610C}" dt="2023-05-24T03:49:54.010" v="1398" actId="478"/>
          <ac:cxnSpMkLst>
            <pc:docMk/>
            <pc:sldMk cId="1992221307" sldId="285"/>
            <ac:cxnSpMk id="39" creationId="{5716B76E-7F23-DC58-6BEF-D4354500203C}"/>
          </ac:cxnSpMkLst>
        </pc:cxnChg>
        <pc:cxnChg chg="add del mod">
          <ac:chgData name="LeeKihoon" userId="3fabf05e-f515-4018-a4ee-ca1b7dd4238a" providerId="ADAL" clId="{E75A2106-DF43-4C3B-9691-3DF6E92F610C}" dt="2023-05-24T03:50:24.327" v="1404" actId="478"/>
          <ac:cxnSpMkLst>
            <pc:docMk/>
            <pc:sldMk cId="1992221307" sldId="285"/>
            <ac:cxnSpMk id="42" creationId="{1A5981BE-3280-11E0-0639-4918B0E0B0E5}"/>
          </ac:cxnSpMkLst>
        </pc:cxnChg>
        <pc:cxnChg chg="add mod">
          <ac:chgData name="LeeKihoon" userId="3fabf05e-f515-4018-a4ee-ca1b7dd4238a" providerId="ADAL" clId="{E75A2106-DF43-4C3B-9691-3DF6E92F610C}" dt="2023-05-24T03:50:31.479" v="1410" actId="1037"/>
          <ac:cxnSpMkLst>
            <pc:docMk/>
            <pc:sldMk cId="1992221307" sldId="285"/>
            <ac:cxnSpMk id="45" creationId="{D115AA4B-3AA8-E03A-42FF-954F1155C4E3}"/>
          </ac:cxnSpMkLst>
        </pc:cxnChg>
        <pc:cxnChg chg="add mod">
          <ac:chgData name="LeeKihoon" userId="3fabf05e-f515-4018-a4ee-ca1b7dd4238a" providerId="ADAL" clId="{E75A2106-DF43-4C3B-9691-3DF6E92F610C}" dt="2023-05-24T03:51:30.976" v="1459" actId="1076"/>
          <ac:cxnSpMkLst>
            <pc:docMk/>
            <pc:sldMk cId="1992221307" sldId="285"/>
            <ac:cxnSpMk id="50" creationId="{5A02563A-BC9D-CC18-0F27-D0AEC7A58DED}"/>
          </ac:cxnSpMkLst>
        </pc:cxnChg>
        <pc:cxnChg chg="add mod ord">
          <ac:chgData name="LeeKihoon" userId="3fabf05e-f515-4018-a4ee-ca1b7dd4238a" providerId="ADAL" clId="{E75A2106-DF43-4C3B-9691-3DF6E92F610C}" dt="2023-05-24T03:52:32.463" v="1492" actId="171"/>
          <ac:cxnSpMkLst>
            <pc:docMk/>
            <pc:sldMk cId="1992221307" sldId="285"/>
            <ac:cxnSpMk id="54" creationId="{AD30380C-5ACF-594B-33ED-C77A89149863}"/>
          </ac:cxnSpMkLst>
        </pc:cxnChg>
      </pc:sldChg>
    </pc:docChg>
  </pc:docChgLst>
  <pc:docChgLst>
    <pc:chgData name="LeeKihoon" userId="3fabf05e-f515-4018-a4ee-ca1b7dd4238a" providerId="ADAL" clId="{3593EC61-C51D-4C67-B942-0676008B7F48}"/>
    <pc:docChg chg="undo redo custSel addSld delSld modSld">
      <pc:chgData name="LeeKihoon" userId="3fabf05e-f515-4018-a4ee-ca1b7dd4238a" providerId="ADAL" clId="{3593EC61-C51D-4C67-B942-0676008B7F48}" dt="2023-05-09T05:18:49.386" v="2505"/>
      <pc:docMkLst>
        <pc:docMk/>
      </pc:docMkLst>
      <pc:sldChg chg="addSp delSp modSp mod">
        <pc:chgData name="LeeKihoon" userId="3fabf05e-f515-4018-a4ee-ca1b7dd4238a" providerId="ADAL" clId="{3593EC61-C51D-4C67-B942-0676008B7F48}" dt="2023-05-09T05:03:35.212" v="1531" actId="207"/>
        <pc:sldMkLst>
          <pc:docMk/>
          <pc:sldMk cId="1891688251" sldId="271"/>
        </pc:sldMkLst>
        <pc:spChg chg="mod">
          <ac:chgData name="LeeKihoon" userId="3fabf05e-f515-4018-a4ee-ca1b7dd4238a" providerId="ADAL" clId="{3593EC61-C51D-4C67-B942-0676008B7F48}" dt="2023-05-09T04:36:53.297" v="32"/>
          <ac:spMkLst>
            <pc:docMk/>
            <pc:sldMk cId="1891688251" sldId="271"/>
            <ac:spMk id="2" creationId="{7C8E119E-1675-C2DA-68FE-778FBBDDF249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7" creationId="{DBE63423-29EB-AB61-E11F-EA641E1DCB57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9" creationId="{586CEDCA-1E4D-4CF0-185A-0A666C8041AC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10" creationId="{DC0835F7-9091-8B74-5176-6E7B67170C9F}"/>
          </ac:spMkLst>
        </pc:spChg>
        <pc:spChg chg="del">
          <ac:chgData name="LeeKihoon" userId="3fabf05e-f515-4018-a4ee-ca1b7dd4238a" providerId="ADAL" clId="{3593EC61-C51D-4C67-B942-0676008B7F48}" dt="2023-05-09T04:37:26.707" v="33" actId="478"/>
          <ac:spMkLst>
            <pc:docMk/>
            <pc:sldMk cId="1891688251" sldId="271"/>
            <ac:spMk id="11" creationId="{BF3A6E74-AD8F-2B85-258E-4913CFAE8458}"/>
          </ac:spMkLst>
        </pc:spChg>
        <pc:spChg chg="mod">
          <ac:chgData name="LeeKihoon" userId="3fabf05e-f515-4018-a4ee-ca1b7dd4238a" providerId="ADAL" clId="{3593EC61-C51D-4C67-B942-0676008B7F48}" dt="2023-05-09T05:03:35.212" v="1531" actId="207"/>
          <ac:spMkLst>
            <pc:docMk/>
            <pc:sldMk cId="1891688251" sldId="271"/>
            <ac:spMk id="12" creationId="{FF1D1ABA-271B-7FFF-082C-9877066BFF0E}"/>
          </ac:spMkLst>
        </pc:spChg>
        <pc:spChg chg="add del mod">
          <ac:chgData name="LeeKihoon" userId="3fabf05e-f515-4018-a4ee-ca1b7dd4238a" providerId="ADAL" clId="{3593EC61-C51D-4C67-B942-0676008B7F48}" dt="2023-05-09T04:52:07.681" v="908" actId="478"/>
          <ac:spMkLst>
            <pc:docMk/>
            <pc:sldMk cId="1891688251" sldId="271"/>
            <ac:spMk id="22" creationId="{4903AB07-8FE4-0F62-7EEB-081CAC0181D2}"/>
          </ac:spMkLst>
        </pc:spChg>
        <pc:spChg chg="add mod">
          <ac:chgData name="LeeKihoon" userId="3fabf05e-f515-4018-a4ee-ca1b7dd4238a" providerId="ADAL" clId="{3593EC61-C51D-4C67-B942-0676008B7F48}" dt="2023-05-09T04:52:38.344" v="915" actId="14100"/>
          <ac:spMkLst>
            <pc:docMk/>
            <pc:sldMk cId="1891688251" sldId="271"/>
            <ac:spMk id="23" creationId="{64363A01-D308-85F2-64BF-84627ABF6091}"/>
          </ac:spMkLst>
        </pc:spChg>
        <pc:spChg chg="add mod">
          <ac:chgData name="LeeKihoon" userId="3fabf05e-f515-4018-a4ee-ca1b7dd4238a" providerId="ADAL" clId="{3593EC61-C51D-4C67-B942-0676008B7F48}" dt="2023-05-09T04:53:12.138" v="956" actId="1076"/>
          <ac:spMkLst>
            <pc:docMk/>
            <pc:sldMk cId="1891688251" sldId="271"/>
            <ac:spMk id="26" creationId="{0E8D2C7E-F9C3-15CD-C1C4-25F491BCD31F}"/>
          </ac:spMkLst>
        </pc:spChg>
        <pc:picChg chg="del mod">
          <ac:chgData name="LeeKihoon" userId="3fabf05e-f515-4018-a4ee-ca1b7dd4238a" providerId="ADAL" clId="{3593EC61-C51D-4C67-B942-0676008B7F48}" dt="2023-05-09T04:38:23.396" v="38" actId="478"/>
          <ac:picMkLst>
            <pc:docMk/>
            <pc:sldMk cId="1891688251" sldId="271"/>
            <ac:picMk id="15" creationId="{BF1AD379-CF66-9EB5-892D-D0C23F191C0B}"/>
          </ac:picMkLst>
        </pc:picChg>
        <pc:picChg chg="add del mod">
          <ac:chgData name="LeeKihoon" userId="3fabf05e-f515-4018-a4ee-ca1b7dd4238a" providerId="ADAL" clId="{3593EC61-C51D-4C67-B942-0676008B7F48}" dt="2023-05-09T04:51:02.840" v="889" actId="478"/>
          <ac:picMkLst>
            <pc:docMk/>
            <pc:sldMk cId="1891688251" sldId="271"/>
            <ac:picMk id="1026" creationId="{DDFF871F-9775-F0DB-0A0F-D1388058BE81}"/>
          </ac:picMkLst>
        </pc:picChg>
        <pc:picChg chg="add mod">
          <ac:chgData name="LeeKihoon" userId="3fabf05e-f515-4018-a4ee-ca1b7dd4238a" providerId="ADAL" clId="{3593EC61-C51D-4C67-B942-0676008B7F48}" dt="2023-05-09T04:51:09.804" v="892" actId="1076"/>
          <ac:picMkLst>
            <pc:docMk/>
            <pc:sldMk cId="1891688251" sldId="271"/>
            <ac:picMk id="1028" creationId="{9F8D8BAA-2F30-8906-0CDF-933F30BEE97C}"/>
          </ac:picMkLst>
        </pc:picChg>
        <pc:cxnChg chg="add del">
          <ac:chgData name="LeeKihoon" userId="3fabf05e-f515-4018-a4ee-ca1b7dd4238a" providerId="ADAL" clId="{3593EC61-C51D-4C67-B942-0676008B7F48}" dt="2023-05-09T04:50:10.634" v="888" actId="478"/>
          <ac:cxnSpMkLst>
            <pc:docMk/>
            <pc:sldMk cId="1891688251" sldId="271"/>
            <ac:cxnSpMk id="14" creationId="{B3C7D8F3-927D-ED91-6B43-3C4C7AC1C96D}"/>
          </ac:cxnSpMkLst>
        </pc:cxnChg>
        <pc:cxnChg chg="add del mod">
          <ac:chgData name="LeeKihoon" userId="3fabf05e-f515-4018-a4ee-ca1b7dd4238a" providerId="ADAL" clId="{3593EC61-C51D-4C67-B942-0676008B7F48}" dt="2023-05-09T04:51:30.177" v="898" actId="478"/>
          <ac:cxnSpMkLst>
            <pc:docMk/>
            <pc:sldMk cId="1891688251" sldId="271"/>
            <ac:cxnSpMk id="17" creationId="{08F77BF3-81EF-4B72-4A20-85BFCB3CB438}"/>
          </ac:cxnSpMkLst>
        </pc:cxnChg>
        <pc:cxnChg chg="add mod">
          <ac:chgData name="LeeKihoon" userId="3fabf05e-f515-4018-a4ee-ca1b7dd4238a" providerId="ADAL" clId="{3593EC61-C51D-4C67-B942-0676008B7F48}" dt="2023-05-09T04:52:44.860" v="917" actId="208"/>
          <ac:cxnSpMkLst>
            <pc:docMk/>
            <pc:sldMk cId="1891688251" sldId="271"/>
            <ac:cxnSpMk id="25" creationId="{3DC25F69-5CB1-8A40-616F-5BBC34052D98}"/>
          </ac:cxnSpMkLst>
        </pc:cxnChg>
      </pc:sldChg>
      <pc:sldChg chg="addSp delSp modSp mod">
        <pc:chgData name="LeeKihoon" userId="3fabf05e-f515-4018-a4ee-ca1b7dd4238a" providerId="ADAL" clId="{3593EC61-C51D-4C67-B942-0676008B7F48}" dt="2023-05-09T05:13:33.177" v="1994"/>
        <pc:sldMkLst>
          <pc:docMk/>
          <pc:sldMk cId="3980329928" sldId="272"/>
        </pc:sldMkLst>
        <pc:spChg chg="add mod">
          <ac:chgData name="LeeKihoon" userId="3fabf05e-f515-4018-a4ee-ca1b7dd4238a" providerId="ADAL" clId="{3593EC61-C51D-4C67-B942-0676008B7F48}" dt="2023-05-09T05:02:41.593" v="1458"/>
          <ac:spMkLst>
            <pc:docMk/>
            <pc:sldMk cId="3980329928" sldId="272"/>
            <ac:spMk id="2" creationId="{2F7DBD17-C525-229C-0E68-81F090F7502A}"/>
          </ac:spMkLst>
        </pc:spChg>
        <pc:spChg chg="add mod">
          <ac:chgData name="LeeKihoon" userId="3fabf05e-f515-4018-a4ee-ca1b7dd4238a" providerId="ADAL" clId="{3593EC61-C51D-4C67-B942-0676008B7F48}" dt="2023-05-09T05:06:09.636" v="1622"/>
          <ac:spMkLst>
            <pc:docMk/>
            <pc:sldMk cId="3980329928" sldId="272"/>
            <ac:spMk id="7" creationId="{9733F51A-ACE0-30AE-FA0F-7B2F3BB1B795}"/>
          </ac:spMkLst>
        </pc:spChg>
        <pc:spChg chg="add mod">
          <ac:chgData name="LeeKihoon" userId="3fabf05e-f515-4018-a4ee-ca1b7dd4238a" providerId="ADAL" clId="{3593EC61-C51D-4C67-B942-0676008B7F48}" dt="2023-05-09T05:13:24.435" v="1993" actId="20577"/>
          <ac:spMkLst>
            <pc:docMk/>
            <pc:sldMk cId="3980329928" sldId="272"/>
            <ac:spMk id="8" creationId="{76913A75-9006-4BDC-4872-CC3B8AEBFC8D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9" creationId="{B261E6DA-374E-FB66-29D6-07977872B7E7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11" creationId="{3637DDE3-5A53-13A8-2677-E072ADAFA84C}"/>
          </ac:spMkLst>
        </pc:spChg>
        <pc:spChg chg="del">
          <ac:chgData name="LeeKihoon" userId="3fabf05e-f515-4018-a4ee-ca1b7dd4238a" providerId="ADAL" clId="{3593EC61-C51D-4C67-B942-0676008B7F48}" dt="2023-05-09T05:02:37.342" v="1440" actId="478"/>
          <ac:spMkLst>
            <pc:docMk/>
            <pc:sldMk cId="3980329928" sldId="272"/>
            <ac:spMk id="12" creationId="{FF1D1ABA-271B-7FFF-082C-9877066BFF0E}"/>
          </ac:spMkLst>
        </pc:spChg>
        <pc:spChg chg="del mod">
          <ac:chgData name="LeeKihoon" userId="3fabf05e-f515-4018-a4ee-ca1b7dd4238a" providerId="ADAL" clId="{3593EC61-C51D-4C67-B942-0676008B7F48}" dt="2023-05-09T05:05:56.821" v="1569"/>
          <ac:spMkLst>
            <pc:docMk/>
            <pc:sldMk cId="3980329928" sldId="272"/>
            <ac:spMk id="14" creationId="{27AD6D9D-C492-CC84-E384-6E85915D08B4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15" creationId="{7B66AFB1-089C-8728-4E7A-20E8CAD24B3E}"/>
          </ac:spMkLst>
        </pc:spChg>
        <pc:spChg chg="add del mod">
          <ac:chgData name="LeeKihoon" userId="3fabf05e-f515-4018-a4ee-ca1b7dd4238a" providerId="ADAL" clId="{3593EC61-C51D-4C67-B942-0676008B7F48}" dt="2023-05-09T05:12:01.985" v="1766" actId="21"/>
          <ac:spMkLst>
            <pc:docMk/>
            <pc:sldMk cId="3980329928" sldId="272"/>
            <ac:spMk id="17" creationId="{0A7FACEA-81DB-2378-AEAB-E1DAD26B40CF}"/>
          </ac:spMkLst>
        </pc:spChg>
        <pc:spChg chg="add mod">
          <ac:chgData name="LeeKihoon" userId="3fabf05e-f515-4018-a4ee-ca1b7dd4238a" providerId="ADAL" clId="{3593EC61-C51D-4C67-B942-0676008B7F48}" dt="2023-05-09T05:13:33.177" v="1994"/>
          <ac:spMkLst>
            <pc:docMk/>
            <pc:sldMk cId="3980329928" sldId="272"/>
            <ac:spMk id="18" creationId="{67A5A519-20AF-B792-58F3-F7E34EC75D76}"/>
          </ac:spMkLst>
        </pc:spChg>
        <pc:picChg chg="del mod">
          <ac:chgData name="LeeKihoon" userId="3fabf05e-f515-4018-a4ee-ca1b7dd4238a" providerId="ADAL" clId="{3593EC61-C51D-4C67-B942-0676008B7F48}" dt="2023-05-09T05:06:45.663" v="1627" actId="478"/>
          <ac:picMkLst>
            <pc:docMk/>
            <pc:sldMk cId="3980329928" sldId="272"/>
            <ac:picMk id="13" creationId="{557A0054-14DA-FA00-3911-005C93D56127}"/>
          </ac:picMkLst>
        </pc:picChg>
        <pc:picChg chg="add mod">
          <ac:chgData name="LeeKihoon" userId="3fabf05e-f515-4018-a4ee-ca1b7dd4238a" providerId="ADAL" clId="{3593EC61-C51D-4C67-B942-0676008B7F48}" dt="2023-05-09T05:07:50.513" v="1643" actId="1076"/>
          <ac:picMkLst>
            <pc:docMk/>
            <pc:sldMk cId="3980329928" sldId="272"/>
            <ac:picMk id="16" creationId="{221179C9-03EF-47A6-D481-2A8AE6EA6E2F}"/>
          </ac:picMkLst>
        </pc:picChg>
        <pc:picChg chg="del mod">
          <ac:chgData name="LeeKihoon" userId="3fabf05e-f515-4018-a4ee-ca1b7dd4238a" providerId="ADAL" clId="{3593EC61-C51D-4C67-B942-0676008B7F48}" dt="2023-05-09T05:06:45.305" v="1626" actId="478"/>
          <ac:picMkLst>
            <pc:docMk/>
            <pc:sldMk cId="3980329928" sldId="272"/>
            <ac:picMk id="1026" creationId="{83BAC727-9973-F117-93CA-390D8D51C347}"/>
          </ac:picMkLst>
        </pc:picChg>
        <pc:picChg chg="add mod">
          <ac:chgData name="LeeKihoon" userId="3fabf05e-f515-4018-a4ee-ca1b7dd4238a" providerId="ADAL" clId="{3593EC61-C51D-4C67-B942-0676008B7F48}" dt="2023-05-09T05:07:50.513" v="1643" actId="1076"/>
          <ac:picMkLst>
            <pc:docMk/>
            <pc:sldMk cId="3980329928" sldId="272"/>
            <ac:picMk id="3074" creationId="{92E6220E-1FFB-9C8F-0B18-51F7B9437E24}"/>
          </ac:picMkLst>
        </pc:picChg>
        <pc:cxnChg chg="add del mod">
          <ac:chgData name="LeeKihoon" userId="3fabf05e-f515-4018-a4ee-ca1b7dd4238a" providerId="ADAL" clId="{3593EC61-C51D-4C67-B942-0676008B7F48}" dt="2023-05-09T05:07:24.287" v="1634"/>
          <ac:cxnSpMkLst>
            <pc:docMk/>
            <pc:sldMk cId="3980329928" sldId="272"/>
            <ac:cxnSpMk id="10" creationId="{21D8567E-4558-C278-F0E3-B57E3BF49EB0}"/>
          </ac:cxnSpMkLst>
        </pc:cxnChg>
      </pc:sldChg>
      <pc:sldChg chg="del">
        <pc:chgData name="LeeKihoon" userId="3fabf05e-f515-4018-a4ee-ca1b7dd4238a" providerId="ADAL" clId="{3593EC61-C51D-4C67-B942-0676008B7F48}" dt="2023-05-09T05:08:13.719" v="1660" actId="47"/>
        <pc:sldMkLst>
          <pc:docMk/>
          <pc:sldMk cId="4150771916" sldId="273"/>
        </pc:sldMkLst>
      </pc:sldChg>
      <pc:sldChg chg="del">
        <pc:chgData name="LeeKihoon" userId="3fabf05e-f515-4018-a4ee-ca1b7dd4238a" providerId="ADAL" clId="{3593EC61-C51D-4C67-B942-0676008B7F48}" dt="2023-05-09T05:16:47.155" v="2159" actId="47"/>
        <pc:sldMkLst>
          <pc:docMk/>
          <pc:sldMk cId="2856240487" sldId="274"/>
        </pc:sldMkLst>
      </pc:sldChg>
      <pc:sldChg chg="modSp del mod">
        <pc:chgData name="LeeKihoon" userId="3fabf05e-f515-4018-a4ee-ca1b7dd4238a" providerId="ADAL" clId="{3593EC61-C51D-4C67-B942-0676008B7F48}" dt="2023-05-09T05:16:47.155" v="2159" actId="47"/>
        <pc:sldMkLst>
          <pc:docMk/>
          <pc:sldMk cId="3771259461" sldId="275"/>
        </pc:sldMkLst>
        <pc:cxnChg chg="mod">
          <ac:chgData name="LeeKihoon" userId="3fabf05e-f515-4018-a4ee-ca1b7dd4238a" providerId="ADAL" clId="{3593EC61-C51D-4C67-B942-0676008B7F48}" dt="2023-05-09T05:11:02.688" v="1739" actId="14100"/>
          <ac:cxnSpMkLst>
            <pc:docMk/>
            <pc:sldMk cId="3771259461" sldId="275"/>
            <ac:cxnSpMk id="48" creationId="{1CD186C6-B157-50F2-E2A9-37EFED6A5EBB}"/>
          </ac:cxnSpMkLst>
        </pc:cxnChg>
      </pc:sldChg>
      <pc:sldChg chg="del">
        <pc:chgData name="LeeKihoon" userId="3fabf05e-f515-4018-a4ee-ca1b7dd4238a" providerId="ADAL" clId="{3593EC61-C51D-4C67-B942-0676008B7F48}" dt="2023-05-09T05:16:47.155" v="2159" actId="47"/>
        <pc:sldMkLst>
          <pc:docMk/>
          <pc:sldMk cId="965280332" sldId="276"/>
        </pc:sldMkLst>
      </pc:sldChg>
      <pc:sldChg chg="addSp modSp add mod">
        <pc:chgData name="LeeKihoon" userId="3fabf05e-f515-4018-a4ee-ca1b7dd4238a" providerId="ADAL" clId="{3593EC61-C51D-4C67-B942-0676008B7F48}" dt="2023-05-09T05:04:00.088" v="1539" actId="113"/>
        <pc:sldMkLst>
          <pc:docMk/>
          <pc:sldMk cId="3428993827" sldId="277"/>
        </pc:sldMkLst>
        <pc:spChg chg="add mod">
          <ac:chgData name="LeeKihoon" userId="3fabf05e-f515-4018-a4ee-ca1b7dd4238a" providerId="ADAL" clId="{3593EC61-C51D-4C67-B942-0676008B7F48}" dt="2023-05-09T05:02:11.425" v="1438" actId="1076"/>
          <ac:spMkLst>
            <pc:docMk/>
            <pc:sldMk cId="3428993827" sldId="277"/>
            <ac:spMk id="10" creationId="{BB41C6E2-A4B2-61E0-ED60-D9B069CA2590}"/>
          </ac:spMkLst>
        </pc:spChg>
        <pc:spChg chg="mod">
          <ac:chgData name="LeeKihoon" userId="3fabf05e-f515-4018-a4ee-ca1b7dd4238a" providerId="ADAL" clId="{3593EC61-C51D-4C67-B942-0676008B7F48}" dt="2023-05-09T05:04:00.088" v="1539" actId="113"/>
          <ac:spMkLst>
            <pc:docMk/>
            <pc:sldMk cId="3428993827" sldId="277"/>
            <ac:spMk id="12" creationId="{FF1D1ABA-271B-7FFF-082C-9877066BFF0E}"/>
          </ac:spMkLst>
        </pc:spChg>
        <pc:picChg chg="mod">
          <ac:chgData name="LeeKihoon" userId="3fabf05e-f515-4018-a4ee-ca1b7dd4238a" providerId="ADAL" clId="{3593EC61-C51D-4C67-B942-0676008B7F48}" dt="2023-05-09T05:02:00.327" v="1428" actId="1076"/>
          <ac:picMkLst>
            <pc:docMk/>
            <pc:sldMk cId="3428993827" sldId="277"/>
            <ac:picMk id="1026" creationId="{DDFF871F-9775-F0DB-0A0F-D1388058BE81}"/>
          </ac:picMkLst>
        </pc:picChg>
        <pc:cxnChg chg="add mod">
          <ac:chgData name="LeeKihoon" userId="3fabf05e-f515-4018-a4ee-ca1b7dd4238a" providerId="ADAL" clId="{3593EC61-C51D-4C67-B942-0676008B7F48}" dt="2023-05-09T05:02:29.296" v="1439" actId="14100"/>
          <ac:cxnSpMkLst>
            <pc:docMk/>
            <pc:sldMk cId="3428993827" sldId="277"/>
            <ac:cxnSpMk id="9" creationId="{0DCB18B2-A600-C38F-9379-E7E99B405B4D}"/>
          </ac:cxnSpMkLst>
        </pc:cxnChg>
      </pc:sldChg>
      <pc:sldChg chg="modSp add mod">
        <pc:chgData name="LeeKihoon" userId="3fabf05e-f515-4018-a4ee-ca1b7dd4238a" providerId="ADAL" clId="{3593EC61-C51D-4C67-B942-0676008B7F48}" dt="2023-05-09T05:03:55.070" v="1537" actId="207"/>
        <pc:sldMkLst>
          <pc:docMk/>
          <pc:sldMk cId="1634114750" sldId="278"/>
        </pc:sldMkLst>
        <pc:spChg chg="mod">
          <ac:chgData name="LeeKihoon" userId="3fabf05e-f515-4018-a4ee-ca1b7dd4238a" providerId="ADAL" clId="{3593EC61-C51D-4C67-B942-0676008B7F48}" dt="2023-05-09T05:03:55.070" v="1537" actId="207"/>
          <ac:spMkLst>
            <pc:docMk/>
            <pc:sldMk cId="1634114750" sldId="278"/>
            <ac:spMk id="12" creationId="{FF1D1ABA-271B-7FFF-082C-9877066BFF0E}"/>
          </ac:spMkLst>
        </pc:spChg>
        <pc:spChg chg="mod">
          <ac:chgData name="LeeKihoon" userId="3fabf05e-f515-4018-a4ee-ca1b7dd4238a" providerId="ADAL" clId="{3593EC61-C51D-4C67-B942-0676008B7F48}" dt="2023-05-09T05:01:14.816" v="1406" actId="1076"/>
          <ac:spMkLst>
            <pc:docMk/>
            <pc:sldMk cId="1634114750" sldId="278"/>
            <ac:spMk id="23" creationId="{64363A01-D308-85F2-64BF-84627ABF6091}"/>
          </ac:spMkLst>
        </pc:spChg>
        <pc:spChg chg="mod">
          <ac:chgData name="LeeKihoon" userId="3fabf05e-f515-4018-a4ee-ca1b7dd4238a" providerId="ADAL" clId="{3593EC61-C51D-4C67-B942-0676008B7F48}" dt="2023-05-09T05:01:14.816" v="1406" actId="1076"/>
          <ac:spMkLst>
            <pc:docMk/>
            <pc:sldMk cId="1634114750" sldId="278"/>
            <ac:spMk id="26" creationId="{0E8D2C7E-F9C3-15CD-C1C4-25F491BCD31F}"/>
          </ac:spMkLst>
        </pc:spChg>
        <pc:picChg chg="mod">
          <ac:chgData name="LeeKihoon" userId="3fabf05e-f515-4018-a4ee-ca1b7dd4238a" providerId="ADAL" clId="{3593EC61-C51D-4C67-B942-0676008B7F48}" dt="2023-05-09T05:01:14.816" v="1406" actId="1076"/>
          <ac:picMkLst>
            <pc:docMk/>
            <pc:sldMk cId="1634114750" sldId="278"/>
            <ac:picMk id="1028" creationId="{9F8D8BAA-2F30-8906-0CDF-933F30BEE97C}"/>
          </ac:picMkLst>
        </pc:picChg>
        <pc:cxnChg chg="mod">
          <ac:chgData name="LeeKihoon" userId="3fabf05e-f515-4018-a4ee-ca1b7dd4238a" providerId="ADAL" clId="{3593EC61-C51D-4C67-B942-0676008B7F48}" dt="2023-05-09T05:01:14.816" v="1406" actId="1076"/>
          <ac:cxnSpMkLst>
            <pc:docMk/>
            <pc:sldMk cId="1634114750" sldId="278"/>
            <ac:cxnSpMk id="25" creationId="{3DC25F69-5CB1-8A40-616F-5BBC34052D98}"/>
          </ac:cxnSpMkLst>
        </pc:cxnChg>
      </pc:sldChg>
      <pc:sldChg chg="addSp delSp modSp add mod">
        <pc:chgData name="LeeKihoon" userId="3fabf05e-f515-4018-a4ee-ca1b7dd4238a" providerId="ADAL" clId="{3593EC61-C51D-4C67-B942-0676008B7F48}" dt="2023-05-09T05:16:33.862" v="2158"/>
        <pc:sldMkLst>
          <pc:docMk/>
          <pc:sldMk cId="1143602313" sldId="279"/>
        </pc:sldMkLst>
        <pc:spChg chg="mod">
          <ac:chgData name="LeeKihoon" userId="3fabf05e-f515-4018-a4ee-ca1b7dd4238a" providerId="ADAL" clId="{3593EC61-C51D-4C67-B942-0676008B7F48}" dt="2023-05-09T05:09:03.463" v="1701"/>
          <ac:spMkLst>
            <pc:docMk/>
            <pc:sldMk cId="1143602313" sldId="279"/>
            <ac:spMk id="7" creationId="{9733F51A-ACE0-30AE-FA0F-7B2F3BB1B795}"/>
          </ac:spMkLst>
        </pc:spChg>
        <pc:spChg chg="mod">
          <ac:chgData name="LeeKihoon" userId="3fabf05e-f515-4018-a4ee-ca1b7dd4238a" providerId="ADAL" clId="{3593EC61-C51D-4C67-B942-0676008B7F48}" dt="2023-05-09T05:16:33.862" v="2158"/>
          <ac:spMkLst>
            <pc:docMk/>
            <pc:sldMk cId="1143602313" sldId="279"/>
            <ac:spMk id="8" creationId="{76913A75-9006-4BDC-4872-CC3B8AEBFC8D}"/>
          </ac:spMkLst>
        </pc:spChg>
        <pc:spChg chg="add mod">
          <ac:chgData name="LeeKihoon" userId="3fabf05e-f515-4018-a4ee-ca1b7dd4238a" providerId="ADAL" clId="{3593EC61-C51D-4C67-B942-0676008B7F48}" dt="2023-05-09T05:12:19.723" v="1772" actId="1582"/>
          <ac:spMkLst>
            <pc:docMk/>
            <pc:sldMk cId="1143602313" sldId="279"/>
            <ac:spMk id="29" creationId="{B4AB0F37-18F1-4DF4-E3DC-36559FB4A249}"/>
          </ac:spMkLst>
        </pc:spChg>
        <pc:spChg chg="add del mod">
          <ac:chgData name="LeeKihoon" userId="3fabf05e-f515-4018-a4ee-ca1b7dd4238a" providerId="ADAL" clId="{3593EC61-C51D-4C67-B942-0676008B7F48}" dt="2023-05-09T05:15:28.330" v="2106"/>
          <ac:spMkLst>
            <pc:docMk/>
            <pc:sldMk cId="1143602313" sldId="279"/>
            <ac:spMk id="30" creationId="{36434C88-E068-768D-79AF-1E7CA7C45B82}"/>
          </ac:spMkLst>
        </pc:spChg>
        <pc:picChg chg="add del mod">
          <ac:chgData name="LeeKihoon" userId="3fabf05e-f515-4018-a4ee-ca1b7dd4238a" providerId="ADAL" clId="{3593EC61-C51D-4C67-B942-0676008B7F48}" dt="2023-05-09T05:10:53.971" v="1736"/>
          <ac:picMkLst>
            <pc:docMk/>
            <pc:sldMk cId="1143602313" sldId="279"/>
            <ac:picMk id="23" creationId="{4613CEA4-1631-44A9-7530-DD695CE1A1F2}"/>
          </ac:picMkLst>
        </pc:picChg>
        <pc:picChg chg="add del mod">
          <ac:chgData name="LeeKihoon" userId="3fabf05e-f515-4018-a4ee-ca1b7dd4238a" providerId="ADAL" clId="{3593EC61-C51D-4C67-B942-0676008B7F48}" dt="2023-05-09T05:11:30.986" v="1755" actId="478"/>
          <ac:picMkLst>
            <pc:docMk/>
            <pc:sldMk cId="1143602313" sldId="279"/>
            <ac:picMk id="25" creationId="{A6ED83E5-E131-F589-007B-35C2E6544ECD}"/>
          </ac:picMkLst>
        </pc:picChg>
        <pc:picChg chg="add mod">
          <ac:chgData name="LeeKihoon" userId="3fabf05e-f515-4018-a4ee-ca1b7dd4238a" providerId="ADAL" clId="{3593EC61-C51D-4C67-B942-0676008B7F48}" dt="2023-05-09T05:11:50.769" v="1762" actId="14100"/>
          <ac:picMkLst>
            <pc:docMk/>
            <pc:sldMk cId="1143602313" sldId="279"/>
            <ac:picMk id="28" creationId="{6E21950F-8352-4348-C54A-B1E168D4CB97}"/>
          </ac:picMkLst>
        </pc:picChg>
        <pc:cxnChg chg="add del mod">
          <ac:chgData name="LeeKihoon" userId="3fabf05e-f515-4018-a4ee-ca1b7dd4238a" providerId="ADAL" clId="{3593EC61-C51D-4C67-B942-0676008B7F48}" dt="2023-05-09T05:10:38.184" v="1728" actId="478"/>
          <ac:cxnSpMkLst>
            <pc:docMk/>
            <pc:sldMk cId="1143602313" sldId="279"/>
            <ac:cxnSpMk id="9" creationId="{192F8F4F-8A10-7B37-EC65-79AB1B66886A}"/>
          </ac:cxnSpMkLst>
        </pc:cxnChg>
        <pc:cxnChg chg="add del mod">
          <ac:chgData name="LeeKihoon" userId="3fabf05e-f515-4018-a4ee-ca1b7dd4238a" providerId="ADAL" clId="{3593EC61-C51D-4C67-B942-0676008B7F48}" dt="2023-05-09T05:10:49.159" v="1732"/>
          <ac:cxnSpMkLst>
            <pc:docMk/>
            <pc:sldMk cId="1143602313" sldId="279"/>
            <ac:cxnSpMk id="22" creationId="{9181AF62-EFE2-4625-F6EE-25AB9B5B65C2}"/>
          </ac:cxnSpMkLst>
        </pc:cxnChg>
        <pc:cxnChg chg="add del mod">
          <ac:chgData name="LeeKihoon" userId="3fabf05e-f515-4018-a4ee-ca1b7dd4238a" providerId="ADAL" clId="{3593EC61-C51D-4C67-B942-0676008B7F48}" dt="2023-05-09T05:11:07.551" v="1743"/>
          <ac:cxnSpMkLst>
            <pc:docMk/>
            <pc:sldMk cId="1143602313" sldId="279"/>
            <ac:cxnSpMk id="24" creationId="{132FC1F2-1D62-625E-A82F-37A8A376B9E7}"/>
          </ac:cxnSpMkLst>
        </pc:cxnChg>
        <pc:cxnChg chg="add del mod">
          <ac:chgData name="LeeKihoon" userId="3fabf05e-f515-4018-a4ee-ca1b7dd4238a" providerId="ADAL" clId="{3593EC61-C51D-4C67-B942-0676008B7F48}" dt="2023-05-09T05:11:46.167" v="1760" actId="478"/>
          <ac:cxnSpMkLst>
            <pc:docMk/>
            <pc:sldMk cId="1143602313" sldId="279"/>
            <ac:cxnSpMk id="26" creationId="{6216DBA0-5D54-E508-D60A-DC79866124D9}"/>
          </ac:cxnSpMkLst>
        </pc:cxnChg>
        <pc:cxnChg chg="add del mod">
          <ac:chgData name="LeeKihoon" userId="3fabf05e-f515-4018-a4ee-ca1b7dd4238a" providerId="ADAL" clId="{3593EC61-C51D-4C67-B942-0676008B7F48}" dt="2023-05-09T05:11:28.745" v="1753"/>
          <ac:cxnSpMkLst>
            <pc:docMk/>
            <pc:sldMk cId="1143602313" sldId="279"/>
            <ac:cxnSpMk id="27" creationId="{EA6044D7-0229-FC58-6554-338048EF2C76}"/>
          </ac:cxnSpMkLst>
        </pc:cxnChg>
      </pc:sldChg>
      <pc:sldChg chg="addSp delSp modSp add mod">
        <pc:chgData name="LeeKihoon" userId="3fabf05e-f515-4018-a4ee-ca1b7dd4238a" providerId="ADAL" clId="{3593EC61-C51D-4C67-B942-0676008B7F48}" dt="2023-05-09T05:18:49.386" v="2505"/>
        <pc:sldMkLst>
          <pc:docMk/>
          <pc:sldMk cId="843835184" sldId="280"/>
        </pc:sldMkLst>
        <pc:spChg chg="mod">
          <ac:chgData name="LeeKihoon" userId="3fabf05e-f515-4018-a4ee-ca1b7dd4238a" providerId="ADAL" clId="{3593EC61-C51D-4C67-B942-0676008B7F48}" dt="2023-05-09T05:17:29.296" v="2183"/>
          <ac:spMkLst>
            <pc:docMk/>
            <pc:sldMk cId="843835184" sldId="280"/>
            <ac:spMk id="2" creationId="{2F7DBD17-C525-229C-0E68-81F090F7502A}"/>
          </ac:spMkLst>
        </pc:spChg>
        <pc:spChg chg="add del mod">
          <ac:chgData name="LeeKihoon" userId="3fabf05e-f515-4018-a4ee-ca1b7dd4238a" providerId="ADAL" clId="{3593EC61-C51D-4C67-B942-0676008B7F48}" dt="2023-05-09T05:17:39.077" v="2213"/>
          <ac:spMkLst>
            <pc:docMk/>
            <pc:sldMk cId="843835184" sldId="280"/>
            <ac:spMk id="7" creationId="{9733F51A-ACE0-30AE-FA0F-7B2F3BB1B795}"/>
          </ac:spMkLst>
        </pc:spChg>
        <pc:spChg chg="mod">
          <ac:chgData name="LeeKihoon" userId="3fabf05e-f515-4018-a4ee-ca1b7dd4238a" providerId="ADAL" clId="{3593EC61-C51D-4C67-B942-0676008B7F48}" dt="2023-05-09T05:18:49.386" v="2505"/>
          <ac:spMkLst>
            <pc:docMk/>
            <pc:sldMk cId="843835184" sldId="280"/>
            <ac:spMk id="8" creationId="{76913A75-9006-4BDC-4872-CC3B8AEBFC8D}"/>
          </ac:spMkLst>
        </pc:spChg>
        <pc:spChg chg="add del mod">
          <ac:chgData name="LeeKihoon" userId="3fabf05e-f515-4018-a4ee-ca1b7dd4238a" providerId="ADAL" clId="{3593EC61-C51D-4C67-B942-0676008B7F48}" dt="2023-05-09T05:17:14.813" v="2166" actId="478"/>
          <ac:spMkLst>
            <pc:docMk/>
            <pc:sldMk cId="843835184" sldId="280"/>
            <ac:spMk id="29" creationId="{B4AB0F37-18F1-4DF4-E3DC-36559FB4A249}"/>
          </ac:spMkLst>
        </pc:spChg>
        <pc:picChg chg="add del mod">
          <ac:chgData name="LeeKihoon" userId="3fabf05e-f515-4018-a4ee-ca1b7dd4238a" providerId="ADAL" clId="{3593EC61-C51D-4C67-B942-0676008B7F48}" dt="2023-05-09T05:17:14.813" v="2166" actId="478"/>
          <ac:picMkLst>
            <pc:docMk/>
            <pc:sldMk cId="843835184" sldId="280"/>
            <ac:picMk id="16" creationId="{221179C9-03EF-47A6-D481-2A8AE6EA6E2F}"/>
          </ac:picMkLst>
        </pc:picChg>
        <pc:picChg chg="add del mod">
          <ac:chgData name="LeeKihoon" userId="3fabf05e-f515-4018-a4ee-ca1b7dd4238a" providerId="ADAL" clId="{3593EC61-C51D-4C67-B942-0676008B7F48}" dt="2023-05-09T05:17:14.813" v="2166" actId="478"/>
          <ac:picMkLst>
            <pc:docMk/>
            <pc:sldMk cId="843835184" sldId="280"/>
            <ac:picMk id="28" creationId="{6E21950F-8352-4348-C54A-B1E168D4CB97}"/>
          </ac:picMkLst>
        </pc:picChg>
        <pc:picChg chg="add del mod">
          <ac:chgData name="LeeKihoon" userId="3fabf05e-f515-4018-a4ee-ca1b7dd4238a" providerId="ADAL" clId="{3593EC61-C51D-4C67-B942-0676008B7F48}" dt="2023-05-09T05:17:13.775" v="2165" actId="478"/>
          <ac:picMkLst>
            <pc:docMk/>
            <pc:sldMk cId="843835184" sldId="280"/>
            <ac:picMk id="3074" creationId="{92E6220E-1FFB-9C8F-0B18-51F7B9437E24}"/>
          </ac:picMkLst>
        </pc:picChg>
      </pc:sldChg>
    </pc:docChg>
  </pc:docChgLst>
  <pc:docChgLst>
    <pc:chgData name="LeeKihoon" userId="3fabf05e-f515-4018-a4ee-ca1b7dd4238a" providerId="ADAL" clId="{C46E0DD3-A415-49B0-80B8-1D784DE93858}"/>
    <pc:docChg chg="undo redo custSel addSld delSld modSld">
      <pc:chgData name="LeeKihoon" userId="3fabf05e-f515-4018-a4ee-ca1b7dd4238a" providerId="ADAL" clId="{C46E0DD3-A415-49B0-80B8-1D784DE93858}" dt="2023-04-26T06:29:18.419" v="1510" actId="20577"/>
      <pc:docMkLst>
        <pc:docMk/>
      </pc:docMkLst>
      <pc:sldChg chg="modSp mod">
        <pc:chgData name="LeeKihoon" userId="3fabf05e-f515-4018-a4ee-ca1b7dd4238a" providerId="ADAL" clId="{C46E0DD3-A415-49B0-80B8-1D784DE93858}" dt="2023-04-25T07:48:08.159" v="44" actId="113"/>
        <pc:sldMkLst>
          <pc:docMk/>
          <pc:sldMk cId="4197183744" sldId="256"/>
        </pc:sldMkLst>
        <pc:spChg chg="mod">
          <ac:chgData name="LeeKihoon" userId="3fabf05e-f515-4018-a4ee-ca1b7dd4238a" providerId="ADAL" clId="{C46E0DD3-A415-49B0-80B8-1D784DE93858}" dt="2023-04-25T07:48:08.159" v="44" actId="113"/>
          <ac:spMkLst>
            <pc:docMk/>
            <pc:sldMk cId="4197183744" sldId="256"/>
            <ac:spMk id="7" creationId="{691F24E1-180F-4E7A-A5DD-149F20F8CDBE}"/>
          </ac:spMkLst>
        </pc:spChg>
      </pc:sldChg>
      <pc:sldChg chg="addSp delSp modSp mod">
        <pc:chgData name="LeeKihoon" userId="3fabf05e-f515-4018-a4ee-ca1b7dd4238a" providerId="ADAL" clId="{C46E0DD3-A415-49B0-80B8-1D784DE93858}" dt="2023-04-26T06:10:37.215" v="382" actId="20577"/>
        <pc:sldMkLst>
          <pc:docMk/>
          <pc:sldMk cId="1293899720" sldId="267"/>
        </pc:sldMkLst>
        <pc:spChg chg="add mod">
          <ac:chgData name="LeeKihoon" userId="3fabf05e-f515-4018-a4ee-ca1b7dd4238a" providerId="ADAL" clId="{C46E0DD3-A415-49B0-80B8-1D784DE93858}" dt="2023-04-25T07:49:14.073" v="172" actId="207"/>
          <ac:spMkLst>
            <pc:docMk/>
            <pc:sldMk cId="1293899720" sldId="267"/>
            <ac:spMk id="2" creationId="{7C8E119E-1675-C2DA-68FE-778FBBDDF249}"/>
          </ac:spMkLst>
        </pc:spChg>
        <pc:spChg chg="del mod">
          <ac:chgData name="LeeKihoon" userId="3fabf05e-f515-4018-a4ee-ca1b7dd4238a" providerId="ADAL" clId="{C46E0DD3-A415-49B0-80B8-1D784DE93858}" dt="2023-04-25T07:48:15.031" v="47"/>
          <ac:spMkLst>
            <pc:docMk/>
            <pc:sldMk cId="1293899720" sldId="267"/>
            <ac:spMk id="5" creationId="{5E9E23A2-8B0D-A020-9F00-276B5C560F6D}"/>
          </ac:spMkLst>
        </pc:spChg>
        <pc:spChg chg="add mod">
          <ac:chgData name="LeeKihoon" userId="3fabf05e-f515-4018-a4ee-ca1b7dd4238a" providerId="ADAL" clId="{C46E0DD3-A415-49B0-80B8-1D784DE93858}" dt="2023-04-26T06:10:37.215" v="382" actId="20577"/>
          <ac:spMkLst>
            <pc:docMk/>
            <pc:sldMk cId="1293899720" sldId="267"/>
            <ac:spMk id="7" creationId="{143566DF-A2D1-BD83-6531-D096164EB1C6}"/>
          </ac:spMkLst>
        </pc:spChg>
        <pc:spChg chg="add mod">
          <ac:chgData name="LeeKihoon" userId="3fabf05e-f515-4018-a4ee-ca1b7dd4238a" providerId="ADAL" clId="{C46E0DD3-A415-49B0-80B8-1D784DE93858}" dt="2023-04-25T07:49:11.061" v="171" actId="1076"/>
          <ac:spMkLst>
            <pc:docMk/>
            <pc:sldMk cId="1293899720" sldId="267"/>
            <ac:spMk id="8" creationId="{C5770D09-A720-7BDF-05C4-61BC33325D79}"/>
          </ac:spMkLst>
        </pc:spChg>
        <pc:spChg chg="add del mod">
          <ac:chgData name="LeeKihoon" userId="3fabf05e-f515-4018-a4ee-ca1b7dd4238a" providerId="ADAL" clId="{C46E0DD3-A415-49B0-80B8-1D784DE93858}" dt="2023-04-25T07:49:54.180" v="179" actId="478"/>
          <ac:spMkLst>
            <pc:docMk/>
            <pc:sldMk cId="1293899720" sldId="267"/>
            <ac:spMk id="9" creationId="{9D3D6E1E-5DF9-9AA0-4185-2C91DF2B31A8}"/>
          </ac:spMkLst>
        </pc:spChg>
        <pc:spChg chg="add mod">
          <ac:chgData name="LeeKihoon" userId="3fabf05e-f515-4018-a4ee-ca1b7dd4238a" providerId="ADAL" clId="{C46E0DD3-A415-49B0-80B8-1D784DE93858}" dt="2023-04-26T04:49:27.365" v="192" actId="1582"/>
          <ac:spMkLst>
            <pc:docMk/>
            <pc:sldMk cId="1293899720" sldId="267"/>
            <ac:spMk id="10" creationId="{10831590-6075-14B2-B479-5CDA600A922B}"/>
          </ac:spMkLst>
        </pc:spChg>
        <pc:spChg chg="add del mod">
          <ac:chgData name="LeeKihoon" userId="3fabf05e-f515-4018-a4ee-ca1b7dd4238a" providerId="ADAL" clId="{C46E0DD3-A415-49B0-80B8-1D784DE93858}" dt="2023-04-25T07:49:54.180" v="179" actId="478"/>
          <ac:spMkLst>
            <pc:docMk/>
            <pc:sldMk cId="1293899720" sldId="267"/>
            <ac:spMk id="10" creationId="{602761EE-205D-5383-93E5-CAAE125EBF72}"/>
          </ac:spMkLst>
        </pc:spChg>
        <pc:picChg chg="add mod">
          <ac:chgData name="LeeKihoon" userId="3fabf05e-f515-4018-a4ee-ca1b7dd4238a" providerId="ADAL" clId="{C46E0DD3-A415-49B0-80B8-1D784DE93858}" dt="2023-04-26T04:49:10.690" v="188" actId="1076"/>
          <ac:picMkLst>
            <pc:docMk/>
            <pc:sldMk cId="1293899720" sldId="267"/>
            <ac:picMk id="9" creationId="{C14877BF-F4EF-A1CB-3BE3-30B772B78DE9}"/>
          </ac:picMkLst>
        </pc:picChg>
      </pc:sldChg>
      <pc:sldChg chg="add del">
        <pc:chgData name="LeeKihoon" userId="3fabf05e-f515-4018-a4ee-ca1b7dd4238a" providerId="ADAL" clId="{C46E0DD3-A415-49B0-80B8-1D784DE93858}" dt="2023-04-26T04:51:27.206" v="194" actId="47"/>
        <pc:sldMkLst>
          <pc:docMk/>
          <pc:sldMk cId="1254392775" sldId="268"/>
        </pc:sldMkLst>
      </pc:sldChg>
      <pc:sldChg chg="addSp delSp modSp add mod">
        <pc:chgData name="LeeKihoon" userId="3fabf05e-f515-4018-a4ee-ca1b7dd4238a" providerId="ADAL" clId="{C46E0DD3-A415-49B0-80B8-1D784DE93858}" dt="2023-04-26T06:12:01.630" v="476" actId="1076"/>
        <pc:sldMkLst>
          <pc:docMk/>
          <pc:sldMk cId="2388398863" sldId="268"/>
        </pc:sldMkLst>
        <pc:spChg chg="del mod">
          <ac:chgData name="LeeKihoon" userId="3fabf05e-f515-4018-a4ee-ca1b7dd4238a" providerId="ADAL" clId="{C46E0DD3-A415-49B0-80B8-1D784DE93858}" dt="2023-04-26T06:08:47.094" v="199" actId="478"/>
          <ac:spMkLst>
            <pc:docMk/>
            <pc:sldMk cId="2388398863" sldId="268"/>
            <ac:spMk id="7" creationId="{143566DF-A2D1-BD83-6531-D096164EB1C6}"/>
          </ac:spMkLst>
        </pc:spChg>
        <pc:spChg chg="add del mod">
          <ac:chgData name="LeeKihoon" userId="3fabf05e-f515-4018-a4ee-ca1b7dd4238a" providerId="ADAL" clId="{C46E0DD3-A415-49B0-80B8-1D784DE93858}" dt="2023-04-26T06:09:10.067" v="224"/>
          <ac:spMkLst>
            <pc:docMk/>
            <pc:sldMk cId="2388398863" sldId="268"/>
            <ac:spMk id="8" creationId="{C5770D09-A720-7BDF-05C4-61BC33325D79}"/>
          </ac:spMkLst>
        </pc:spChg>
        <pc:spChg chg="del">
          <ac:chgData name="LeeKihoon" userId="3fabf05e-f515-4018-a4ee-ca1b7dd4238a" providerId="ADAL" clId="{C46E0DD3-A415-49B0-80B8-1D784DE93858}" dt="2023-04-26T06:08:45.938" v="197" actId="478"/>
          <ac:spMkLst>
            <pc:docMk/>
            <pc:sldMk cId="2388398863" sldId="268"/>
            <ac:spMk id="10" creationId="{10831590-6075-14B2-B479-5CDA600A922B}"/>
          </ac:spMkLst>
        </pc:spChg>
        <pc:spChg chg="add mod">
          <ac:chgData name="LeeKihoon" userId="3fabf05e-f515-4018-a4ee-ca1b7dd4238a" providerId="ADAL" clId="{C46E0DD3-A415-49B0-80B8-1D784DE93858}" dt="2023-04-26T06:11:52.374" v="475" actId="20577"/>
          <ac:spMkLst>
            <pc:docMk/>
            <pc:sldMk cId="2388398863" sldId="268"/>
            <ac:spMk id="12" creationId="{2C626435-2F31-42C5-AAB5-7E6F91485183}"/>
          </ac:spMkLst>
        </pc:spChg>
        <pc:picChg chg="del">
          <ac:chgData name="LeeKihoon" userId="3fabf05e-f515-4018-a4ee-ca1b7dd4238a" providerId="ADAL" clId="{C46E0DD3-A415-49B0-80B8-1D784DE93858}" dt="2023-04-26T06:08:45.523" v="196" actId="478"/>
          <ac:picMkLst>
            <pc:docMk/>
            <pc:sldMk cId="2388398863" sldId="268"/>
            <ac:picMk id="9" creationId="{C14877BF-F4EF-A1CB-3BE3-30B772B78DE9}"/>
          </ac:picMkLst>
        </pc:picChg>
        <pc:picChg chg="add mod">
          <ac:chgData name="LeeKihoon" userId="3fabf05e-f515-4018-a4ee-ca1b7dd4238a" providerId="ADAL" clId="{C46E0DD3-A415-49B0-80B8-1D784DE93858}" dt="2023-04-26T06:12:01.630" v="476" actId="1076"/>
          <ac:picMkLst>
            <pc:docMk/>
            <pc:sldMk cId="2388398863" sldId="268"/>
            <ac:picMk id="11" creationId="{CABCEB13-E324-D463-B0DE-2EFC2D6F0DE7}"/>
          </ac:picMkLst>
        </pc:picChg>
      </pc:sldChg>
      <pc:sldChg chg="addSp delSp modSp add mod">
        <pc:chgData name="LeeKihoon" userId="3fabf05e-f515-4018-a4ee-ca1b7dd4238a" providerId="ADAL" clId="{C46E0DD3-A415-49B0-80B8-1D784DE93858}" dt="2023-04-26T06:19:14.425" v="820" actId="208"/>
        <pc:sldMkLst>
          <pc:docMk/>
          <pc:sldMk cId="570529191" sldId="269"/>
        </pc:sldMkLst>
        <pc:spChg chg="mod">
          <ac:chgData name="LeeKihoon" userId="3fabf05e-f515-4018-a4ee-ca1b7dd4238a" providerId="ADAL" clId="{C46E0DD3-A415-49B0-80B8-1D784DE93858}" dt="2023-04-26T06:18:58.025" v="817" actId="255"/>
          <ac:spMkLst>
            <pc:docMk/>
            <pc:sldMk cId="570529191" sldId="269"/>
            <ac:spMk id="2" creationId="{7C8E119E-1675-C2DA-68FE-778FBBDDF249}"/>
          </ac:spMkLst>
        </pc:spChg>
        <pc:spChg chg="add mod">
          <ac:chgData name="LeeKihoon" userId="3fabf05e-f515-4018-a4ee-ca1b7dd4238a" providerId="ADAL" clId="{C46E0DD3-A415-49B0-80B8-1D784DE93858}" dt="2023-04-26T06:12:24.694" v="494"/>
          <ac:spMkLst>
            <pc:docMk/>
            <pc:sldMk cId="570529191" sldId="269"/>
            <ac:spMk id="5" creationId="{62AF6D37-D302-F631-E5F5-ED427279FB57}"/>
          </ac:spMkLst>
        </pc:spChg>
        <pc:spChg chg="mod">
          <ac:chgData name="LeeKihoon" userId="3fabf05e-f515-4018-a4ee-ca1b7dd4238a" providerId="ADAL" clId="{C46E0DD3-A415-49B0-80B8-1D784DE93858}" dt="2023-04-26T06:12:39.835" v="531" actId="20577"/>
          <ac:spMkLst>
            <pc:docMk/>
            <pc:sldMk cId="570529191" sldId="269"/>
            <ac:spMk id="8" creationId="{C5770D09-A720-7BDF-05C4-61BC33325D79}"/>
          </ac:spMkLst>
        </pc:spChg>
        <pc:spChg chg="del">
          <ac:chgData name="LeeKihoon" userId="3fabf05e-f515-4018-a4ee-ca1b7dd4238a" providerId="ADAL" clId="{C46E0DD3-A415-49B0-80B8-1D784DE93858}" dt="2023-04-26T06:12:12.363" v="492" actId="478"/>
          <ac:spMkLst>
            <pc:docMk/>
            <pc:sldMk cId="570529191" sldId="269"/>
            <ac:spMk id="12" creationId="{2C626435-2F31-42C5-AAB5-7E6F91485183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4" creationId="{6608A7A2-60A4-3F9D-4067-228C2FFAA8B8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5" creationId="{AA46E340-A610-88A5-F75A-C05E1366CF0C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6" creationId="{3D98DAC4-E146-58C7-7FEC-6D72226C82A5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7" creationId="{7FBBE120-5E01-0894-22D4-F33E1712D610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2" creationId="{FC9A908A-153A-77F2-D212-DCE0727E20C2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3" creationId="{2026906A-B11F-1FAA-7AB2-2D5C0BC3D464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4" creationId="{A1EBE2E4-0862-A410-0011-207383851323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5" creationId="{C868A9CE-5ED9-1253-CCAC-10584277817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7" creationId="{ACE761CA-0044-397A-83C9-A7082653B7F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8" creationId="{9E47D24B-DDFF-C2C6-F2F3-8D1AF99ADBB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9" creationId="{7F0A3EA2-C7FC-0DC2-55BA-CAEFFC06E5B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1" creationId="{92EE35DE-09AC-6BF1-B736-A5C31D559B4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2" creationId="{1DBB2A1D-60C8-1BD1-8E75-A82D0682D09B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3" creationId="{CD132663-DB20-7985-6CFE-E3BE20262AF7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4" creationId="{A7AEFC85-A718-3A4B-BD03-B8BB68D9AB4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5" creationId="{B536CDA7-0F0B-5F69-4D9A-ED3384B56C29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6" creationId="{1B217197-2956-DEF9-3671-EADD5528DB2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7" creationId="{18F56AF3-D922-A298-3E59-2F95D604988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8" creationId="{77FEBCDA-971E-B7C8-13CA-CE8FB71976A5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9" creationId="{8D38B6DD-CA24-9AFF-AFC3-8FF8191A0B88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0" creationId="{0D1E3211-FFF5-3AC5-5110-F28E98851EE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1" creationId="{6C10768D-8FBA-A5E4-BD15-8028FD02F61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2" creationId="{40CE33F4-4A95-B1CF-3B8D-52BDBABDC86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3" creationId="{1FAE7EB7-9D34-F234-9230-E58938F6A98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4" creationId="{756DE36F-AB45-6817-DC10-4F90D02306B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5" creationId="{0C1FC9A0-7EE3-945C-1C23-AAEF5D88663A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6" creationId="{231B8C3F-4A6F-99B1-ED4E-1728C9C4974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2" creationId="{6054E9D4-1928-7B31-7ECE-F971A564474D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3" creationId="{864105FE-BD24-612D-ED38-B9A92DA26BD8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4" creationId="{0FC2AFFE-9C02-8281-A2CE-47DA4B0497B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5" creationId="{CB5D323A-27B1-64C8-6659-136B0305B8C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6" creationId="{6E22587E-AB78-46B2-9E22-4C121EECD29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7" creationId="{A15A3756-C3B1-268F-9900-724C85E496CE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8" creationId="{DF23645D-AA48-8DE5-8E41-DBC3CEAF14E9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9" creationId="{06FC37D2-FE55-B6AA-E539-41F458E3F94D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0" creationId="{DF6D95AF-E87F-8C79-AC8C-44415C1048E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3" creationId="{E2D2E088-1A05-891D-EFA1-0C5E2A33D54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4" creationId="{BB64AA72-2107-F096-6C3C-EE5F10403D8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6" creationId="{A179B891-AF37-4B8E-5484-AF291EDA2904}"/>
          </ac:spMkLst>
        </pc:spChg>
        <pc:spChg chg="add mod">
          <ac:chgData name="LeeKihoon" userId="3fabf05e-f515-4018-a4ee-ca1b7dd4238a" providerId="ADAL" clId="{C46E0DD3-A415-49B0-80B8-1D784DE93858}" dt="2023-04-26T06:18:24.800" v="768"/>
          <ac:spMkLst>
            <pc:docMk/>
            <pc:sldMk cId="570529191" sldId="269"/>
            <ac:spMk id="68" creationId="{CCA87BA8-7412-E21B-A2E7-8742C4131460}"/>
          </ac:spMkLst>
        </pc:spChg>
        <pc:spChg chg="add mod">
          <ac:chgData name="LeeKihoon" userId="3fabf05e-f515-4018-a4ee-ca1b7dd4238a" providerId="ADAL" clId="{C46E0DD3-A415-49B0-80B8-1D784DE93858}" dt="2023-04-26T06:19:14.425" v="820" actId="208"/>
          <ac:spMkLst>
            <pc:docMk/>
            <pc:sldMk cId="570529191" sldId="269"/>
            <ac:spMk id="69" creationId="{0D0F13AC-DDC2-8C5B-467B-7EEEF4E5C25C}"/>
          </ac:spMkLst>
        </pc:sp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7" creationId="{62B31FEA-3C01-A3A7-B350-3FA18538F01D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9" creationId="{18E4C047-EF03-E30D-C484-B189072DE7F3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10" creationId="{277684B9-78A4-C1F8-60C0-30FB9FB4F25C}"/>
          </ac:picMkLst>
        </pc:picChg>
        <pc:picChg chg="del">
          <ac:chgData name="LeeKihoon" userId="3fabf05e-f515-4018-a4ee-ca1b7dd4238a" providerId="ADAL" clId="{C46E0DD3-A415-49B0-80B8-1D784DE93858}" dt="2023-04-26T06:12:12.614" v="493" actId="478"/>
          <ac:picMkLst>
            <pc:docMk/>
            <pc:sldMk cId="570529191" sldId="269"/>
            <ac:picMk id="11" creationId="{CABCEB13-E324-D463-B0DE-2EFC2D6F0DE7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13" creationId="{958E4B68-145F-2DFA-254D-84BAEDE3724F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18" creationId="{06CC21B0-8666-688D-B614-691B720217BC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19" creationId="{5C5294FF-3156-2022-8AF2-237176D82C6E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20" creationId="{98983761-EB17-6176-A627-E226F469C0C3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21" creationId="{52656333-0C58-6684-CED3-24560C94C63E}"/>
          </ac:picMkLst>
        </pc:picChg>
        <pc:picChg chg="add mod">
          <ac:chgData name="LeeKihoon" userId="3fabf05e-f515-4018-a4ee-ca1b7dd4238a" providerId="ADAL" clId="{C46E0DD3-A415-49B0-80B8-1D784DE93858}" dt="2023-04-26T06:16:40.073" v="585" actId="1076"/>
          <ac:picMkLst>
            <pc:docMk/>
            <pc:sldMk cId="570529191" sldId="269"/>
            <ac:picMk id="26" creationId="{91DF85E2-A3A3-3954-C4A0-E0D34B43205F}"/>
          </ac:picMkLst>
        </pc:picChg>
        <pc:picChg chg="add del mod">
          <ac:chgData name="LeeKihoon" userId="3fabf05e-f515-4018-a4ee-ca1b7dd4238a" providerId="ADAL" clId="{C46E0DD3-A415-49B0-80B8-1D784DE93858}" dt="2023-04-26T06:13:17.100" v="543"/>
          <ac:picMkLst>
            <pc:docMk/>
            <pc:sldMk cId="570529191" sldId="269"/>
            <ac:picMk id="30" creationId="{6861A737-8DF5-E0F6-09F2-A30B09E0F8E0}"/>
          </ac:picMkLst>
        </pc:picChg>
        <pc:picChg chg="add del mod">
          <ac:chgData name="LeeKihoon" userId="3fabf05e-f515-4018-a4ee-ca1b7dd4238a" providerId="ADAL" clId="{C46E0DD3-A415-49B0-80B8-1D784DE93858}" dt="2023-04-26T06:13:17.100" v="543"/>
          <ac:picMkLst>
            <pc:docMk/>
            <pc:sldMk cId="570529191" sldId="269"/>
            <ac:picMk id="47" creationId="{B6C1E0BE-9B7D-F2E9-7B78-7ADF89B2FF52}"/>
          </ac:picMkLst>
        </pc:picChg>
        <pc:picChg chg="add mod">
          <ac:chgData name="LeeKihoon" userId="3fabf05e-f515-4018-a4ee-ca1b7dd4238a" providerId="ADAL" clId="{C46E0DD3-A415-49B0-80B8-1D784DE93858}" dt="2023-04-26T06:16:40.073" v="585" actId="1076"/>
          <ac:picMkLst>
            <pc:docMk/>
            <pc:sldMk cId="570529191" sldId="269"/>
            <ac:picMk id="67" creationId="{22A4F1A0-134C-D0DF-0809-F0A85F723291}"/>
          </ac:picMkLst>
        </pc:pic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48" creationId="{2B2C9AAD-57D8-F455-3C43-D09030FB87E4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49" creationId="{9A72A67E-699B-D89B-8C83-552C08CC0445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50" creationId="{3CF5DDED-02D4-FB3C-4F8E-10043A4E1543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51" creationId="{C67F5524-96A0-708A-2432-F327E5BAB1ED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1" creationId="{68E958B8-4E25-007A-CC70-6989B1E8DB12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2" creationId="{3DFE154B-D97F-C5C7-727B-6DCCED2AC2B7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5" creationId="{6D94D1AC-784E-6CC5-4874-01B8B3A48044}"/>
          </ac:cxnSpMkLst>
        </pc:cxnChg>
      </pc:sldChg>
      <pc:sldChg chg="addSp delSp modSp add mod">
        <pc:chgData name="LeeKihoon" userId="3fabf05e-f515-4018-a4ee-ca1b7dd4238a" providerId="ADAL" clId="{C46E0DD3-A415-49B0-80B8-1D784DE93858}" dt="2023-04-26T06:22:46.555" v="1061" actId="1076"/>
        <pc:sldMkLst>
          <pc:docMk/>
          <pc:sldMk cId="3703286517" sldId="270"/>
        </pc:sldMkLst>
        <pc:spChg chg="mod">
          <ac:chgData name="LeeKihoon" userId="3fabf05e-f515-4018-a4ee-ca1b7dd4238a" providerId="ADAL" clId="{C46E0DD3-A415-49B0-80B8-1D784DE93858}" dt="2023-04-26T06:19:25.625" v="827"/>
          <ac:spMkLst>
            <pc:docMk/>
            <pc:sldMk cId="3703286517" sldId="270"/>
            <ac:spMk id="2" creationId="{7C8E119E-1675-C2DA-68FE-778FBBDDF249}"/>
          </ac:spMkLst>
        </pc:spChg>
        <pc:spChg chg="mod">
          <ac:chgData name="LeeKihoon" userId="3fabf05e-f515-4018-a4ee-ca1b7dd4238a" providerId="ADAL" clId="{C46E0DD3-A415-49B0-80B8-1D784DE93858}" dt="2023-04-26T06:14:13.641" v="560"/>
          <ac:spMkLst>
            <pc:docMk/>
            <pc:sldMk cId="3703286517" sldId="270"/>
            <ac:spMk id="11" creationId="{FC0846AA-1835-2494-0572-94F3ED925A78}"/>
          </ac:spMkLst>
        </pc:spChg>
        <pc:spChg chg="add del mod">
          <ac:chgData name="LeeKihoon" userId="3fabf05e-f515-4018-a4ee-ca1b7dd4238a" providerId="ADAL" clId="{C46E0DD3-A415-49B0-80B8-1D784DE93858}" dt="2023-04-26T06:14:15.339" v="563"/>
          <ac:spMkLst>
            <pc:docMk/>
            <pc:sldMk cId="3703286517" sldId="270"/>
            <ac:spMk id="12" creationId="{291CBB60-3DF1-61B7-BCB1-D5D98F652CBC}"/>
          </ac:spMkLst>
        </pc:spChg>
        <pc:spChg chg="add del mod">
          <ac:chgData name="LeeKihoon" userId="3fabf05e-f515-4018-a4ee-ca1b7dd4238a" providerId="ADAL" clId="{C46E0DD3-A415-49B0-80B8-1D784DE93858}" dt="2023-04-26T06:19:31.166" v="828" actId="478"/>
          <ac:spMkLst>
            <pc:docMk/>
            <pc:sldMk cId="3703286517" sldId="270"/>
            <ac:spMk id="14" creationId="{1654ED7A-5BE1-4C88-F8C5-13556BD83522}"/>
          </ac:spMkLst>
        </pc:spChg>
        <pc:spChg chg="mod">
          <ac:chgData name="LeeKihoon" userId="3fabf05e-f515-4018-a4ee-ca1b7dd4238a" providerId="ADAL" clId="{C46E0DD3-A415-49B0-80B8-1D784DE93858}" dt="2023-04-26T06:16:06.928" v="578"/>
          <ac:spMkLst>
            <pc:docMk/>
            <pc:sldMk cId="3703286517" sldId="270"/>
            <ac:spMk id="17" creationId="{DE99DEAF-C7CF-02BF-751F-010D1733EFAB}"/>
          </ac:spMkLst>
        </pc:spChg>
        <pc:spChg chg="add del mod">
          <ac:chgData name="LeeKihoon" userId="3fabf05e-f515-4018-a4ee-ca1b7dd4238a" providerId="ADAL" clId="{C46E0DD3-A415-49B0-80B8-1D784DE93858}" dt="2023-04-26T06:16:08.748" v="581"/>
          <ac:spMkLst>
            <pc:docMk/>
            <pc:sldMk cId="3703286517" sldId="270"/>
            <ac:spMk id="18" creationId="{1026CAFC-BA89-7D44-931F-B9ED78DB3D02}"/>
          </ac:spMkLst>
        </pc:spChg>
        <pc:spChg chg="add mod">
          <ac:chgData name="LeeKihoon" userId="3fabf05e-f515-4018-a4ee-ca1b7dd4238a" providerId="ADAL" clId="{C46E0DD3-A415-49B0-80B8-1D784DE93858}" dt="2023-04-26T06:22:33.133" v="1055" actId="20577"/>
          <ac:spMkLst>
            <pc:docMk/>
            <pc:sldMk cId="3703286517" sldId="270"/>
            <ac:spMk id="20" creationId="{711572F5-1325-7DFE-D39C-6813D18F616B}"/>
          </ac:spMkLst>
        </pc:spChg>
        <pc:spChg chg="mod">
          <ac:chgData name="LeeKihoon" userId="3fabf05e-f515-4018-a4ee-ca1b7dd4238a" providerId="ADAL" clId="{C46E0DD3-A415-49B0-80B8-1D784DE93858}" dt="2023-04-26T06:21:33.602" v="960"/>
          <ac:spMkLst>
            <pc:docMk/>
            <pc:sldMk cId="3703286517" sldId="270"/>
            <ac:spMk id="22" creationId="{DE6AD330-B8C8-2134-180F-BCAE77F7706D}"/>
          </ac:spMkLst>
        </pc:spChg>
        <pc:spChg chg="add del mod">
          <ac:chgData name="LeeKihoon" userId="3fabf05e-f515-4018-a4ee-ca1b7dd4238a" providerId="ADAL" clId="{C46E0DD3-A415-49B0-80B8-1D784DE93858}" dt="2023-04-26T06:21:34.992" v="963"/>
          <ac:spMkLst>
            <pc:docMk/>
            <pc:sldMk cId="3703286517" sldId="270"/>
            <ac:spMk id="24" creationId="{FB0F5E61-277F-EADB-A865-245F7EF6CFF8}"/>
          </ac:spMkLst>
        </pc:spChg>
        <pc:grpChg chg="add del mod">
          <ac:chgData name="LeeKihoon" userId="3fabf05e-f515-4018-a4ee-ca1b7dd4238a" providerId="ADAL" clId="{C46E0DD3-A415-49B0-80B8-1D784DE93858}" dt="2023-04-26T06:14:15.339" v="563"/>
          <ac:grpSpMkLst>
            <pc:docMk/>
            <pc:sldMk cId="3703286517" sldId="270"/>
            <ac:grpSpMk id="9" creationId="{504F656E-BA8B-0E90-62A9-11C972B62529}"/>
          </ac:grpSpMkLst>
        </pc:grpChg>
        <pc:grpChg chg="add del mod">
          <ac:chgData name="LeeKihoon" userId="3fabf05e-f515-4018-a4ee-ca1b7dd4238a" providerId="ADAL" clId="{C46E0DD3-A415-49B0-80B8-1D784DE93858}" dt="2023-04-26T06:16:08.748" v="581"/>
          <ac:grpSpMkLst>
            <pc:docMk/>
            <pc:sldMk cId="3703286517" sldId="270"/>
            <ac:grpSpMk id="15" creationId="{E14F5674-4D09-E2E0-0E93-2589F66BEFAC}"/>
          </ac:grpSpMkLst>
        </pc:grpChg>
        <pc:grpChg chg="add del mod">
          <ac:chgData name="LeeKihoon" userId="3fabf05e-f515-4018-a4ee-ca1b7dd4238a" providerId="ADAL" clId="{C46E0DD3-A415-49B0-80B8-1D784DE93858}" dt="2023-04-26T06:21:34.992" v="963"/>
          <ac:grpSpMkLst>
            <pc:docMk/>
            <pc:sldMk cId="3703286517" sldId="270"/>
            <ac:grpSpMk id="21" creationId="{04CB0A87-5DEC-3278-E24B-019FD3F87BC4}"/>
          </ac:grpSpMkLst>
        </pc:grpChg>
        <pc:picChg chg="add del mod">
          <ac:chgData name="LeeKihoon" userId="3fabf05e-f515-4018-a4ee-ca1b7dd4238a" providerId="ADAL" clId="{C46E0DD3-A415-49B0-80B8-1D784DE93858}" dt="2023-04-26T06:14:06.012" v="559"/>
          <ac:picMkLst>
            <pc:docMk/>
            <pc:sldMk cId="3703286517" sldId="270"/>
            <ac:picMk id="7" creationId="{78CB34B3-AA27-16A3-EA87-06109DFEB74B}"/>
          </ac:picMkLst>
        </pc:picChg>
        <pc:picChg chg="mod">
          <ac:chgData name="LeeKihoon" userId="3fabf05e-f515-4018-a4ee-ca1b7dd4238a" providerId="ADAL" clId="{C46E0DD3-A415-49B0-80B8-1D784DE93858}" dt="2023-04-26T06:14:13.641" v="560"/>
          <ac:picMkLst>
            <pc:docMk/>
            <pc:sldMk cId="3703286517" sldId="270"/>
            <ac:picMk id="10" creationId="{C636C44E-42CB-AFF7-B675-21411C31655E}"/>
          </ac:picMkLst>
        </pc:picChg>
        <pc:picChg chg="add mod">
          <ac:chgData name="LeeKihoon" userId="3fabf05e-f515-4018-a4ee-ca1b7dd4238a" providerId="ADAL" clId="{C46E0DD3-A415-49B0-80B8-1D784DE93858}" dt="2023-04-26T06:22:46.555" v="1061" actId="1076"/>
          <ac:picMkLst>
            <pc:docMk/>
            <pc:sldMk cId="3703286517" sldId="270"/>
            <ac:picMk id="13" creationId="{8CFAB2CD-FBD0-5EFC-DB8F-8EE12CAAF95F}"/>
          </ac:picMkLst>
        </pc:picChg>
        <pc:picChg chg="mod">
          <ac:chgData name="LeeKihoon" userId="3fabf05e-f515-4018-a4ee-ca1b7dd4238a" providerId="ADAL" clId="{C46E0DD3-A415-49B0-80B8-1D784DE93858}" dt="2023-04-26T06:16:06.928" v="578"/>
          <ac:picMkLst>
            <pc:docMk/>
            <pc:sldMk cId="3703286517" sldId="270"/>
            <ac:picMk id="16" creationId="{FA9D2AB1-E73A-7B3D-4303-A0B8929CC97F}"/>
          </ac:picMkLst>
        </pc:picChg>
        <pc:picChg chg="add mod">
          <ac:chgData name="LeeKihoon" userId="3fabf05e-f515-4018-a4ee-ca1b7dd4238a" providerId="ADAL" clId="{C46E0DD3-A415-49B0-80B8-1D784DE93858}" dt="2023-04-26T06:22:41.803" v="1057" actId="14100"/>
          <ac:picMkLst>
            <pc:docMk/>
            <pc:sldMk cId="3703286517" sldId="270"/>
            <ac:picMk id="19" creationId="{5BA1E129-CCE8-F77E-6145-9985CC3EF214}"/>
          </ac:picMkLst>
        </pc:picChg>
        <pc:picChg chg="mod">
          <ac:chgData name="LeeKihoon" userId="3fabf05e-f515-4018-a4ee-ca1b7dd4238a" providerId="ADAL" clId="{C46E0DD3-A415-49B0-80B8-1D784DE93858}" dt="2023-04-26T06:21:33.602" v="960"/>
          <ac:picMkLst>
            <pc:docMk/>
            <pc:sldMk cId="3703286517" sldId="270"/>
            <ac:picMk id="23" creationId="{333A4AB5-FDE4-A1AE-1395-79B33A8B7AC4}"/>
          </ac:picMkLst>
        </pc:picChg>
        <pc:picChg chg="add mod">
          <ac:chgData name="LeeKihoon" userId="3fabf05e-f515-4018-a4ee-ca1b7dd4238a" providerId="ADAL" clId="{C46E0DD3-A415-49B0-80B8-1D784DE93858}" dt="2023-04-26T06:22:45.543" v="1060" actId="1076"/>
          <ac:picMkLst>
            <pc:docMk/>
            <pc:sldMk cId="3703286517" sldId="270"/>
            <ac:picMk id="25" creationId="{C398D23F-36F9-51A7-EF48-CD6F8BFD14E3}"/>
          </ac:picMkLst>
        </pc:picChg>
        <pc:picChg chg="del mod">
          <ac:chgData name="LeeKihoon" userId="3fabf05e-f515-4018-a4ee-ca1b7dd4238a" providerId="ADAL" clId="{C46E0DD3-A415-49B0-80B8-1D784DE93858}" dt="2023-04-26T06:13:46.846" v="556" actId="478"/>
          <ac:picMkLst>
            <pc:docMk/>
            <pc:sldMk cId="3703286517" sldId="270"/>
            <ac:picMk id="26" creationId="{91DF85E2-A3A3-3954-C4A0-E0D34B43205F}"/>
          </ac:picMkLst>
        </pc:picChg>
        <pc:picChg chg="del">
          <ac:chgData name="LeeKihoon" userId="3fabf05e-f515-4018-a4ee-ca1b7dd4238a" providerId="ADAL" clId="{C46E0DD3-A415-49B0-80B8-1D784DE93858}" dt="2023-04-26T06:13:47.049" v="557" actId="478"/>
          <ac:picMkLst>
            <pc:docMk/>
            <pc:sldMk cId="3703286517" sldId="270"/>
            <ac:picMk id="67" creationId="{22A4F1A0-134C-D0DF-0809-F0A85F723291}"/>
          </ac:picMkLst>
        </pc:picChg>
      </pc:sldChg>
      <pc:sldChg chg="addSp delSp modSp add mod">
        <pc:chgData name="LeeKihoon" userId="3fabf05e-f515-4018-a4ee-ca1b7dd4238a" providerId="ADAL" clId="{C46E0DD3-A415-49B0-80B8-1D784DE93858}" dt="2023-04-26T06:29:18.419" v="1510" actId="20577"/>
        <pc:sldMkLst>
          <pc:docMk/>
          <pc:sldMk cId="1891688251" sldId="271"/>
        </pc:sldMkLst>
        <pc:spChg chg="mod">
          <ac:chgData name="LeeKihoon" userId="3fabf05e-f515-4018-a4ee-ca1b7dd4238a" providerId="ADAL" clId="{C46E0DD3-A415-49B0-80B8-1D784DE93858}" dt="2023-04-26T06:23:03.984" v="1091"/>
          <ac:spMkLst>
            <pc:docMk/>
            <pc:sldMk cId="1891688251" sldId="271"/>
            <ac:spMk id="2" creationId="{7C8E119E-1675-C2DA-68FE-778FBBDDF249}"/>
          </ac:spMkLst>
        </pc:spChg>
        <pc:spChg chg="add mod">
          <ac:chgData name="LeeKihoon" userId="3fabf05e-f515-4018-a4ee-ca1b7dd4238a" providerId="ADAL" clId="{C46E0DD3-A415-49B0-80B8-1D784DE93858}" dt="2023-04-26T06:23:52.773" v="1184" actId="20577"/>
          <ac:spMkLst>
            <pc:docMk/>
            <pc:sldMk cId="1891688251" sldId="271"/>
            <ac:spMk id="7" creationId="{DBE63423-29EB-AB61-E11F-EA641E1DCB57}"/>
          </ac:spMkLst>
        </pc:spChg>
        <pc:spChg chg="add mod">
          <ac:chgData name="LeeKihoon" userId="3fabf05e-f515-4018-a4ee-ca1b7dd4238a" providerId="ADAL" clId="{C46E0DD3-A415-49B0-80B8-1D784DE93858}" dt="2023-04-26T06:24:32.808" v="1206" actId="1076"/>
          <ac:spMkLst>
            <pc:docMk/>
            <pc:sldMk cId="1891688251" sldId="271"/>
            <ac:spMk id="9" creationId="{586CEDCA-1E4D-4CF0-185A-0A666C8041AC}"/>
          </ac:spMkLst>
        </pc:spChg>
        <pc:spChg chg="add mod">
          <ac:chgData name="LeeKihoon" userId="3fabf05e-f515-4018-a4ee-ca1b7dd4238a" providerId="ADAL" clId="{C46E0DD3-A415-49B0-80B8-1D784DE93858}" dt="2023-04-26T06:25:02.494" v="1218" actId="20577"/>
          <ac:spMkLst>
            <pc:docMk/>
            <pc:sldMk cId="1891688251" sldId="271"/>
            <ac:spMk id="10" creationId="{DC0835F7-9091-8B74-5176-6E7B67170C9F}"/>
          </ac:spMkLst>
        </pc:spChg>
        <pc:spChg chg="add mod">
          <ac:chgData name="LeeKihoon" userId="3fabf05e-f515-4018-a4ee-ca1b7dd4238a" providerId="ADAL" clId="{C46E0DD3-A415-49B0-80B8-1D784DE93858}" dt="2023-04-26T06:29:18.419" v="1510" actId="20577"/>
          <ac:spMkLst>
            <pc:docMk/>
            <pc:sldMk cId="1891688251" sldId="271"/>
            <ac:spMk id="11" creationId="{BF3A6E74-AD8F-2B85-258E-4913CFAE8458}"/>
          </ac:spMkLst>
        </pc:spChg>
        <pc:spChg chg="add mod">
          <ac:chgData name="LeeKihoon" userId="3fabf05e-f515-4018-a4ee-ca1b7dd4238a" providerId="ADAL" clId="{C46E0DD3-A415-49B0-80B8-1D784DE93858}" dt="2023-04-26T06:26:26.035" v="1385"/>
          <ac:spMkLst>
            <pc:docMk/>
            <pc:sldMk cId="1891688251" sldId="271"/>
            <ac:spMk id="12" creationId="{FF1D1ABA-271B-7FFF-082C-9877066BFF0E}"/>
          </ac:spMkLst>
        </pc:spChg>
        <pc:spChg chg="del">
          <ac:chgData name="LeeKihoon" userId="3fabf05e-f515-4018-a4ee-ca1b7dd4238a" providerId="ADAL" clId="{C46E0DD3-A415-49B0-80B8-1D784DE93858}" dt="2023-04-26T06:22:54.247" v="1063" actId="478"/>
          <ac:spMkLst>
            <pc:docMk/>
            <pc:sldMk cId="1891688251" sldId="271"/>
            <ac:spMk id="20" creationId="{711572F5-1325-7DFE-D39C-6813D18F616B}"/>
          </ac:spMkLst>
        </pc:spChg>
        <pc:picChg chg="del">
          <ac:chgData name="LeeKihoon" userId="3fabf05e-f515-4018-a4ee-ca1b7dd4238a" providerId="ADAL" clId="{C46E0DD3-A415-49B0-80B8-1D784DE93858}" dt="2023-04-26T06:22:55.103" v="1066" actId="478"/>
          <ac:picMkLst>
            <pc:docMk/>
            <pc:sldMk cId="1891688251" sldId="271"/>
            <ac:picMk id="13" creationId="{8CFAB2CD-FBD0-5EFC-DB8F-8EE12CAAF95F}"/>
          </ac:picMkLst>
        </pc:picChg>
        <pc:picChg chg="add mod">
          <ac:chgData name="LeeKihoon" userId="3fabf05e-f515-4018-a4ee-ca1b7dd4238a" providerId="ADAL" clId="{C46E0DD3-A415-49B0-80B8-1D784DE93858}" dt="2023-04-26T06:28:15.271" v="1390" actId="1076"/>
          <ac:picMkLst>
            <pc:docMk/>
            <pc:sldMk cId="1891688251" sldId="271"/>
            <ac:picMk id="15" creationId="{BF1AD379-CF66-9EB5-892D-D0C23F191C0B}"/>
          </ac:picMkLst>
        </pc:picChg>
        <pc:picChg chg="del">
          <ac:chgData name="LeeKihoon" userId="3fabf05e-f515-4018-a4ee-ca1b7dd4238a" providerId="ADAL" clId="{C46E0DD3-A415-49B0-80B8-1D784DE93858}" dt="2023-04-26T06:22:54.493" v="1064" actId="478"/>
          <ac:picMkLst>
            <pc:docMk/>
            <pc:sldMk cId="1891688251" sldId="271"/>
            <ac:picMk id="19" creationId="{5BA1E129-CCE8-F77E-6145-9985CC3EF214}"/>
          </ac:picMkLst>
        </pc:picChg>
        <pc:picChg chg="del">
          <ac:chgData name="LeeKihoon" userId="3fabf05e-f515-4018-a4ee-ca1b7dd4238a" providerId="ADAL" clId="{C46E0DD3-A415-49B0-80B8-1D784DE93858}" dt="2023-04-26T06:22:54.720" v="1065" actId="478"/>
          <ac:picMkLst>
            <pc:docMk/>
            <pc:sldMk cId="1891688251" sldId="271"/>
            <ac:picMk id="25" creationId="{C398D23F-36F9-51A7-EF48-CD6F8BFD14E3}"/>
          </ac:picMkLst>
        </pc:picChg>
      </pc:sldChg>
    </pc:docChg>
  </pc:docChgLst>
  <pc:docChgLst>
    <pc:chgData name="LeeKihoon" userId="3fabf05e-f515-4018-a4ee-ca1b7dd4238a" providerId="ADAL" clId="{23A6872C-5F0C-4025-81D3-CD7CB827E3AE}"/>
    <pc:docChg chg="custSel modSld">
      <pc:chgData name="LeeKihoon" userId="3fabf05e-f515-4018-a4ee-ca1b7dd4238a" providerId="ADAL" clId="{23A6872C-5F0C-4025-81D3-CD7CB827E3AE}" dt="2022-08-15T05:44:07.479" v="6" actId="113"/>
      <pc:docMkLst>
        <pc:docMk/>
      </pc:docMkLst>
      <pc:sldChg chg="modSp mod">
        <pc:chgData name="LeeKihoon" userId="3fabf05e-f515-4018-a4ee-ca1b7dd4238a" providerId="ADAL" clId="{23A6872C-5F0C-4025-81D3-CD7CB827E3AE}" dt="2022-08-15T05:44:07.479" v="6" actId="113"/>
        <pc:sldMkLst>
          <pc:docMk/>
          <pc:sldMk cId="4197183744" sldId="256"/>
        </pc:sldMkLst>
        <pc:spChg chg="mod">
          <ac:chgData name="LeeKihoon" userId="3fabf05e-f515-4018-a4ee-ca1b7dd4238a" providerId="ADAL" clId="{23A6872C-5F0C-4025-81D3-CD7CB827E3AE}" dt="2022-08-15T05:43:28.998" v="1" actId="14100"/>
          <ac:spMkLst>
            <pc:docMk/>
            <pc:sldMk cId="4197183744" sldId="256"/>
            <ac:spMk id="7" creationId="{691F24E1-180F-4E7A-A5DD-149F20F8CDBE}"/>
          </ac:spMkLst>
        </pc:spChg>
        <pc:spChg chg="mod">
          <ac:chgData name="LeeKihoon" userId="3fabf05e-f515-4018-a4ee-ca1b7dd4238a" providerId="ADAL" clId="{23A6872C-5F0C-4025-81D3-CD7CB827E3AE}" dt="2022-08-15T05:44:07.479" v="6" actId="113"/>
          <ac:spMkLst>
            <pc:docMk/>
            <pc:sldMk cId="4197183744" sldId="256"/>
            <ac:spMk id="8" creationId="{B55B2EDB-DD31-49BC-9878-517F28FFB224}"/>
          </ac:spMkLst>
        </pc:spChg>
        <pc:cxnChg chg="mod">
          <ac:chgData name="LeeKihoon" userId="3fabf05e-f515-4018-a4ee-ca1b7dd4238a" providerId="ADAL" clId="{23A6872C-5F0C-4025-81D3-CD7CB827E3AE}" dt="2022-08-15T05:44:04.083" v="4" actId="14100"/>
          <ac:cxnSpMkLst>
            <pc:docMk/>
            <pc:sldMk cId="4197183744" sldId="256"/>
            <ac:cxnSpMk id="11" creationId="{A8F200D1-8BE5-40AB-BB83-156034F7FCC3}"/>
          </ac:cxnSpMkLst>
        </pc:cxnChg>
      </pc:sldChg>
      <pc:sldChg chg="addSp delSp modSp mod">
        <pc:chgData name="LeeKihoon" userId="3fabf05e-f515-4018-a4ee-ca1b7dd4238a" providerId="ADAL" clId="{23A6872C-5F0C-4025-81D3-CD7CB827E3AE}" dt="2022-08-15T05:43:57.998" v="3"/>
        <pc:sldMkLst>
          <pc:docMk/>
          <pc:sldMk cId="3635795980" sldId="258"/>
        </pc:sldMkLst>
        <pc:spChg chg="add mod">
          <ac:chgData name="LeeKihoon" userId="3fabf05e-f515-4018-a4ee-ca1b7dd4238a" providerId="ADAL" clId="{23A6872C-5F0C-4025-81D3-CD7CB827E3AE}" dt="2022-08-15T05:43:57.998" v="3"/>
          <ac:spMkLst>
            <pc:docMk/>
            <pc:sldMk cId="3635795980" sldId="258"/>
            <ac:spMk id="3" creationId="{7823A66B-1092-307B-4B5A-8DE4E769AD28}"/>
          </ac:spMkLst>
        </pc:spChg>
        <pc:spChg chg="del">
          <ac:chgData name="LeeKihoon" userId="3fabf05e-f515-4018-a4ee-ca1b7dd4238a" providerId="ADAL" clId="{23A6872C-5F0C-4025-81D3-CD7CB827E3AE}" dt="2022-08-15T05:43:57.783" v="2" actId="478"/>
          <ac:spMkLst>
            <pc:docMk/>
            <pc:sldMk cId="3635795980" sldId="258"/>
            <ac:spMk id="16" creationId="{F4B2F2C1-3866-4C23-A246-3C5381518FE1}"/>
          </ac:spMkLst>
        </pc:spChg>
        <pc:cxnChg chg="add mod">
          <ac:chgData name="LeeKihoon" userId="3fabf05e-f515-4018-a4ee-ca1b7dd4238a" providerId="ADAL" clId="{23A6872C-5F0C-4025-81D3-CD7CB827E3AE}" dt="2022-08-15T05:43:57.998" v="3"/>
          <ac:cxnSpMkLst>
            <pc:docMk/>
            <pc:sldMk cId="3635795980" sldId="258"/>
            <ac:cxnSpMk id="2" creationId="{C9518C4E-33C6-2B64-7F6D-2A4727CE33FA}"/>
          </ac:cxnSpMkLst>
        </pc:cxnChg>
        <pc:cxnChg chg="del">
          <ac:chgData name="LeeKihoon" userId="3fabf05e-f515-4018-a4ee-ca1b7dd4238a" providerId="ADAL" clId="{23A6872C-5F0C-4025-81D3-CD7CB827E3AE}" dt="2022-08-15T05:43:57.783" v="2" actId="478"/>
          <ac:cxnSpMkLst>
            <pc:docMk/>
            <pc:sldMk cId="3635795980" sldId="258"/>
            <ac:cxnSpMk id="5" creationId="{3E95BC88-F806-42E6-BF8D-408CD82145B2}"/>
          </ac:cxnSpMkLst>
        </pc:cxnChg>
      </pc:sldChg>
    </pc:docChg>
  </pc:docChgLst>
  <pc:docChgLst>
    <pc:chgData name="LeeKihoon" userId="3fabf05e-f515-4018-a4ee-ca1b7dd4238a" providerId="ADAL" clId="{E6B18DE8-2142-4685-BFA7-0DF903E1B419}"/>
    <pc:docChg chg="custSel addSld delSld modSld">
      <pc:chgData name="LeeKihoon" userId="3fabf05e-f515-4018-a4ee-ca1b7dd4238a" providerId="ADAL" clId="{E6B18DE8-2142-4685-BFA7-0DF903E1B419}" dt="2022-08-15T13:16:07.671" v="33"/>
      <pc:docMkLst>
        <pc:docMk/>
      </pc:docMkLst>
      <pc:sldChg chg="modSp mod">
        <pc:chgData name="LeeKihoon" userId="3fabf05e-f515-4018-a4ee-ca1b7dd4238a" providerId="ADAL" clId="{E6B18DE8-2142-4685-BFA7-0DF903E1B419}" dt="2022-08-15T13:16:07.671" v="33"/>
        <pc:sldMkLst>
          <pc:docMk/>
          <pc:sldMk cId="4197183744" sldId="256"/>
        </pc:sldMkLst>
        <pc:spChg chg="mod">
          <ac:chgData name="LeeKihoon" userId="3fabf05e-f515-4018-a4ee-ca1b7dd4238a" providerId="ADAL" clId="{E6B18DE8-2142-4685-BFA7-0DF903E1B419}" dt="2022-08-15T13:16:07.671" v="33"/>
          <ac:spMkLst>
            <pc:docMk/>
            <pc:sldMk cId="4197183744" sldId="256"/>
            <ac:spMk id="7" creationId="{691F24E1-180F-4E7A-A5DD-149F20F8CDBE}"/>
          </ac:spMkLst>
        </pc:spChg>
      </pc:sldChg>
      <pc:sldChg chg="delSp del mod">
        <pc:chgData name="LeeKihoon" userId="3fabf05e-f515-4018-a4ee-ca1b7dd4238a" providerId="ADAL" clId="{E6B18DE8-2142-4685-BFA7-0DF903E1B419}" dt="2022-08-15T13:15:58.697" v="3" actId="47"/>
        <pc:sldMkLst>
          <pc:docMk/>
          <pc:sldMk cId="3635795980" sldId="258"/>
        </pc:sldMkLst>
        <pc:spChg chg="del">
          <ac:chgData name="LeeKihoon" userId="3fabf05e-f515-4018-a4ee-ca1b7dd4238a" providerId="ADAL" clId="{E6B18DE8-2142-4685-BFA7-0DF903E1B419}" dt="2022-08-15T13:15:55.423" v="1" actId="478"/>
          <ac:spMkLst>
            <pc:docMk/>
            <pc:sldMk cId="3635795980" sldId="258"/>
            <ac:spMk id="3" creationId="{7823A66B-1092-307B-4B5A-8DE4E769AD28}"/>
          </ac:spMkLst>
        </pc:spChg>
        <pc:cxnChg chg="del">
          <ac:chgData name="LeeKihoon" userId="3fabf05e-f515-4018-a4ee-ca1b7dd4238a" providerId="ADAL" clId="{E6B18DE8-2142-4685-BFA7-0DF903E1B419}" dt="2022-08-15T13:15:54.597" v="0" actId="478"/>
          <ac:cxnSpMkLst>
            <pc:docMk/>
            <pc:sldMk cId="3635795980" sldId="258"/>
            <ac:cxnSpMk id="2" creationId="{C9518C4E-33C6-2B64-7F6D-2A4727CE33FA}"/>
          </ac:cxnSpMkLst>
        </pc:cxnChg>
      </pc:sldChg>
      <pc:sldChg chg="add">
        <pc:chgData name="LeeKihoon" userId="3fabf05e-f515-4018-a4ee-ca1b7dd4238a" providerId="ADAL" clId="{E6B18DE8-2142-4685-BFA7-0DF903E1B419}" dt="2022-08-15T13:15:56.273" v="2"/>
        <pc:sldMkLst>
          <pc:docMk/>
          <pc:sldMk cId="1293899720" sldId="267"/>
        </pc:sldMkLst>
      </pc:sldChg>
    </pc:docChg>
  </pc:docChgLst>
  <pc:docChgLst>
    <pc:chgData name="LeeKihoon" userId="3fabf05e-f515-4018-a4ee-ca1b7dd4238a" providerId="ADAL" clId="{E7D2EB7B-FD19-4ADF-BBAA-E3B18BAE6029}"/>
    <pc:docChg chg="undo custSel addSld delSld modSld">
      <pc:chgData name="LeeKihoon" userId="3fabf05e-f515-4018-a4ee-ca1b7dd4238a" providerId="ADAL" clId="{E7D2EB7B-FD19-4ADF-BBAA-E3B18BAE6029}" dt="2023-05-02T05:51:03.935" v="1554" actId="1076"/>
      <pc:docMkLst>
        <pc:docMk/>
      </pc:docMkLst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1293899720" sldId="267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2388398863" sldId="268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570529191" sldId="269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3703286517" sldId="270"/>
        </pc:sldMkLst>
      </pc:sldChg>
      <pc:sldChg chg="addSp delSp modSp add mod">
        <pc:chgData name="LeeKihoon" userId="3fabf05e-f515-4018-a4ee-ca1b7dd4238a" providerId="ADAL" clId="{E7D2EB7B-FD19-4ADF-BBAA-E3B18BAE6029}" dt="2023-05-01T07:05:53.074" v="197" actId="478"/>
        <pc:sldMkLst>
          <pc:docMk/>
          <pc:sldMk cId="3980329928" sldId="272"/>
        </pc:sldMkLst>
        <pc:spChg chg="del">
          <ac:chgData name="LeeKihoon" userId="3fabf05e-f515-4018-a4ee-ca1b7dd4238a" providerId="ADAL" clId="{E7D2EB7B-FD19-4ADF-BBAA-E3B18BAE6029}" dt="2023-05-01T06:26:53.337" v="2" actId="478"/>
          <ac:spMkLst>
            <pc:docMk/>
            <pc:sldMk cId="3980329928" sldId="272"/>
            <ac:spMk id="2" creationId="{7C8E119E-1675-C2DA-68FE-778FBBDDF249}"/>
          </ac:spMkLst>
        </pc:spChg>
        <pc:spChg chg="mod">
          <ac:chgData name="LeeKihoon" userId="3fabf05e-f515-4018-a4ee-ca1b7dd4238a" providerId="ADAL" clId="{E7D2EB7B-FD19-4ADF-BBAA-E3B18BAE6029}" dt="2023-05-01T06:27:02.240" v="11" actId="1076"/>
          <ac:spMkLst>
            <pc:docMk/>
            <pc:sldMk cId="3980329928" sldId="272"/>
            <ac:spMk id="6" creationId="{9A33E513-901C-C44A-240B-23778FEB15FB}"/>
          </ac:spMkLst>
        </pc:spChg>
        <pc:spChg chg="del">
          <ac:chgData name="LeeKihoon" userId="3fabf05e-f515-4018-a4ee-ca1b7dd4238a" providerId="ADAL" clId="{E7D2EB7B-FD19-4ADF-BBAA-E3B18BAE6029}" dt="2023-05-01T06:26:55.472" v="5" actId="478"/>
          <ac:spMkLst>
            <pc:docMk/>
            <pc:sldMk cId="3980329928" sldId="272"/>
            <ac:spMk id="7" creationId="{DBE63423-29EB-AB61-E11F-EA641E1DCB57}"/>
          </ac:spMkLst>
        </pc:spChg>
        <pc:spChg chg="del mod">
          <ac:chgData name="LeeKihoon" userId="3fabf05e-f515-4018-a4ee-ca1b7dd4238a" providerId="ADAL" clId="{E7D2EB7B-FD19-4ADF-BBAA-E3B18BAE6029}" dt="2023-05-01T06:26:54.705" v="4" actId="478"/>
          <ac:spMkLst>
            <pc:docMk/>
            <pc:sldMk cId="3980329928" sldId="272"/>
            <ac:spMk id="8" creationId="{C5770D09-A720-7BDF-05C4-61BC33325D79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9" creationId="{586CEDCA-1E4D-4CF0-185A-0A666C8041AC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10" creationId="{DC0835F7-9091-8B74-5176-6E7B67170C9F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11" creationId="{BF3A6E74-AD8F-2B85-258E-4913CFAE8458}"/>
          </ac:spMkLst>
        </pc:spChg>
        <pc:spChg chg="add del mod">
          <ac:chgData name="LeeKihoon" userId="3fabf05e-f515-4018-a4ee-ca1b7dd4238a" providerId="ADAL" clId="{E7D2EB7B-FD19-4ADF-BBAA-E3B18BAE6029}" dt="2023-05-01T07:02:28.985" v="17" actId="1076"/>
          <ac:spMkLst>
            <pc:docMk/>
            <pc:sldMk cId="3980329928" sldId="272"/>
            <ac:spMk id="12" creationId="{FF1D1ABA-271B-7FFF-082C-9877066BFF0E}"/>
          </ac:spMkLst>
        </pc:spChg>
        <pc:spChg chg="add mod">
          <ac:chgData name="LeeKihoon" userId="3fabf05e-f515-4018-a4ee-ca1b7dd4238a" providerId="ADAL" clId="{E7D2EB7B-FD19-4ADF-BBAA-E3B18BAE6029}" dt="2023-05-01T07:04:27.997" v="190" actId="1076"/>
          <ac:spMkLst>
            <pc:docMk/>
            <pc:sldMk cId="3980329928" sldId="272"/>
            <ac:spMk id="14" creationId="{27AD6D9D-C492-CC84-E384-6E85915D08B4}"/>
          </ac:spMkLst>
        </pc:spChg>
        <pc:picChg chg="add del mod">
          <ac:chgData name="LeeKihoon" userId="3fabf05e-f515-4018-a4ee-ca1b7dd4238a" providerId="ADAL" clId="{E7D2EB7B-FD19-4ADF-BBAA-E3B18BAE6029}" dt="2023-05-01T07:05:53.074" v="197" actId="478"/>
          <ac:picMkLst>
            <pc:docMk/>
            <pc:sldMk cId="3980329928" sldId="272"/>
            <ac:picMk id="13" creationId="{557A0054-14DA-FA00-3911-005C93D56127}"/>
          </ac:picMkLst>
        </pc:picChg>
        <pc:picChg chg="del mod">
          <ac:chgData name="LeeKihoon" userId="3fabf05e-f515-4018-a4ee-ca1b7dd4238a" providerId="ADAL" clId="{E7D2EB7B-FD19-4ADF-BBAA-E3B18BAE6029}" dt="2023-05-01T07:02:27.169" v="16" actId="478"/>
          <ac:picMkLst>
            <pc:docMk/>
            <pc:sldMk cId="3980329928" sldId="272"/>
            <ac:picMk id="15" creationId="{BF1AD379-CF66-9EB5-892D-D0C23F191C0B}"/>
          </ac:picMkLst>
        </pc:picChg>
        <pc:picChg chg="add del mod">
          <ac:chgData name="LeeKihoon" userId="3fabf05e-f515-4018-a4ee-ca1b7dd4238a" providerId="ADAL" clId="{E7D2EB7B-FD19-4ADF-BBAA-E3B18BAE6029}" dt="2023-05-01T07:05:52.804" v="196" actId="478"/>
          <ac:picMkLst>
            <pc:docMk/>
            <pc:sldMk cId="3980329928" sldId="272"/>
            <ac:picMk id="1026" creationId="{83BAC727-9973-F117-93CA-390D8D51C347}"/>
          </ac:picMkLst>
        </pc:picChg>
      </pc:sldChg>
      <pc:sldChg chg="addSp delSp modSp add mod">
        <pc:chgData name="LeeKihoon" userId="3fabf05e-f515-4018-a4ee-ca1b7dd4238a" providerId="ADAL" clId="{E7D2EB7B-FD19-4ADF-BBAA-E3B18BAE6029}" dt="2023-05-01T07:13:55.957" v="616" actId="20577"/>
        <pc:sldMkLst>
          <pc:docMk/>
          <pc:sldMk cId="4150771916" sldId="273"/>
        </pc:sldMkLst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0" creationId="{2D0ECD10-6DDD-FBC8-A84A-C11BFE915AEC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1" creationId="{2C451030-E82A-EB19-17DD-2848EB28E12C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3" creationId="{3A0D34C5-4C94-0658-2C44-366C07253022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4" creationId="{3376415F-E39C-A708-BBE0-84B3D3574E1A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5" creationId="{B8B3698A-4D42-97B9-B8F2-06E996559D97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6" creationId="{245ED314-87D6-091A-0C43-AC606BE73187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7" creationId="{68750028-EE8D-E18B-9A6D-15165FC99144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8" creationId="{F8FCC061-1286-BC03-9A9A-648ABEE1FF18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9" creationId="{3915FBC3-DE42-DD7C-F2C1-612001FBFA98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20" creationId="{A1E10F8C-6E42-0332-65BB-62B8297D0728}"/>
          </ac:spMkLst>
        </pc:spChg>
        <pc:spChg chg="add mod">
          <ac:chgData name="LeeKihoon" userId="3fabf05e-f515-4018-a4ee-ca1b7dd4238a" providerId="ADAL" clId="{E7D2EB7B-FD19-4ADF-BBAA-E3B18BAE6029}" dt="2023-05-01T07:06:34.051" v="210" actId="1076"/>
          <ac:spMkLst>
            <pc:docMk/>
            <pc:sldMk cId="4150771916" sldId="273"/>
            <ac:spMk id="29" creationId="{829C55A1-C180-DCC4-281E-431B2BAD9114}"/>
          </ac:spMkLst>
        </pc:spChg>
        <pc:spChg chg="add del mod">
          <ac:chgData name="LeeKihoon" userId="3fabf05e-f515-4018-a4ee-ca1b7dd4238a" providerId="ADAL" clId="{E7D2EB7B-FD19-4ADF-BBAA-E3B18BAE6029}" dt="2023-05-01T07:07:54.920" v="246" actId="478"/>
          <ac:spMkLst>
            <pc:docMk/>
            <pc:sldMk cId="4150771916" sldId="273"/>
            <ac:spMk id="31" creationId="{3F4E5C17-08E8-9A3C-9C5A-914260FF0F6B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3" creationId="{1EECE7D1-10F8-60C5-B2F3-8BA00BB83404}"/>
          </ac:spMkLst>
        </pc:spChg>
        <pc:spChg chg="add del mod">
          <ac:chgData name="LeeKihoon" userId="3fabf05e-f515-4018-a4ee-ca1b7dd4238a" providerId="ADAL" clId="{E7D2EB7B-FD19-4ADF-BBAA-E3B18BAE6029}" dt="2023-05-01T07:08:11.296" v="250" actId="478"/>
          <ac:spMkLst>
            <pc:docMk/>
            <pc:sldMk cId="4150771916" sldId="273"/>
            <ac:spMk id="34" creationId="{99F9EBD4-FA00-61B7-D422-F22FCFA42F01}"/>
          </ac:spMkLst>
        </pc:spChg>
        <pc:spChg chg="add del mod">
          <ac:chgData name="LeeKihoon" userId="3fabf05e-f515-4018-a4ee-ca1b7dd4238a" providerId="ADAL" clId="{E7D2EB7B-FD19-4ADF-BBAA-E3B18BAE6029}" dt="2023-05-01T07:07:12.307" v="218" actId="478"/>
          <ac:spMkLst>
            <pc:docMk/>
            <pc:sldMk cId="4150771916" sldId="273"/>
            <ac:spMk id="35" creationId="{426F7D36-5FA3-578F-7043-2EAC95D57A67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7" creationId="{AD8E3BCD-202D-9C8C-9A70-57E69A30F747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8" creationId="{7E7F8F03-42D0-86B4-89B7-5229B7A03C9B}"/>
          </ac:spMkLst>
        </pc:spChg>
        <pc:spChg chg="add del mod">
          <ac:chgData name="LeeKihoon" userId="3fabf05e-f515-4018-a4ee-ca1b7dd4238a" providerId="ADAL" clId="{E7D2EB7B-FD19-4ADF-BBAA-E3B18BAE6029}" dt="2023-05-01T07:07:08.144" v="216" actId="478"/>
          <ac:spMkLst>
            <pc:docMk/>
            <pc:sldMk cId="4150771916" sldId="273"/>
            <ac:spMk id="39" creationId="{1B673989-D854-7D03-F937-DA3AF2447308}"/>
          </ac:spMkLst>
        </pc:spChg>
        <pc:spChg chg="add mod">
          <ac:chgData name="LeeKihoon" userId="3fabf05e-f515-4018-a4ee-ca1b7dd4238a" providerId="ADAL" clId="{E7D2EB7B-FD19-4ADF-BBAA-E3B18BAE6029}" dt="2023-05-01T07:06:56.942" v="213" actId="571"/>
          <ac:spMkLst>
            <pc:docMk/>
            <pc:sldMk cId="4150771916" sldId="273"/>
            <ac:spMk id="40" creationId="{BF9E1222-8DAF-3D9C-FF99-BE2944F56C54}"/>
          </ac:spMkLst>
        </pc:spChg>
        <pc:spChg chg="add mod">
          <ac:chgData name="LeeKihoon" userId="3fabf05e-f515-4018-a4ee-ca1b7dd4238a" providerId="ADAL" clId="{E7D2EB7B-FD19-4ADF-BBAA-E3B18BAE6029}" dt="2023-05-01T07:11:49.870" v="373" actId="1076"/>
          <ac:spMkLst>
            <pc:docMk/>
            <pc:sldMk cId="4150771916" sldId="273"/>
            <ac:spMk id="45" creationId="{21CC773B-42A3-1748-E251-075E24AF0A73}"/>
          </ac:spMkLst>
        </pc:spChg>
        <pc:spChg chg="add mod">
          <ac:chgData name="LeeKihoon" userId="3fabf05e-f515-4018-a4ee-ca1b7dd4238a" providerId="ADAL" clId="{E7D2EB7B-FD19-4ADF-BBAA-E3B18BAE6029}" dt="2023-05-01T07:11:46.845" v="372" actId="1076"/>
          <ac:spMkLst>
            <pc:docMk/>
            <pc:sldMk cId="4150771916" sldId="273"/>
            <ac:spMk id="46" creationId="{291E895B-3999-4321-19D8-9BA780BC9C11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48" creationId="{62F7F250-4A39-35B7-E463-05631E2DCECB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49" creationId="{DBFB49E7-4155-0001-CFC1-A74987973D82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0" creationId="{D0FC66D5-D631-AD9A-F079-90D2C99AFCE1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1" creationId="{FD2B3A9F-3E48-E964-5746-7381BE73004A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2" creationId="{E1C574FC-4692-95DA-7EDC-D057901992A5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57" creationId="{C8E14266-2367-408F-217E-6D5F4E317215}"/>
          </ac:spMkLst>
        </pc:spChg>
        <pc:spChg chg="add mod">
          <ac:chgData name="LeeKihoon" userId="3fabf05e-f515-4018-a4ee-ca1b7dd4238a" providerId="ADAL" clId="{E7D2EB7B-FD19-4ADF-BBAA-E3B18BAE6029}" dt="2023-05-01T07:11:12.601" v="356" actId="14100"/>
          <ac:spMkLst>
            <pc:docMk/>
            <pc:sldMk cId="4150771916" sldId="273"/>
            <ac:spMk id="58" creationId="{D5498D1C-C784-8578-1DAC-693CA8E79AD2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59" creationId="{34B2809D-3423-7F99-3CE5-E2A21E04FB6E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60" creationId="{50B3E375-D6AB-257C-A19E-3F84B2E5D69E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61" creationId="{F8F5FFE5-749D-DA83-698C-98030EDCF8D3}"/>
          </ac:spMkLst>
        </pc:spChg>
        <pc:spChg chg="add mod">
          <ac:chgData name="LeeKihoon" userId="3fabf05e-f515-4018-a4ee-ca1b7dd4238a" providerId="ADAL" clId="{E7D2EB7B-FD19-4ADF-BBAA-E3B18BAE6029}" dt="2023-05-01T07:13:55.957" v="616" actId="20577"/>
          <ac:spMkLst>
            <pc:docMk/>
            <pc:sldMk cId="4150771916" sldId="273"/>
            <ac:spMk id="1025" creationId="{156D7D57-E002-E9DD-BC0E-AA7FD9EACDC8}"/>
          </ac:spMkLst>
        </pc:spChg>
        <pc:picChg chg="add del mod">
          <ac:chgData name="LeeKihoon" userId="3fabf05e-f515-4018-a4ee-ca1b7dd4238a" providerId="ADAL" clId="{E7D2EB7B-FD19-4ADF-BBAA-E3B18BAE6029}" dt="2023-05-01T07:04:25.827" v="189" actId="478"/>
          <ac:picMkLst>
            <pc:docMk/>
            <pc:sldMk cId="4150771916" sldId="273"/>
            <ac:picMk id="2" creationId="{5B21BBD9-5FB5-FCDB-AD6E-3647C0FD6A1F}"/>
          </ac:picMkLst>
        </pc:picChg>
        <pc:picChg chg="add del mod">
          <ac:chgData name="LeeKihoon" userId="3fabf05e-f515-4018-a4ee-ca1b7dd4238a" providerId="ADAL" clId="{E7D2EB7B-FD19-4ADF-BBAA-E3B18BAE6029}" dt="2023-05-01T07:05:58.941" v="199" actId="478"/>
          <ac:picMkLst>
            <pc:docMk/>
            <pc:sldMk cId="4150771916" sldId="273"/>
            <ac:picMk id="7" creationId="{D24C9A4C-1AD4-8FF0-AFD1-D8F554B4F48D}"/>
          </ac:picMkLst>
        </pc:picChg>
        <pc:picChg chg="add del mod">
          <ac:chgData name="LeeKihoon" userId="3fabf05e-f515-4018-a4ee-ca1b7dd4238a" providerId="ADAL" clId="{E7D2EB7B-FD19-4ADF-BBAA-E3B18BAE6029}" dt="2023-05-01T07:05:59.605" v="201" actId="478"/>
          <ac:picMkLst>
            <pc:docMk/>
            <pc:sldMk cId="4150771916" sldId="273"/>
            <ac:picMk id="8" creationId="{F0195781-158A-54E6-E557-A65E238DA216}"/>
          </ac:picMkLst>
        </pc:picChg>
        <pc:picChg chg="del">
          <ac:chgData name="LeeKihoon" userId="3fabf05e-f515-4018-a4ee-ca1b7dd4238a" providerId="ADAL" clId="{E7D2EB7B-FD19-4ADF-BBAA-E3B18BAE6029}" dt="2023-05-01T07:03:04.547" v="20" actId="478"/>
          <ac:picMkLst>
            <pc:docMk/>
            <pc:sldMk cId="4150771916" sldId="273"/>
            <ac:picMk id="1026" creationId="{83BAC727-9973-F117-93CA-390D8D51C347}"/>
          </ac:picMkLst>
        </pc:picChg>
        <pc:picChg chg="add del mod">
          <ac:chgData name="LeeKihoon" userId="3fabf05e-f515-4018-a4ee-ca1b7dd4238a" providerId="ADAL" clId="{E7D2EB7B-FD19-4ADF-BBAA-E3B18BAE6029}" dt="2023-05-01T07:03:18.264" v="28" actId="21"/>
          <ac:picMkLst>
            <pc:docMk/>
            <pc:sldMk cId="4150771916" sldId="273"/>
            <ac:picMk id="2050" creationId="{A234642D-36D9-5DB6-178F-15286DB7BFC3}"/>
          </ac:picMkLst>
        </pc:pic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9" creationId="{37FD7C0C-C6D6-2514-4459-D71DF35D4FDB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1" creationId="{44CFDCD7-989A-1F8F-92DA-22C28379A355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2" creationId="{21DFF7A1-8BB0-557A-924A-647CE502FEE9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3" creationId="{2F0AF631-7337-5B25-9D86-FB288C436174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4" creationId="{543E2C5F-D0C5-1E0A-8C6D-B1976C7FDE28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5" creationId="{67373C14-EE32-A28B-9D6D-E024E1EE4BC2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6" creationId="{CD1F2329-2C97-3FD6-2007-75D7B9E06B33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7" creationId="{E140E7FE-20DE-B884-8150-8194F03D0315}"/>
          </ac:cxnSpMkLst>
        </pc:cxnChg>
        <pc:cxnChg chg="add mod">
          <ac:chgData name="LeeKihoon" userId="3fabf05e-f515-4018-a4ee-ca1b7dd4238a" providerId="ADAL" clId="{E7D2EB7B-FD19-4ADF-BBAA-E3B18BAE6029}" dt="2023-05-01T07:06:30.167" v="209" actId="1035"/>
          <ac:cxnSpMkLst>
            <pc:docMk/>
            <pc:sldMk cId="4150771916" sldId="273"/>
            <ac:cxnSpMk id="28" creationId="{DEB218F5-EB8B-440A-BB3F-36B2D209BA18}"/>
          </ac:cxnSpMkLst>
        </pc:cxnChg>
        <pc:cxnChg chg="add mod">
          <ac:chgData name="LeeKihoon" userId="3fabf05e-f515-4018-a4ee-ca1b7dd4238a" providerId="ADAL" clId="{E7D2EB7B-FD19-4ADF-BBAA-E3B18BAE6029}" dt="2023-05-01T07:08:01.735" v="249" actId="14100"/>
          <ac:cxnSpMkLst>
            <pc:docMk/>
            <pc:sldMk cId="4150771916" sldId="273"/>
            <ac:cxnSpMk id="32" creationId="{19100BE8-D9C5-DA78-6252-FE0F854FD5C1}"/>
          </ac:cxnSpMkLst>
        </pc:cxnChg>
        <pc:cxnChg chg="add mod">
          <ac:chgData name="LeeKihoon" userId="3fabf05e-f515-4018-a4ee-ca1b7dd4238a" providerId="ADAL" clId="{E7D2EB7B-FD19-4ADF-BBAA-E3B18BAE6029}" dt="2023-05-01T07:07:50.002" v="244" actId="1076"/>
          <ac:cxnSpMkLst>
            <pc:docMk/>
            <pc:sldMk cId="4150771916" sldId="273"/>
            <ac:cxnSpMk id="36" creationId="{14C1D13B-5CBD-9F61-6230-99FC93B93E40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47" creationId="{70E8996D-4CE8-07C6-FA9E-441184D11224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3" creationId="{3DD7DDEE-865F-1C4A-9679-2F60622753B9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4" creationId="{60C0C2DC-3134-4A71-A5F8-D570E9B1A8E4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5" creationId="{91EB5EFC-1A27-2D52-0AC0-6A7AFC790A3A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56" creationId="{54FD3991-67A4-F30A-1741-D0B0B6FAA109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62" creationId="{B1F44063-5C44-D867-A4B9-EED542F10F43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63" creationId="{C3061133-DA76-97C0-A777-15863E006B2D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1024" creationId="{DEA46382-5A32-B9FD-71F8-676469EC02C6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1T07:14:13.044" v="654" actId="20577"/>
        <pc:sldMkLst>
          <pc:docMk/>
          <pc:sldMk cId="2856240487" sldId="274"/>
        </pc:sldMkLst>
        <pc:spChg chg="add mod">
          <ac:chgData name="LeeKihoon" userId="3fabf05e-f515-4018-a4ee-ca1b7dd4238a" providerId="ADAL" clId="{E7D2EB7B-FD19-4ADF-BBAA-E3B18BAE6029}" dt="2023-05-01T07:10:03.930" v="321" actId="14100"/>
          <ac:spMkLst>
            <pc:docMk/>
            <pc:sldMk cId="2856240487" sldId="274"/>
            <ac:spMk id="2" creationId="{7EF720EA-3845-9116-96E1-9E9E4BD5C89E}"/>
          </ac:spMkLst>
        </pc:spChg>
        <pc:spChg chg="add mod">
          <ac:chgData name="LeeKihoon" userId="3fabf05e-f515-4018-a4ee-ca1b7dd4238a" providerId="ADAL" clId="{E7D2EB7B-FD19-4ADF-BBAA-E3B18BAE6029}" dt="2023-05-01T07:11:26.939" v="362" actId="20577"/>
          <ac:spMkLst>
            <pc:docMk/>
            <pc:sldMk cId="2856240487" sldId="274"/>
            <ac:spMk id="7" creationId="{4BF362FE-7E0E-47F6-4248-872C2726C91F}"/>
          </ac:spMkLst>
        </pc:spChg>
        <pc:spChg chg="add mod">
          <ac:chgData name="LeeKihoon" userId="3fabf05e-f515-4018-a4ee-ca1b7dd4238a" providerId="ADAL" clId="{E7D2EB7B-FD19-4ADF-BBAA-E3B18BAE6029}" dt="2023-05-01T07:11:52.234" v="374"/>
          <ac:spMkLst>
            <pc:docMk/>
            <pc:sldMk cId="2856240487" sldId="274"/>
            <ac:spMk id="8" creationId="{CD777C59-ED3B-F620-B980-F20CE1D2379F}"/>
          </ac:spMkLst>
        </pc:spChg>
        <pc:spChg chg="mod">
          <ac:chgData name="LeeKihoon" userId="3fabf05e-f515-4018-a4ee-ca1b7dd4238a" providerId="ADAL" clId="{E7D2EB7B-FD19-4ADF-BBAA-E3B18BAE6029}" dt="2023-05-01T07:10:33.464" v="335" actId="20577"/>
          <ac:spMkLst>
            <pc:docMk/>
            <pc:sldMk cId="2856240487" sldId="274"/>
            <ac:spMk id="10" creationId="{2D0ECD10-6DDD-FBC8-A84A-C11BFE915AEC}"/>
          </ac:spMkLst>
        </pc:spChg>
        <pc:spChg chg="mod">
          <ac:chgData name="LeeKihoon" userId="3fabf05e-f515-4018-a4ee-ca1b7dd4238a" providerId="ADAL" clId="{E7D2EB7B-FD19-4ADF-BBAA-E3B18BAE6029}" dt="2023-05-01T07:10:21.959" v="323" actId="14100"/>
          <ac:spMkLst>
            <pc:docMk/>
            <pc:sldMk cId="2856240487" sldId="274"/>
            <ac:spMk id="11" creationId="{2C451030-E82A-EB19-17DD-2848EB28E12C}"/>
          </ac:spMkLst>
        </pc:spChg>
        <pc:spChg chg="mod">
          <ac:chgData name="LeeKihoon" userId="3fabf05e-f515-4018-a4ee-ca1b7dd4238a" providerId="ADAL" clId="{E7D2EB7B-FD19-4ADF-BBAA-E3B18BAE6029}" dt="2023-05-01T07:10:39.195" v="339" actId="20577"/>
          <ac:spMkLst>
            <pc:docMk/>
            <pc:sldMk cId="2856240487" sldId="274"/>
            <ac:spMk id="13" creationId="{3A0D34C5-4C94-0658-2C44-366C07253022}"/>
          </ac:spMkLst>
        </pc:spChg>
        <pc:spChg chg="mod">
          <ac:chgData name="LeeKihoon" userId="3fabf05e-f515-4018-a4ee-ca1b7dd4238a" providerId="ADAL" clId="{E7D2EB7B-FD19-4ADF-BBAA-E3B18BAE6029}" dt="2023-05-01T07:10:43.325" v="344" actId="20577"/>
          <ac:spMkLst>
            <pc:docMk/>
            <pc:sldMk cId="2856240487" sldId="274"/>
            <ac:spMk id="14" creationId="{3376415F-E39C-A708-BBE0-84B3D3574E1A}"/>
          </ac:spMkLst>
        </pc:spChg>
        <pc:spChg chg="mod">
          <ac:chgData name="LeeKihoon" userId="3fabf05e-f515-4018-a4ee-ca1b7dd4238a" providerId="ADAL" clId="{E7D2EB7B-FD19-4ADF-BBAA-E3B18BAE6029}" dt="2023-05-01T07:10:47.209" v="348" actId="20577"/>
          <ac:spMkLst>
            <pc:docMk/>
            <pc:sldMk cId="2856240487" sldId="274"/>
            <ac:spMk id="15" creationId="{B8B3698A-4D42-97B9-B8F2-06E996559D97}"/>
          </ac:spMkLst>
        </pc:spChg>
        <pc:spChg chg="mod">
          <ac:chgData name="LeeKihoon" userId="3fabf05e-f515-4018-a4ee-ca1b7dd4238a" providerId="ADAL" clId="{E7D2EB7B-FD19-4ADF-BBAA-E3B18BAE6029}" dt="2023-05-01T07:10:19.421" v="322" actId="14100"/>
          <ac:spMkLst>
            <pc:docMk/>
            <pc:sldMk cId="2856240487" sldId="274"/>
            <ac:spMk id="20" creationId="{A1E10F8C-6E42-0332-65BB-62B8297D0728}"/>
          </ac:spMkLst>
        </pc:spChg>
        <pc:spChg chg="add mod">
          <ac:chgData name="LeeKihoon" userId="3fabf05e-f515-4018-a4ee-ca1b7dd4238a" providerId="ADAL" clId="{E7D2EB7B-FD19-4ADF-BBAA-E3B18BAE6029}" dt="2023-05-01T07:11:52.234" v="374"/>
          <ac:spMkLst>
            <pc:docMk/>
            <pc:sldMk cId="2856240487" sldId="274"/>
            <ac:spMk id="30" creationId="{6B8F35DA-E157-2025-8BA9-C56490CF6796}"/>
          </ac:spMkLst>
        </pc:spChg>
        <pc:spChg chg="add mod">
          <ac:chgData name="LeeKihoon" userId="3fabf05e-f515-4018-a4ee-ca1b7dd4238a" providerId="ADAL" clId="{E7D2EB7B-FD19-4ADF-BBAA-E3B18BAE6029}" dt="2023-05-01T07:14:13.044" v="654" actId="20577"/>
          <ac:spMkLst>
            <pc:docMk/>
            <pc:sldMk cId="2856240487" sldId="274"/>
            <ac:spMk id="31" creationId="{4B05D4CC-1803-30F9-E5D1-FAEF71B15D50}"/>
          </ac:spMkLst>
        </pc:spChg>
        <pc:spChg chg="del mod">
          <ac:chgData name="LeeKihoon" userId="3fabf05e-f515-4018-a4ee-ca1b7dd4238a" providerId="ADAL" clId="{E7D2EB7B-FD19-4ADF-BBAA-E3B18BAE6029}" dt="2023-05-01T07:09:41.534" v="310" actId="478"/>
          <ac:spMkLst>
            <pc:docMk/>
            <pc:sldMk cId="2856240487" sldId="274"/>
            <ac:spMk id="45" creationId="{21CC773B-42A3-1748-E251-075E24AF0A73}"/>
          </ac:spMkLst>
        </pc:spChg>
        <pc:spChg chg="del mod">
          <ac:chgData name="LeeKihoon" userId="3fabf05e-f515-4018-a4ee-ca1b7dd4238a" providerId="ADAL" clId="{E7D2EB7B-FD19-4ADF-BBAA-E3B18BAE6029}" dt="2023-05-01T07:09:42.837" v="311" actId="478"/>
          <ac:spMkLst>
            <pc:docMk/>
            <pc:sldMk cId="2856240487" sldId="274"/>
            <ac:spMk id="46" creationId="{291E895B-3999-4321-19D8-9BA780BC9C11}"/>
          </ac:spMkLst>
        </pc:spChg>
        <pc:cxnChg chg="add mod">
          <ac:chgData name="LeeKihoon" userId="3fabf05e-f515-4018-a4ee-ca1b7dd4238a" providerId="ADAL" clId="{E7D2EB7B-FD19-4ADF-BBAA-E3B18BAE6029}" dt="2023-05-01T07:12:28.654" v="468" actId="1076"/>
          <ac:cxnSpMkLst>
            <pc:docMk/>
            <pc:sldMk cId="2856240487" sldId="274"/>
            <ac:cxnSpMk id="34" creationId="{CB3FDD4A-B5DF-CA9F-BF08-A0A275422A56}"/>
          </ac:cxnSpMkLst>
        </pc:cxnChg>
        <pc:cxnChg chg="add mod">
          <ac:chgData name="LeeKihoon" userId="3fabf05e-f515-4018-a4ee-ca1b7dd4238a" providerId="ADAL" clId="{E7D2EB7B-FD19-4ADF-BBAA-E3B18BAE6029}" dt="2023-05-01T07:12:28.654" v="468" actId="1076"/>
          <ac:cxnSpMkLst>
            <pc:docMk/>
            <pc:sldMk cId="2856240487" sldId="274"/>
            <ac:cxnSpMk id="35" creationId="{67B80CD4-E395-FAD4-EC43-151AA22645E3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1T07:39:07.274" v="1475" actId="208"/>
        <pc:sldMkLst>
          <pc:docMk/>
          <pc:sldMk cId="3771259461" sldId="275"/>
        </pc:sldMkLst>
        <pc:spChg chg="mod">
          <ac:chgData name="LeeKihoon" userId="3fabf05e-f515-4018-a4ee-ca1b7dd4238a" providerId="ADAL" clId="{E7D2EB7B-FD19-4ADF-BBAA-E3B18BAE6029}" dt="2023-05-01T07:15:31.286" v="787" actId="113"/>
          <ac:spMkLst>
            <pc:docMk/>
            <pc:sldMk cId="3771259461" sldId="275"/>
            <ac:spMk id="31" creationId="{4B05D4CC-1803-30F9-E5D1-FAEF71B15D50}"/>
          </ac:spMkLst>
        </pc:spChg>
        <pc:spChg chg="add del mod">
          <ac:chgData name="LeeKihoon" userId="3fabf05e-f515-4018-a4ee-ca1b7dd4238a" providerId="ADAL" clId="{E7D2EB7B-FD19-4ADF-BBAA-E3B18BAE6029}" dt="2023-05-01T07:16:17.088" v="837" actId="478"/>
          <ac:spMkLst>
            <pc:docMk/>
            <pc:sldMk cId="3771259461" sldId="275"/>
            <ac:spMk id="41" creationId="{1ECAC4EE-9476-8CFB-957E-86181C886CCF}"/>
          </ac:spMkLst>
        </pc:spChg>
        <pc:spChg chg="add del mod">
          <ac:chgData name="LeeKihoon" userId="3fabf05e-f515-4018-a4ee-ca1b7dd4238a" providerId="ADAL" clId="{E7D2EB7B-FD19-4ADF-BBAA-E3B18BAE6029}" dt="2023-05-01T07:16:26.657" v="865"/>
          <ac:spMkLst>
            <pc:docMk/>
            <pc:sldMk cId="3771259461" sldId="275"/>
            <ac:spMk id="42" creationId="{1C031390-6AA2-CCA6-DA69-88B51E6B57EA}"/>
          </ac:spMkLst>
        </pc:spChg>
        <pc:spChg chg="add mod">
          <ac:chgData name="LeeKihoon" userId="3fabf05e-f515-4018-a4ee-ca1b7dd4238a" providerId="ADAL" clId="{E7D2EB7B-FD19-4ADF-BBAA-E3B18BAE6029}" dt="2023-05-01T07:18:35.566" v="1367" actId="20577"/>
          <ac:spMkLst>
            <pc:docMk/>
            <pc:sldMk cId="3771259461" sldId="275"/>
            <ac:spMk id="43" creationId="{FF073026-5CB3-5767-9AEF-E6E9F4CDEA41}"/>
          </ac:spMkLst>
        </pc:spChg>
        <pc:spChg chg="add mod">
          <ac:chgData name="LeeKihoon" userId="3fabf05e-f515-4018-a4ee-ca1b7dd4238a" providerId="ADAL" clId="{E7D2EB7B-FD19-4ADF-BBAA-E3B18BAE6029}" dt="2023-05-01T07:19:37.890" v="1468"/>
          <ac:spMkLst>
            <pc:docMk/>
            <pc:sldMk cId="3771259461" sldId="275"/>
            <ac:spMk id="46" creationId="{2F74A364-27AD-BC95-6A9D-B9C46E222421}"/>
          </ac:spMkLst>
        </pc:spChg>
        <pc:picChg chg="add mod">
          <ac:chgData name="LeeKihoon" userId="3fabf05e-f515-4018-a4ee-ca1b7dd4238a" providerId="ADAL" clId="{E7D2EB7B-FD19-4ADF-BBAA-E3B18BAE6029}" dt="2023-05-01T07:19:03.193" v="1371" actId="1076"/>
          <ac:picMkLst>
            <pc:docMk/>
            <pc:sldMk cId="3771259461" sldId="275"/>
            <ac:picMk id="45" creationId="{9D2F4B55-A074-2D7F-D73F-2E34DA3636EB}"/>
          </ac:picMkLst>
        </pc:picChg>
        <pc:cxnChg chg="add">
          <ac:chgData name="LeeKihoon" userId="3fabf05e-f515-4018-a4ee-ca1b7dd4238a" providerId="ADAL" clId="{E7D2EB7B-FD19-4ADF-BBAA-E3B18BAE6029}" dt="2023-05-01T07:15:35.522" v="788" actId="11529"/>
          <ac:cxnSpMkLst>
            <pc:docMk/>
            <pc:sldMk cId="3771259461" sldId="275"/>
            <ac:cxnSpMk id="40" creationId="{4FA41251-93CF-EA62-BA20-0CC692210041}"/>
          </ac:cxnSpMkLst>
        </pc:cxnChg>
        <pc:cxnChg chg="add mod">
          <ac:chgData name="LeeKihoon" userId="3fabf05e-f515-4018-a4ee-ca1b7dd4238a" providerId="ADAL" clId="{E7D2EB7B-FD19-4ADF-BBAA-E3B18BAE6029}" dt="2023-05-01T07:39:07.274" v="1475" actId="208"/>
          <ac:cxnSpMkLst>
            <pc:docMk/>
            <pc:sldMk cId="3771259461" sldId="275"/>
            <ac:cxnSpMk id="48" creationId="{1CD186C6-B157-50F2-E2A9-37EFED6A5EBB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2T05:51:03.935" v="1554" actId="1076"/>
        <pc:sldMkLst>
          <pc:docMk/>
          <pc:sldMk cId="965280332" sldId="276"/>
        </pc:sldMkLst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" creationId="{7EF720EA-3845-9116-96E1-9E9E4BD5C89E}"/>
          </ac:spMkLst>
        </pc:spChg>
        <pc:spChg chg="add del">
          <ac:chgData name="LeeKihoon" userId="3fabf05e-f515-4018-a4ee-ca1b7dd4238a" providerId="ADAL" clId="{E7D2EB7B-FD19-4ADF-BBAA-E3B18BAE6029}" dt="2023-05-02T05:48:30.360" v="1478" actId="478"/>
          <ac:spMkLst>
            <pc:docMk/>
            <pc:sldMk cId="965280332" sldId="276"/>
            <ac:spMk id="6" creationId="{9A33E513-901C-C44A-240B-23778FEB15FB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7" creationId="{4BF362FE-7E0E-47F6-4248-872C2726C91F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8" creationId="{CD777C59-ED3B-F620-B980-F20CE1D2379F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0" creationId="{2D0ECD10-6DDD-FBC8-A84A-C11BFE915AEC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1" creationId="{2C451030-E82A-EB19-17DD-2848EB28E12C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2" creationId="{FF1D1ABA-271B-7FFF-082C-9877066BFF0E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3" creationId="{3A0D34C5-4C94-0658-2C44-366C07253022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4" creationId="{3376415F-E39C-A708-BBE0-84B3D3574E1A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5" creationId="{B8B3698A-4D42-97B9-B8F2-06E996559D9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6" creationId="{245ED314-87D6-091A-0C43-AC606BE7318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7" creationId="{68750028-EE8D-E18B-9A6D-15165FC9914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8" creationId="{F8FCC061-1286-BC03-9A9A-648ABEE1FF1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9" creationId="{3915FBC3-DE42-DD7C-F2C1-612001FBFA9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0" creationId="{A1E10F8C-6E42-0332-65BB-62B8297D072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9" creationId="{829C55A1-C180-DCC4-281E-431B2BAD911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0" creationId="{6B8F35DA-E157-2025-8BA9-C56490CF6796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1" creationId="{4B05D4CC-1803-30F9-E5D1-FAEF71B15D50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3" creationId="{1EECE7D1-10F8-60C5-B2F3-8BA00BB8340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7" creationId="{AD8E3BCD-202D-9C8C-9A70-57E69A30F74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8" creationId="{7E7F8F03-42D0-86B4-89B7-5229B7A03C9B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39" creationId="{A12111AD-FA0F-8580-4C31-8306CCB7552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1" creationId="{0C4EE950-BCED-3AC2-2D62-B2AF33268D2F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2" creationId="{B6543278-AED7-DE23-E797-7C8719B9046B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43" creationId="{FF073026-5CB3-5767-9AEF-E6E9F4CDEA4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4" creationId="{68180D62-C4D5-B031-5BE2-46A9FE18B1B5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46" creationId="{2F74A364-27AD-BC95-6A9D-B9C46E22242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7" creationId="{A47D3488-2F63-AD7A-0CC8-A3E828C27EBB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54" creationId="{D502FD9A-276D-A577-9E26-331D88658C17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6" creationId="{C85D7972-7C60-580C-D0AE-1A2FD4FE4F1F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8" creationId="{4A9A7620-5CE2-05C9-063A-ADF11F08B42F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9" creationId="{AEE89B3B-6745-7740-314C-36A5B38457A8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0" creationId="{BD868358-2665-FB70-8E9B-C9C6165A96EE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1" creationId="{E224D96F-1895-C1EA-DD2D-7B69CCCD82E8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3" creationId="{E636D95C-1EF3-2511-90EF-3C7EFFCEBA65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4" creationId="{047B0B07-46FF-B9AE-3970-DDF53FB97D7F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5" creationId="{CF2A3716-9413-3D9F-E45C-0467B4863CB7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7" creationId="{C4EF3E13-2623-CA64-1C74-575301FBB842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9" creationId="{83D6039A-7787-6FDF-2482-5162B266B611}"/>
          </ac:spMkLst>
        </pc:spChg>
        <pc:spChg chg="add mod">
          <ac:chgData name="LeeKihoon" userId="3fabf05e-f515-4018-a4ee-ca1b7dd4238a" providerId="ADAL" clId="{E7D2EB7B-FD19-4ADF-BBAA-E3B18BAE6029}" dt="2023-05-02T05:51:03.935" v="1554" actId="1076"/>
          <ac:spMkLst>
            <pc:docMk/>
            <pc:sldMk cId="965280332" sldId="276"/>
            <ac:spMk id="1038" creationId="{BC8E3C58-BE6E-EA69-5FB7-0054BCD2BDA5}"/>
          </ac:spMkLst>
        </pc:spChg>
        <pc:picChg chg="add del">
          <ac:chgData name="LeeKihoon" userId="3fabf05e-f515-4018-a4ee-ca1b7dd4238a" providerId="ADAL" clId="{E7D2EB7B-FD19-4ADF-BBAA-E3B18BAE6029}" dt="2023-05-02T05:48:31.764" v="1479" actId="478"/>
          <ac:picMkLst>
            <pc:docMk/>
            <pc:sldMk cId="965280332" sldId="276"/>
            <ac:picMk id="45" creationId="{9D2F4B55-A074-2D7F-D73F-2E34DA3636EB}"/>
          </ac:picMkLst>
        </pc:picChg>
        <pc:picChg chg="add del">
          <ac:chgData name="LeeKihoon" userId="3fabf05e-f515-4018-a4ee-ca1b7dd4238a" providerId="ADAL" clId="{E7D2EB7B-FD19-4ADF-BBAA-E3B18BAE6029}" dt="2023-05-02T05:49:04.474" v="1481" actId="478"/>
          <ac:picMkLst>
            <pc:docMk/>
            <pc:sldMk cId="965280332" sldId="276"/>
            <ac:picMk id="1026" creationId="{D8EFA8C7-ABDD-EAE8-DFCF-C65288764F38}"/>
          </ac:picMkLst>
        </pc:picChg>
        <pc:picChg chg="add mod">
          <ac:chgData name="LeeKihoon" userId="3fabf05e-f515-4018-a4ee-ca1b7dd4238a" providerId="ADAL" clId="{E7D2EB7B-FD19-4ADF-BBAA-E3B18BAE6029}" dt="2023-05-02T05:51:01.486" v="1553" actId="1076"/>
          <ac:picMkLst>
            <pc:docMk/>
            <pc:sldMk cId="965280332" sldId="276"/>
            <ac:picMk id="1028" creationId="{473AD349-8646-5194-9BDD-FA69B885C414}"/>
          </ac:picMkLst>
        </pc:pic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9" creationId="{37FD7C0C-C6D6-2514-4459-D71DF35D4FDB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1" creationId="{44CFDCD7-989A-1F8F-92DA-22C28379A355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2" creationId="{21DFF7A1-8BB0-557A-924A-647CE502FEE9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3" creationId="{2F0AF631-7337-5B25-9D86-FB288C436174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4" creationId="{543E2C5F-D0C5-1E0A-8C6D-B1976C7FDE28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5" creationId="{67373C14-EE32-A28B-9D6D-E024E1EE4BC2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6" creationId="{CD1F2329-2C97-3FD6-2007-75D7B9E06B33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7" creationId="{E140E7FE-20DE-B884-8150-8194F03D0315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8" creationId="{DEB218F5-EB8B-440A-BB3F-36B2D209BA18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2" creationId="{19100BE8-D9C5-DA78-6252-FE0F854FD5C1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4" creationId="{CB3FDD4A-B5DF-CA9F-BF08-A0A275422A56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5" creationId="{67B80CD4-E395-FAD4-EC43-151AA22645E3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6" creationId="{14C1D13B-5CBD-9F61-6230-99FC93B93E40}"/>
          </ac:cxnSpMkLst>
        </pc:cxnChg>
        <pc:cxnChg chg="add del mod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40" creationId="{4FA41251-93CF-EA62-BA20-0CC692210041}"/>
          </ac:cxnSpMkLst>
        </pc:cxnChg>
        <pc:cxnChg chg="add del mod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48" creationId="{1CD186C6-B157-50F2-E2A9-37EFED6A5EBB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49" creationId="{7D8CB3F9-4EB2-CB79-9DBC-09680DD4A30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0" creationId="{63A2A48E-13E6-F122-09E3-437C25B5B23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1" creationId="{71BC39C4-12E6-C783-4B0C-EFB7FB96C18E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2" creationId="{F47622C8-1C08-FEDE-CC5F-438C18B191CD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3" creationId="{638F5DC3-BE54-1FC0-D53F-D0A2640EB9F8}"/>
          </ac:cxnSpMkLst>
        </pc:cxnChg>
        <pc:cxnChg chg="add del mod">
          <ac:chgData name="LeeKihoon" userId="3fabf05e-f515-4018-a4ee-ca1b7dd4238a" providerId="ADAL" clId="{E7D2EB7B-FD19-4ADF-BBAA-E3B18BAE6029}" dt="2023-05-02T05:50:26.966" v="1495" actId="478"/>
          <ac:cxnSpMkLst>
            <pc:docMk/>
            <pc:sldMk cId="965280332" sldId="276"/>
            <ac:cxnSpMk id="55" creationId="{09B2F116-27FF-7108-9D63-F0FFBCAE7180}"/>
          </ac:cxnSpMkLst>
        </pc:cxnChg>
        <pc:cxnChg chg="add del mod">
          <ac:chgData name="LeeKihoon" userId="3fabf05e-f515-4018-a4ee-ca1b7dd4238a" providerId="ADAL" clId="{E7D2EB7B-FD19-4ADF-BBAA-E3B18BAE6029}" dt="2023-05-02T05:50:26.966" v="1495" actId="478"/>
          <ac:cxnSpMkLst>
            <pc:docMk/>
            <pc:sldMk cId="965280332" sldId="276"/>
            <ac:cxnSpMk id="57" creationId="{B2792DD7-86B1-CA11-C412-3E6A1DA0FD16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62" creationId="{3DEE8275-1006-9C6F-D438-D60B51A7C41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0" creationId="{9D413247-8140-9EC8-677E-FD96EDDEB355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1" creationId="{FA3F9F39-D92E-457B-98D1-441A426765BC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2" creationId="{F4B416E2-1809-E4DB-FCF7-46683BACBA8A}"/>
          </ac:cxnSpMkLst>
        </pc:cxnChg>
        <pc:cxnChg chg="add del mod">
          <ac:chgData name="LeeKihoon" userId="3fabf05e-f515-4018-a4ee-ca1b7dd4238a" providerId="ADAL" clId="{E7D2EB7B-FD19-4ADF-BBAA-E3B18BAE6029}" dt="2023-05-02T05:50:33.731" v="1497" actId="478"/>
          <ac:cxnSpMkLst>
            <pc:docMk/>
            <pc:sldMk cId="965280332" sldId="276"/>
            <ac:cxnSpMk id="1034" creationId="{BF8A9376-4E7F-1100-9097-E7CD9F80F333}"/>
          </ac:cxnSpMkLst>
        </pc:cxnChg>
        <pc:cxnChg chg="add mod">
          <ac:chgData name="LeeKihoon" userId="3fabf05e-f515-4018-a4ee-ca1b7dd4238a" providerId="ADAL" clId="{E7D2EB7B-FD19-4ADF-BBAA-E3B18BAE6029}" dt="2023-05-02T05:50:41.350" v="1500" actId="13822"/>
          <ac:cxnSpMkLst>
            <pc:docMk/>
            <pc:sldMk cId="965280332" sldId="276"/>
            <ac:cxnSpMk id="1036" creationId="{815B808D-CD9E-F7D9-1D2D-4721C386A99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B10E-3529-4F17-B22E-4F8796CBF004}" type="datetimeFigureOut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1DFF-B9DA-4EA9-AF30-817CEB1FC6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920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1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15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407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4601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335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706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20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57F666-5D9C-4B80-9DEB-C7B22E5B7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A4BAAD7-1059-43F3-9AC8-789C12725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E2B03-7D44-4B93-9678-39439ED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9520-5E6D-4E1F-8714-F0A2519A9291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5530B1-DE5E-481E-9965-3A13BC7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587D9-C90D-47C9-B711-E81CBBD5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69A67-4090-4E80-990C-C43936A0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33A361-5AE8-47CD-8BB9-878877F3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788279-4C6A-4FC4-84A4-A77B18F9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5A34-841F-4CA9-BDB9-02016B1D5DBC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EDA9-5068-41FD-B634-825F6833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743F0B-33AF-49F6-9FDC-038937C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7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05092A-5D92-48AD-A7E5-AA34E28F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D838FE-0DE8-4C60-9767-E5A1F0FA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C66DA-7A2F-4B3C-A3BC-014663C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C21-8554-4F3A-804B-E0DEB8460E20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FCB99-1D91-4A96-A4A2-AF203A8A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A7CAD-2C34-4CBB-8DD1-9103ACA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A30D8-28AD-40DF-9705-D903A302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66877C-2AD4-4369-930A-0AFF4E14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BDAE0-4D19-4693-94CD-DD7FDE60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1CA9-076E-4FD8-9C3C-7256DC4DDA4C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5FCB49-36AF-4E10-9221-9D9B7EF0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FD42B-F24D-41F4-872D-12651211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4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B52F06-76CD-4A9C-B0CF-B4147CCF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2FAB4-F0C9-41E7-963E-34F13F96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949A29-C01A-467C-9E67-86315BA4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B27-F744-45B7-B8A0-7A3C3EAF6287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B5C04-1053-4B60-AC0C-6449D3A2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4FA20C-209A-4417-97B1-3A3B9618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FD1D20-34FA-4FED-AA86-E514842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ACC5A5-ECE4-404E-A0D5-CC54C0E4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A5542E-57DC-4BB4-A03A-6788C0E0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C5E4E3-897B-48C1-96FA-005ABBC9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8376-7BCA-4E7D-9352-D76C4F2DA601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67A7D1-BA81-43DB-8070-9B04E0A8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A05AF6-2684-4843-81EA-405F0BD1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1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54B07-4CD2-4BA1-8F56-B32BA8E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44DAF5-7A71-411F-8F7A-35F7BC0E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B7A82-A621-4DE1-9491-474FD3DD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FDFD03-A54A-4CF0-9910-113238BF6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92B27D-849C-4D80-A836-13D5C77CF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65BFB7-03E7-4AAA-8792-AE44CD7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1AAE-E5C3-4030-9DEF-3F3B401E6C33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C2206-C192-400E-B107-6D3998FF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947A0B-0931-4403-BCCC-371DA160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91329-D4FF-43BE-9FA2-708E6DF0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B060CDD-3254-4823-B051-526476D5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90C-A3D3-4F5F-A7C8-08CCF9A2D960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7389A-5DBF-4958-89DE-531D83F2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765ADB-E0FB-439C-9461-F3C3E20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3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38C3F0-06C2-4FCF-B223-CAF672C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577F-D7D5-486D-B91A-2BCA6D359B54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980FD5-F6A1-4192-BB06-757C134E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D9F72F-8B49-499F-B8B5-3BF4482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A7E7C-E6B4-495D-B77E-49D5E7D5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F4AC62-4214-49FB-8D86-F4F38F85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CCCA50-8CD2-45B3-BA4E-04DAA9147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EE56D4-A7EE-4D39-8209-DFABE32A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F05-EBF3-45EC-A695-EDB45F9BE65B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0045FC-9684-4A2E-A7C1-992B398F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69DCF6-93EB-44C9-8661-403222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3AE27C-5A68-42CA-8D80-4C75973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9DEEC4-1FBF-4A58-9823-A7572BE37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82B5B-5006-4EEE-9748-BEB977BD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9C4F70-1375-4DC4-B4B9-543C2E46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BF1F-D95A-4012-AE1F-B1F686698327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D3D245-D95A-424F-8E24-A03324AE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AF80F4-A332-45D1-B1F1-B033F6B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EE094E-733A-42B3-84BD-A9887BBF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8DE79-92FE-4743-9D16-638C1785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B8747-0FA5-44FE-8416-AE9C9B28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838F-3F47-4EE0-9A73-595DE32950B3}" type="datetime1">
              <a:rPr lang="ko-KR" altLang="en-US" smtClean="0"/>
              <a:t>2023-05-24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578CF0-C1DA-4825-88DC-ABB8A6E6C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163DC-5546-435C-87EC-5951ACD8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63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3312850" y="1138561"/>
            <a:ext cx="5566299" cy="458087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3763146" y="1632501"/>
            <a:ext cx="466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/>
              <a:t>Lab Seminar</a:t>
            </a:r>
            <a:endParaRPr lang="ko-KR" altLang="en-US" sz="2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4509857" y="4457421"/>
            <a:ext cx="422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Intelligent Information Processing Lab</a:t>
            </a:r>
          </a:p>
          <a:p>
            <a:pPr algn="just"/>
            <a:r>
              <a:rPr lang="en-US" altLang="ko-KR"/>
              <a:t>			</a:t>
            </a:r>
            <a:r>
              <a:rPr lang="en-US" altLang="ko-KR" b="1"/>
              <a:t>KiHoon</a:t>
            </a:r>
            <a:r>
              <a:rPr lang="en-US" altLang="ko-KR"/>
              <a:t> </a:t>
            </a:r>
            <a:r>
              <a:rPr lang="en-US" altLang="ko-KR" b="1"/>
              <a:t>Lee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3763146" y="2447636"/>
            <a:ext cx="45227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슬라이드 번호 개체 틀 12">
            <a:extLst>
              <a:ext uri="{FF2B5EF4-FFF2-40B4-BE49-F238E27FC236}">
                <a16:creationId xmlns:a16="http://schemas.microsoft.com/office/drawing/2014/main" id="{3FDD66FE-31B0-4929-AA5E-FD05AE8C6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Last Seminar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3F51A-ACE0-30AE-FA0F-7B2F3BB1B795}"/>
              </a:ext>
            </a:extLst>
          </p:cNvPr>
          <p:cNvSpPr txBox="1"/>
          <p:nvPr/>
        </p:nvSpPr>
        <p:spPr>
          <a:xfrm>
            <a:off x="718940" y="1302946"/>
            <a:ext cx="971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Proposal - Add conversation accumulation technology to BERT series language model</a:t>
            </a:r>
            <a:endParaRPr lang="ko-KR" alt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13A75-9006-4BDC-4872-CC3B8AEBFC8D}"/>
              </a:ext>
            </a:extLst>
          </p:cNvPr>
          <p:cNvSpPr txBox="1"/>
          <p:nvPr/>
        </p:nvSpPr>
        <p:spPr>
          <a:xfrm>
            <a:off x="951025" y="1820559"/>
            <a:ext cx="9568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Use the PAST vector value of the last layer as it is in the next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Previous content continues to accumulate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Uses information up to the previous conversation as it is and affects the current sentence</a:t>
            </a:r>
            <a:endParaRPr lang="ko-KR" altLang="en-US" sz="160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E31B3A3-729F-F78D-3799-3F78C9FAF33F}"/>
              </a:ext>
            </a:extLst>
          </p:cNvPr>
          <p:cNvSpPr/>
          <p:nvPr/>
        </p:nvSpPr>
        <p:spPr>
          <a:xfrm>
            <a:off x="6289007" y="3796354"/>
            <a:ext cx="1330479" cy="17620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B4CCD886-F399-FD41-B590-4CD83095F9C9}"/>
              </a:ext>
            </a:extLst>
          </p:cNvPr>
          <p:cNvCxnSpPr/>
          <p:nvPr/>
        </p:nvCxnSpPr>
        <p:spPr>
          <a:xfrm>
            <a:off x="5885020" y="3308700"/>
            <a:ext cx="17975" cy="2153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17BC4A9-D765-593A-7301-D60181D68692}"/>
              </a:ext>
            </a:extLst>
          </p:cNvPr>
          <p:cNvCxnSpPr>
            <a:cxnSpLocks/>
            <a:stCxn id="61" idx="0"/>
          </p:cNvCxnSpPr>
          <p:nvPr/>
        </p:nvCxnSpPr>
        <p:spPr>
          <a:xfrm flipH="1" flipV="1">
            <a:off x="6739681" y="3908813"/>
            <a:ext cx="17975" cy="1638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6DE58DE9-4DA0-5576-BDE6-37330CF663ED}"/>
              </a:ext>
            </a:extLst>
          </p:cNvPr>
          <p:cNvCxnSpPr>
            <a:stCxn id="52" idx="2"/>
          </p:cNvCxnSpPr>
          <p:nvPr/>
        </p:nvCxnSpPr>
        <p:spPr>
          <a:xfrm>
            <a:off x="3580152" y="3308701"/>
            <a:ext cx="17975" cy="2153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366E6B6-0FD6-4055-2807-8883096F5593}"/>
              </a:ext>
            </a:extLst>
          </p:cNvPr>
          <p:cNvSpPr/>
          <p:nvPr/>
        </p:nvSpPr>
        <p:spPr>
          <a:xfrm>
            <a:off x="1925444" y="3128454"/>
            <a:ext cx="788583" cy="2588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25E572DC-BACC-C9D3-B85E-539593A6843C}"/>
              </a:ext>
            </a:extLst>
          </p:cNvPr>
          <p:cNvSpPr/>
          <p:nvPr/>
        </p:nvSpPr>
        <p:spPr>
          <a:xfrm>
            <a:off x="2237874" y="4475747"/>
            <a:ext cx="5715000" cy="9865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/>
              <a:t>Pre-trained Language Model</a:t>
            </a:r>
          </a:p>
          <a:p>
            <a:pPr algn="ctr"/>
            <a:r>
              <a:rPr lang="en-US" altLang="ko-KR"/>
              <a:t>(All layers except embeddings Layer)</a:t>
            </a:r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3B05DB74-1084-DDA3-456E-28EBA4865C73}"/>
                  </a:ext>
                </a:extLst>
              </p:cNvPr>
              <p:cNvSpPr/>
              <p:nvPr/>
            </p:nvSpPr>
            <p:spPr>
              <a:xfrm>
                <a:off x="3242226" y="4055095"/>
                <a:ext cx="779930" cy="360494"/>
              </a:xfrm>
              <a:prstGeom prst="rect">
                <a:avLst/>
              </a:prstGeom>
              <a:solidFill>
                <a:srgbClr val="FFF6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𝐶𝐿𝑆</m:t>
                          </m:r>
                        </m:sub>
                      </m:sSub>
                    </m:oMath>
                  </m:oMathPara>
                </a14:m>
                <a:endParaRPr lang="en-US" altLang="ko-KR" sz="1400" b="0" i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3B05DB74-1084-DDA3-456E-28EBA4865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226" y="4055095"/>
                <a:ext cx="779930" cy="360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E9AD75E8-A176-8542-608F-1CC08212E00D}"/>
                  </a:ext>
                </a:extLst>
              </p:cNvPr>
              <p:cNvSpPr/>
              <p:nvPr/>
            </p:nvSpPr>
            <p:spPr>
              <a:xfrm>
                <a:off x="2237874" y="4055095"/>
                <a:ext cx="952313" cy="36049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𝑃𝐴𝑆𝑇</m:t>
                          </m:r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</m:sub>
                      </m:sSub>
                    </m:oMath>
                  </m:oMathPara>
                </a14:m>
                <a:endParaRPr lang="en-US" altLang="ko-KR" sz="1400" b="0" i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E9AD75E8-A176-8542-608F-1CC08212E0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874" y="4055095"/>
                <a:ext cx="952313" cy="3604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DAB18C61-7C8C-407C-C9C0-BF24386BEA42}"/>
                  </a:ext>
                </a:extLst>
              </p:cNvPr>
              <p:cNvSpPr/>
              <p:nvPr/>
            </p:nvSpPr>
            <p:spPr>
              <a:xfrm>
                <a:off x="4044741" y="4055095"/>
                <a:ext cx="3820586" cy="360494"/>
              </a:xfrm>
              <a:prstGeom prst="rect">
                <a:avLst/>
              </a:prstGeom>
              <a:solidFill>
                <a:srgbClr val="FFF6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… 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altLang="ko-KR" sz="1400" b="0" i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DAB18C61-7C8C-407C-C9C0-BF24386BE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741" y="4055095"/>
                <a:ext cx="3820586" cy="3604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FF9CEF50-D7BD-9197-3BED-8210E8094F18}"/>
              </a:ext>
            </a:extLst>
          </p:cNvPr>
          <p:cNvSpPr/>
          <p:nvPr/>
        </p:nvSpPr>
        <p:spPr>
          <a:xfrm>
            <a:off x="2237874" y="3375101"/>
            <a:ext cx="5715000" cy="547193"/>
          </a:xfrm>
          <a:prstGeom prst="round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/>
              <a:t>Embedding Layer</a:t>
            </a:r>
            <a:endParaRPr lang="ko-KR" altLang="en-US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E97CA1E7-0F43-83B6-CC6C-2EA2B351BD3F}"/>
              </a:ext>
            </a:extLst>
          </p:cNvPr>
          <p:cNvSpPr/>
          <p:nvPr/>
        </p:nvSpPr>
        <p:spPr>
          <a:xfrm>
            <a:off x="3190187" y="2948207"/>
            <a:ext cx="779930" cy="360494"/>
          </a:xfrm>
          <a:prstGeom prst="rect">
            <a:avLst/>
          </a:prstGeom>
          <a:solidFill>
            <a:srgbClr val="FFF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0" i="1">
                <a:solidFill>
                  <a:schemeClr val="tx1"/>
                </a:solidFill>
              </a:rPr>
              <a:t>[CLS]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직사각형 52">
                <a:extLst>
                  <a:ext uri="{FF2B5EF4-FFF2-40B4-BE49-F238E27FC236}">
                    <a16:creationId xmlns:a16="http://schemas.microsoft.com/office/drawing/2014/main" id="{DADC36AA-38E8-1CBC-9EF1-85784E758B3D}"/>
                  </a:ext>
                </a:extLst>
              </p:cNvPr>
              <p:cNvSpPr/>
              <p:nvPr/>
            </p:nvSpPr>
            <p:spPr>
              <a:xfrm>
                <a:off x="3992702" y="2948207"/>
                <a:ext cx="3820586" cy="360494"/>
              </a:xfrm>
              <a:prstGeom prst="rect">
                <a:avLst/>
              </a:prstGeom>
              <a:solidFill>
                <a:srgbClr val="FFF6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0">
                    <a:solidFill>
                      <a:schemeClr val="tx1"/>
                    </a:solidFill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𝑊𝑜𝑟𝑑</m:t>
                        </m:r>
                      </m:e>
                      <m:sub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ko-KR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 …[</m:t>
                    </m:r>
                    <m:r>
                      <a:rPr lang="en-US" altLang="ko-KR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𝑊𝑜𝑟</m:t>
                    </m:r>
                    <m:sSub>
                      <m:sSubPr>
                        <m:ctrlP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ko-KR" sz="1400" b="0" i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3" name="직사각형 52">
                <a:extLst>
                  <a:ext uri="{FF2B5EF4-FFF2-40B4-BE49-F238E27FC236}">
                    <a16:creationId xmlns:a16="http://schemas.microsoft.com/office/drawing/2014/main" id="{DADC36AA-38E8-1CBC-9EF1-85784E758B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702" y="2948207"/>
                <a:ext cx="3820586" cy="360494"/>
              </a:xfrm>
              <a:prstGeom prst="rect">
                <a:avLst/>
              </a:prstGeom>
              <a:blipFill>
                <a:blip r:embed="rId6"/>
                <a:stretch>
                  <a:fillRect b="-101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6D5CE9F1-73CA-A4F7-E35C-F59C45ABBC64}"/>
              </a:ext>
            </a:extLst>
          </p:cNvPr>
          <p:cNvCxnSpPr>
            <a:stCxn id="49" idx="2"/>
          </p:cNvCxnSpPr>
          <p:nvPr/>
        </p:nvCxnSpPr>
        <p:spPr>
          <a:xfrm flipH="1">
            <a:off x="2714030" y="4415589"/>
            <a:ext cx="1" cy="601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95F2C49A-10C8-B904-6D3F-80D45A387B3C}"/>
              </a:ext>
            </a:extLst>
          </p:cNvPr>
          <p:cNvCxnSpPr/>
          <p:nvPr/>
        </p:nvCxnSpPr>
        <p:spPr>
          <a:xfrm>
            <a:off x="2714027" y="5544113"/>
            <a:ext cx="0" cy="105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7E2BC4ED-14BB-08B4-F4A6-3C1DE565CC69}"/>
              </a:ext>
            </a:extLst>
          </p:cNvPr>
          <p:cNvCxnSpPr/>
          <p:nvPr/>
        </p:nvCxnSpPr>
        <p:spPr>
          <a:xfrm>
            <a:off x="2714027" y="3255781"/>
            <a:ext cx="0" cy="105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B589E7B6-1CAF-EBAA-D296-7CDD19D8B301}"/>
              </a:ext>
            </a:extLst>
          </p:cNvPr>
          <p:cNvCxnSpPr>
            <a:cxnSpLocks/>
          </p:cNvCxnSpPr>
          <p:nvPr/>
        </p:nvCxnSpPr>
        <p:spPr>
          <a:xfrm>
            <a:off x="3595021" y="4423023"/>
            <a:ext cx="0" cy="60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4350819-573C-8C45-BE32-3CD296B9A15D}"/>
              </a:ext>
            </a:extLst>
          </p:cNvPr>
          <p:cNvSpPr txBox="1"/>
          <p:nvPr/>
        </p:nvSpPr>
        <p:spPr>
          <a:xfrm>
            <a:off x="7303385" y="5486026"/>
            <a:ext cx="1160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/>
              <a:t>Back</a:t>
            </a:r>
          </a:p>
          <a:p>
            <a:pPr algn="ctr"/>
            <a:r>
              <a:rPr lang="en-US" altLang="ko-KR" sz="1200"/>
              <a:t>Propagation</a:t>
            </a:r>
            <a:endParaRPr lang="ko-KR" altLang="en-US" sz="12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8F070B7-37A2-0164-E7AA-BAED51D261FC}"/>
              </a:ext>
            </a:extLst>
          </p:cNvPr>
          <p:cNvSpPr txBox="1"/>
          <p:nvPr/>
        </p:nvSpPr>
        <p:spPr>
          <a:xfrm>
            <a:off x="1043707" y="4107092"/>
            <a:ext cx="788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/>
              <a:t>Recycle</a:t>
            </a:r>
            <a:endParaRPr lang="ko-KR" altLang="en-US" sz="1200" b="1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3052EBB1-9BEB-713E-05D5-38309DF6B7A7}"/>
              </a:ext>
            </a:extLst>
          </p:cNvPr>
          <p:cNvCxnSpPr/>
          <p:nvPr/>
        </p:nvCxnSpPr>
        <p:spPr>
          <a:xfrm>
            <a:off x="3353477" y="5462336"/>
            <a:ext cx="504539" cy="2545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795FB18C-0418-9254-9C3F-8A18C3EC6A88}"/>
                  </a:ext>
                </a:extLst>
              </p:cNvPr>
              <p:cNvSpPr/>
              <p:nvPr/>
            </p:nvSpPr>
            <p:spPr>
              <a:xfrm>
                <a:off x="6229214" y="5547721"/>
                <a:ext cx="1056884" cy="360494"/>
              </a:xfrm>
              <a:prstGeom prst="rect">
                <a:avLst/>
              </a:prstGeom>
              <a:solidFill>
                <a:srgbClr val="FFF6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𝑃𝑟𝑒𝑑𝑖𝑐𝑡𝑖𝑜𝑛</m:t>
                      </m:r>
                    </m:oMath>
                  </m:oMathPara>
                </a14:m>
                <a:endParaRPr lang="en-US" altLang="ko-KR" sz="1400" b="0" i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795FB18C-0418-9254-9C3F-8A18C3EC6A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214" y="5547721"/>
                <a:ext cx="1056884" cy="3604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4E73B3CF-A84F-C93F-110C-D23F5954ED6A}"/>
              </a:ext>
            </a:extLst>
          </p:cNvPr>
          <p:cNvSpPr/>
          <p:nvPr/>
        </p:nvSpPr>
        <p:spPr>
          <a:xfrm>
            <a:off x="3878985" y="5535512"/>
            <a:ext cx="2024010" cy="384913"/>
          </a:xfrm>
          <a:prstGeom prst="round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/>
              <a:t>Classifier Layer</a:t>
            </a:r>
            <a:endParaRPr lang="ko-KR" altLang="en-US"/>
          </a:p>
        </p:txBody>
      </p: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9BD66C8C-3C5E-93D7-A22E-CFA18EA77355}"/>
              </a:ext>
            </a:extLst>
          </p:cNvPr>
          <p:cNvCxnSpPr>
            <a:stCxn id="62" idx="3"/>
            <a:endCxn id="61" idx="1"/>
          </p:cNvCxnSpPr>
          <p:nvPr/>
        </p:nvCxnSpPr>
        <p:spPr>
          <a:xfrm flipV="1">
            <a:off x="5902995" y="5727968"/>
            <a:ext cx="3262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PDF] Less is More: Pay Less Attention in Vision Transformers | Semantic  Scholar">
            <a:extLst>
              <a:ext uri="{FF2B5EF4-FFF2-40B4-BE49-F238E27FC236}">
                <a16:creationId xmlns:a16="http://schemas.microsoft.com/office/drawing/2014/main" id="{B037F3E6-67F7-2244-FB18-D866A5F40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" t="67744" r="3095" b="1173"/>
          <a:stretch/>
        </p:blipFill>
        <p:spPr bwMode="auto">
          <a:xfrm>
            <a:off x="2495941" y="4607049"/>
            <a:ext cx="5183626" cy="76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" name="TextBox 2047">
            <a:extLst>
              <a:ext uri="{FF2B5EF4-FFF2-40B4-BE49-F238E27FC236}">
                <a16:creationId xmlns:a16="http://schemas.microsoft.com/office/drawing/2014/main" id="{A9ABD544-92E4-FDF2-BE3B-5401134C47A3}"/>
              </a:ext>
            </a:extLst>
          </p:cNvPr>
          <p:cNvSpPr txBox="1"/>
          <p:nvPr/>
        </p:nvSpPr>
        <p:spPr>
          <a:xfrm>
            <a:off x="7883707" y="2897621"/>
            <a:ext cx="788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/>
              <a:t>Input Reset</a:t>
            </a:r>
            <a:endParaRPr lang="ko-KR" altLang="en-US" sz="1200"/>
          </a:p>
        </p:txBody>
      </p:sp>
      <p:sp>
        <p:nvSpPr>
          <p:cNvPr id="2055" name="TextBox 2054">
            <a:extLst>
              <a:ext uri="{FF2B5EF4-FFF2-40B4-BE49-F238E27FC236}">
                <a16:creationId xmlns:a16="http://schemas.microsoft.com/office/drawing/2014/main" id="{7806376F-766C-38FB-A269-59BE6BC509FC}"/>
              </a:ext>
            </a:extLst>
          </p:cNvPr>
          <p:cNvSpPr txBox="1"/>
          <p:nvPr/>
        </p:nvSpPr>
        <p:spPr>
          <a:xfrm>
            <a:off x="868263" y="4330451"/>
            <a:ext cx="11237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100"/>
              <a:t>During </a:t>
            </a:r>
          </a:p>
          <a:p>
            <a:pPr algn="ctr"/>
            <a:r>
              <a:rPr lang="en-US" altLang="ko-KR" sz="1100"/>
              <a:t> Conversation</a:t>
            </a:r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114360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220C69A-CB39-6F0B-E6BA-3FE625786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67" y="1747398"/>
            <a:ext cx="3780000" cy="22680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9CEF595-6191-8DC7-B3E8-850290B97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9039" y="1747398"/>
            <a:ext cx="3780000" cy="226800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148F963-CAC0-1031-C81D-F87D7BB5E3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8010" y="1747398"/>
            <a:ext cx="3780000" cy="2268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B60FB7B-8AA8-1B49-7E0B-16114C6F71BA}"/>
              </a:ext>
            </a:extLst>
          </p:cNvPr>
          <p:cNvSpPr txBox="1"/>
          <p:nvPr/>
        </p:nvSpPr>
        <p:spPr>
          <a:xfrm>
            <a:off x="8669588" y="4045944"/>
            <a:ext cx="244680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100"/>
              <a:t>Test</a:t>
            </a:r>
            <a:endParaRPr lang="en-US" altLang="ko-KR" sz="1100"/>
          </a:p>
          <a:p>
            <a:pPr algn="ctr"/>
            <a:r>
              <a:rPr lang="ko-KR" altLang="en-US" sz="1100"/>
              <a:t>neutral     </a:t>
            </a:r>
            <a:r>
              <a:rPr lang="en-US" altLang="ko-KR" sz="1100"/>
              <a:t>	</a:t>
            </a:r>
            <a:r>
              <a:rPr lang="ko-KR" altLang="en-US" sz="1100"/>
              <a:t>48</a:t>
            </a:r>
            <a:r>
              <a:rPr lang="en-US" altLang="ko-KR" sz="1100"/>
              <a:t>.</a:t>
            </a:r>
            <a:r>
              <a:rPr lang="ko-KR" altLang="en-US" sz="1100"/>
              <a:t>1226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joy         </a:t>
            </a:r>
            <a:r>
              <a:rPr lang="en-US" altLang="ko-KR" sz="1100"/>
              <a:t>	</a:t>
            </a:r>
            <a:r>
              <a:rPr lang="ko-KR" altLang="en-US" sz="1100"/>
              <a:t>15</a:t>
            </a:r>
            <a:r>
              <a:rPr lang="en-US" altLang="ko-KR" sz="1100"/>
              <a:t>.</a:t>
            </a:r>
            <a:r>
              <a:rPr lang="ko-KR" altLang="en-US" sz="1100"/>
              <a:t>4023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anger       </a:t>
            </a:r>
            <a:r>
              <a:rPr lang="en-US" altLang="ko-KR" sz="1100"/>
              <a:t>	</a:t>
            </a:r>
            <a:r>
              <a:rPr lang="ko-KR" altLang="en-US" sz="1100"/>
              <a:t>13</a:t>
            </a:r>
            <a:r>
              <a:rPr lang="en-US" altLang="ko-KR" sz="1100"/>
              <a:t>.</a:t>
            </a:r>
            <a:r>
              <a:rPr lang="ko-KR" altLang="en-US" sz="1100"/>
              <a:t>2184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surprise    </a:t>
            </a:r>
            <a:r>
              <a:rPr lang="en-US" altLang="ko-KR" sz="1100"/>
              <a:t>	</a:t>
            </a:r>
            <a:r>
              <a:rPr lang="ko-KR" altLang="en-US" sz="1100"/>
              <a:t>10</a:t>
            </a:r>
            <a:r>
              <a:rPr lang="en-US" altLang="ko-KR" sz="1100"/>
              <a:t>.</a:t>
            </a:r>
            <a:r>
              <a:rPr lang="ko-KR" altLang="en-US" sz="1100"/>
              <a:t>7663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sadness     </a:t>
            </a:r>
            <a:r>
              <a:rPr lang="en-US" altLang="ko-KR" sz="1100"/>
              <a:t>	</a:t>
            </a:r>
            <a:r>
              <a:rPr lang="ko-KR" altLang="en-US" sz="1100"/>
              <a:t>7</a:t>
            </a:r>
            <a:r>
              <a:rPr lang="en-US" altLang="ko-KR" sz="1100"/>
              <a:t>.</a:t>
            </a:r>
            <a:r>
              <a:rPr lang="ko-KR" altLang="en-US" sz="1100"/>
              <a:t>9693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disgust     </a:t>
            </a:r>
            <a:r>
              <a:rPr lang="en-US" altLang="ko-KR" sz="1100"/>
              <a:t>	</a:t>
            </a:r>
            <a:r>
              <a:rPr lang="ko-KR" altLang="en-US" sz="1100"/>
              <a:t>2</a:t>
            </a:r>
            <a:r>
              <a:rPr lang="en-US" altLang="ko-KR" sz="1100"/>
              <a:t>.</a:t>
            </a:r>
            <a:r>
              <a:rPr lang="ko-KR" altLang="en-US" sz="1100"/>
              <a:t>6054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fear        </a:t>
            </a:r>
            <a:r>
              <a:rPr lang="en-US" altLang="ko-KR" sz="1100"/>
              <a:t>	</a:t>
            </a:r>
            <a:r>
              <a:rPr lang="ko-KR" altLang="en-US" sz="1100"/>
              <a:t>1</a:t>
            </a:r>
            <a:r>
              <a:rPr lang="en-US" altLang="ko-KR" sz="1100"/>
              <a:t>.</a:t>
            </a:r>
            <a:r>
              <a:rPr lang="ko-KR" altLang="en-US" sz="1100"/>
              <a:t>9157</a:t>
            </a:r>
            <a:r>
              <a:rPr lang="en-US" altLang="ko-KR" sz="1100"/>
              <a:t>%</a:t>
            </a:r>
            <a:endParaRPr lang="ko-KR" altLang="en-US" sz="11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C3C136-68A2-A922-0A5D-6C77B654F3CE}"/>
              </a:ext>
            </a:extLst>
          </p:cNvPr>
          <p:cNvSpPr txBox="1"/>
          <p:nvPr/>
        </p:nvSpPr>
        <p:spPr>
          <a:xfrm>
            <a:off x="5062198" y="4045944"/>
            <a:ext cx="219129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100"/>
              <a:t>Dev </a:t>
            </a:r>
            <a:endParaRPr lang="en-US" altLang="ko-KR" sz="1100"/>
          </a:p>
          <a:p>
            <a:pPr algn="ctr"/>
            <a:r>
              <a:rPr lang="ko-KR" altLang="en-US" sz="1100"/>
              <a:t>neutral     </a:t>
            </a:r>
            <a:r>
              <a:rPr lang="en-US" altLang="ko-KR" sz="1100"/>
              <a:t>	</a:t>
            </a:r>
            <a:r>
              <a:rPr lang="ko-KR" altLang="en-US" sz="1100"/>
              <a:t>42</a:t>
            </a:r>
            <a:r>
              <a:rPr lang="en-US" altLang="ko-KR" sz="1100"/>
              <a:t>.</a:t>
            </a:r>
            <a:r>
              <a:rPr lang="ko-KR" altLang="en-US" sz="1100"/>
              <a:t>3805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joy         </a:t>
            </a:r>
            <a:r>
              <a:rPr lang="en-US" altLang="ko-KR" sz="1100"/>
              <a:t>	</a:t>
            </a:r>
            <a:r>
              <a:rPr lang="ko-KR" altLang="en-US" sz="1100"/>
              <a:t>14</a:t>
            </a:r>
            <a:r>
              <a:rPr lang="en-US" altLang="ko-KR" sz="1100"/>
              <a:t>.</a:t>
            </a:r>
            <a:r>
              <a:rPr lang="ko-KR" altLang="en-US" sz="1100"/>
              <a:t>6979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anger       </a:t>
            </a:r>
            <a:r>
              <a:rPr lang="en-US" altLang="ko-KR" sz="1100"/>
              <a:t>	</a:t>
            </a:r>
            <a:r>
              <a:rPr lang="ko-KR" altLang="en-US" sz="1100"/>
              <a:t>13</a:t>
            </a:r>
            <a:r>
              <a:rPr lang="en-US" altLang="ko-KR" sz="1100"/>
              <a:t>.</a:t>
            </a:r>
            <a:r>
              <a:rPr lang="ko-KR" altLang="en-US" sz="1100"/>
              <a:t>7962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surprise    </a:t>
            </a:r>
            <a:r>
              <a:rPr lang="en-US" altLang="ko-KR" sz="1100"/>
              <a:t>	</a:t>
            </a:r>
            <a:r>
              <a:rPr lang="ko-KR" altLang="en-US" sz="1100"/>
              <a:t>13</a:t>
            </a:r>
            <a:r>
              <a:rPr lang="en-US" altLang="ko-KR" sz="1100"/>
              <a:t>.</a:t>
            </a:r>
            <a:r>
              <a:rPr lang="ko-KR" altLang="en-US" sz="1100"/>
              <a:t>5257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sadness     </a:t>
            </a:r>
            <a:r>
              <a:rPr lang="en-US" altLang="ko-KR" sz="1100"/>
              <a:t>	</a:t>
            </a:r>
            <a:r>
              <a:rPr lang="ko-KR" altLang="en-US" sz="1100"/>
              <a:t>10</a:t>
            </a:r>
            <a:r>
              <a:rPr lang="en-US" altLang="ko-KR" sz="1100"/>
              <a:t>.</a:t>
            </a:r>
            <a:r>
              <a:rPr lang="ko-KR" altLang="en-US" sz="1100"/>
              <a:t>0090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fear        </a:t>
            </a:r>
            <a:r>
              <a:rPr lang="en-US" altLang="ko-KR" sz="1100"/>
              <a:t>	</a:t>
            </a:r>
            <a:r>
              <a:rPr lang="ko-KR" altLang="en-US" sz="1100"/>
              <a:t>3</a:t>
            </a:r>
            <a:r>
              <a:rPr lang="en-US" altLang="ko-KR" sz="1100"/>
              <a:t>.</a:t>
            </a:r>
            <a:r>
              <a:rPr lang="ko-KR" altLang="en-US" sz="1100"/>
              <a:t>6069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disgust     </a:t>
            </a:r>
            <a:r>
              <a:rPr lang="en-US" altLang="ko-KR" sz="1100"/>
              <a:t>	</a:t>
            </a:r>
            <a:r>
              <a:rPr lang="ko-KR" altLang="en-US" sz="1100"/>
              <a:t>1</a:t>
            </a:r>
            <a:r>
              <a:rPr lang="en-US" altLang="ko-KR" sz="1100"/>
              <a:t>.</a:t>
            </a:r>
            <a:r>
              <a:rPr lang="ko-KR" altLang="en-US" sz="1100"/>
              <a:t>9838</a:t>
            </a:r>
            <a:r>
              <a:rPr lang="en-US" altLang="ko-KR" sz="1100"/>
              <a:t>%</a:t>
            </a:r>
            <a:endParaRPr lang="ko-KR" altLang="en-US" sz="11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B028BD-869E-43B2-0B12-BFC1AE228462}"/>
              </a:ext>
            </a:extLst>
          </p:cNvPr>
          <p:cNvSpPr txBox="1"/>
          <p:nvPr/>
        </p:nvSpPr>
        <p:spPr>
          <a:xfrm>
            <a:off x="1402557" y="4045944"/>
            <a:ext cx="22435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100"/>
              <a:t>Train </a:t>
            </a:r>
          </a:p>
          <a:p>
            <a:pPr algn="ctr"/>
            <a:r>
              <a:rPr lang="ko-KR" altLang="en-US" sz="1100"/>
              <a:t> neutral    </a:t>
            </a:r>
            <a:r>
              <a:rPr lang="en-US" altLang="ko-KR" sz="1100"/>
              <a:t>	</a:t>
            </a:r>
            <a:r>
              <a:rPr lang="ko-KR" altLang="en-US" sz="1100"/>
              <a:t>47</a:t>
            </a:r>
            <a:r>
              <a:rPr lang="en-US" altLang="ko-KR" sz="1100"/>
              <a:t>.</a:t>
            </a:r>
            <a:r>
              <a:rPr lang="ko-KR" altLang="en-US" sz="1100"/>
              <a:t>1519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joy       </a:t>
            </a:r>
            <a:r>
              <a:rPr lang="en-US" altLang="ko-KR" sz="1100"/>
              <a:t>	</a:t>
            </a:r>
            <a:r>
              <a:rPr lang="ko-KR" altLang="en-US" sz="1100"/>
              <a:t>17</a:t>
            </a:r>
            <a:r>
              <a:rPr lang="en-US" altLang="ko-KR" sz="1100"/>
              <a:t>.</a:t>
            </a:r>
            <a:r>
              <a:rPr lang="ko-KR" altLang="en-US" sz="1100"/>
              <a:t>4492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surprise   </a:t>
            </a:r>
            <a:r>
              <a:rPr lang="en-US" altLang="ko-KR" sz="1100"/>
              <a:t>	</a:t>
            </a:r>
            <a:r>
              <a:rPr lang="ko-KR" altLang="en-US" sz="1100"/>
              <a:t>12</a:t>
            </a:r>
            <a:r>
              <a:rPr lang="en-US" altLang="ko-KR" sz="1100"/>
              <a:t>.</a:t>
            </a:r>
            <a:r>
              <a:rPr lang="ko-KR" altLang="en-US" sz="1100"/>
              <a:t>0633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anger       </a:t>
            </a:r>
            <a:r>
              <a:rPr lang="en-US" altLang="ko-KR" sz="1100"/>
              <a:t>	</a:t>
            </a:r>
            <a:r>
              <a:rPr lang="ko-KR" altLang="en-US" sz="1100"/>
              <a:t>11</a:t>
            </a:r>
            <a:r>
              <a:rPr lang="en-US" altLang="ko-KR" sz="1100"/>
              <a:t>.</a:t>
            </a:r>
            <a:r>
              <a:rPr lang="ko-KR" altLang="en-US" sz="1100"/>
              <a:t>1022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sadness     </a:t>
            </a:r>
            <a:r>
              <a:rPr lang="en-US" altLang="ko-KR" sz="1100"/>
              <a:t>	</a:t>
            </a:r>
            <a:r>
              <a:rPr lang="ko-KR" altLang="en-US" sz="1100"/>
              <a:t>6</a:t>
            </a:r>
            <a:r>
              <a:rPr lang="en-US" altLang="ko-KR" sz="1100"/>
              <a:t>.</a:t>
            </a:r>
            <a:r>
              <a:rPr lang="ko-KR" altLang="en-US" sz="1100"/>
              <a:t>8375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disgust     </a:t>
            </a:r>
            <a:r>
              <a:rPr lang="en-US" altLang="ko-KR" sz="1100"/>
              <a:t>	</a:t>
            </a:r>
            <a:r>
              <a:rPr lang="ko-KR" altLang="en-US" sz="1100"/>
              <a:t>2</a:t>
            </a:r>
            <a:r>
              <a:rPr lang="en-US" altLang="ko-KR" sz="1100"/>
              <a:t>.</a:t>
            </a:r>
            <a:r>
              <a:rPr lang="ko-KR" altLang="en-US" sz="1100"/>
              <a:t>7130</a:t>
            </a:r>
            <a:r>
              <a:rPr lang="en-US" altLang="ko-KR" sz="1100"/>
              <a:t>%</a:t>
            </a:r>
            <a:endParaRPr lang="ko-KR" altLang="en-US" sz="1100"/>
          </a:p>
          <a:p>
            <a:pPr algn="ctr"/>
            <a:r>
              <a:rPr lang="ko-KR" altLang="en-US" sz="1100"/>
              <a:t>fear        </a:t>
            </a:r>
            <a:r>
              <a:rPr lang="en-US" altLang="ko-KR" sz="1100"/>
              <a:t>	</a:t>
            </a:r>
            <a:r>
              <a:rPr lang="ko-KR" altLang="en-US" sz="1100"/>
              <a:t>2</a:t>
            </a:r>
            <a:r>
              <a:rPr lang="en-US" altLang="ko-KR" sz="1100"/>
              <a:t>.</a:t>
            </a:r>
            <a:r>
              <a:rPr lang="ko-KR" altLang="en-US" sz="1100"/>
              <a:t>6830</a:t>
            </a:r>
            <a:r>
              <a:rPr lang="en-US" altLang="ko-KR" sz="1100"/>
              <a:t>%</a:t>
            </a:r>
            <a:endParaRPr lang="ko-KR" altLang="en-US" sz="11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FE8612-A894-155F-4FAE-BA21D636B83A}"/>
              </a:ext>
            </a:extLst>
          </p:cNvPr>
          <p:cNvSpPr txBox="1"/>
          <p:nvPr/>
        </p:nvSpPr>
        <p:spPr>
          <a:xfrm>
            <a:off x="884420" y="1409075"/>
            <a:ext cx="7942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/>
              <a:t>Data distribution (Total Data Percentage)</a:t>
            </a:r>
            <a:endParaRPr lang="en-US" altLang="ko-KR" sz="1400"/>
          </a:p>
        </p:txBody>
      </p:sp>
    </p:spTree>
    <p:extLst>
      <p:ext uri="{BB962C8B-B14F-4D97-AF65-F5344CB8AC3E}">
        <p14:creationId xmlns:p14="http://schemas.microsoft.com/office/powerpoint/2010/main" val="134607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773C35-7E7B-89C2-2BD5-9BB7FAB5FFEC}"/>
              </a:ext>
            </a:extLst>
          </p:cNvPr>
          <p:cNvSpPr txBox="1"/>
          <p:nvPr/>
        </p:nvSpPr>
        <p:spPr>
          <a:xfrm>
            <a:off x="884420" y="1409075"/>
            <a:ext cx="79420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/>
              <a:t>Baseline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/>
              <a:t>bert-base-uncased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400"/>
              <a:t>test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weight f1 score : 0.6661986608989413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accuracy : 0.6403374233128835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F93F302-1194-302F-299A-A9F9D1E5D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679" y="1214761"/>
            <a:ext cx="5904634" cy="4428477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E0E2727-61E2-237A-B82C-F60AD4022691}"/>
              </a:ext>
            </a:extLst>
          </p:cNvPr>
          <p:cNvSpPr txBox="1"/>
          <p:nvPr/>
        </p:nvSpPr>
        <p:spPr>
          <a:xfrm>
            <a:off x="1790700" y="3002102"/>
            <a:ext cx="391014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/>
              <a:t> </a:t>
            </a:r>
            <a:r>
              <a:rPr lang="en-US" altLang="ko-KR" sz="1200"/>
              <a:t>	</a:t>
            </a:r>
            <a:r>
              <a:rPr lang="ko-KR" altLang="en-US" sz="1200"/>
              <a:t>precision    recall  f1-score   support</a:t>
            </a:r>
          </a:p>
          <a:p>
            <a:r>
              <a:rPr lang="ko-KR" altLang="en-US" sz="1200"/>
              <a:t>           0      0.644     0.531     0.582       341</a:t>
            </a:r>
          </a:p>
          <a:p>
            <a:r>
              <a:rPr lang="ko-KR" altLang="en-US" sz="1200"/>
              <a:t>           1      0.403     0.438     0.420       317</a:t>
            </a:r>
          </a:p>
          <a:p>
            <a:r>
              <a:rPr lang="ko-KR" altLang="en-US" sz="1200"/>
              <a:t>           2      0.832     0.753     0.790      1386</a:t>
            </a:r>
          </a:p>
          <a:p>
            <a:r>
              <a:rPr lang="ko-KR" altLang="en-US" sz="1200"/>
              <a:t>           3      0.652     0.553     0.598       474</a:t>
            </a:r>
          </a:p>
          <a:p>
            <a:r>
              <a:rPr lang="ko-KR" altLang="en-US" sz="1200"/>
              <a:t>           4      0.216     0.500     0.302        90</a:t>
            </a:r>
          </a:p>
          <a:p>
            <a:r>
              <a:rPr lang="ko-KR" altLang="en-US" sz="1200"/>
              <a:t>           5      0.000     0.000     0.000         0</a:t>
            </a:r>
          </a:p>
          <a:p>
            <a:r>
              <a:rPr lang="ko-KR" altLang="en-US" sz="1200"/>
              <a:t>           6      0.000     0.000     0.000         0</a:t>
            </a:r>
          </a:p>
          <a:p>
            <a:r>
              <a:rPr lang="ko-KR" altLang="en-US" sz="1200"/>
              <a:t>    accuracy                           </a:t>
            </a:r>
            <a:r>
              <a:rPr lang="ko-KR" altLang="en-US" sz="1200" b="1"/>
              <a:t>0.640</a:t>
            </a:r>
            <a:r>
              <a:rPr lang="ko-KR" altLang="en-US" sz="1200"/>
              <a:t>      2608</a:t>
            </a:r>
          </a:p>
          <a:p>
            <a:r>
              <a:rPr lang="ko-KR" altLang="en-US" sz="1200"/>
              <a:t>   macro avg      0.392     0.396     </a:t>
            </a:r>
            <a:r>
              <a:rPr lang="ko-KR" altLang="en-US" sz="1200" b="1"/>
              <a:t>0.385</a:t>
            </a:r>
            <a:r>
              <a:rPr lang="ko-KR" altLang="en-US" sz="1200"/>
              <a:t>      2608</a:t>
            </a:r>
          </a:p>
          <a:p>
            <a:r>
              <a:rPr lang="ko-KR" altLang="en-US" sz="1200"/>
              <a:t>weighted avg      0.701     0.640     </a:t>
            </a:r>
            <a:r>
              <a:rPr lang="ko-KR" altLang="en-US" sz="1200" b="1"/>
              <a:t>0.666</a:t>
            </a:r>
            <a:r>
              <a:rPr lang="ko-KR" altLang="en-US" sz="1200"/>
              <a:t>      2608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9490C7-E9A0-7973-2581-D962EF96A47B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5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1FE422-BFAF-004E-6EA2-F74A5818C9D9}"/>
              </a:ext>
            </a:extLst>
          </p:cNvPr>
          <p:cNvSpPr txBox="1"/>
          <p:nvPr/>
        </p:nvSpPr>
        <p:spPr>
          <a:xfrm>
            <a:off x="884420" y="1422870"/>
            <a:ext cx="46020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/>
              <a:t>1. Compare</a:t>
            </a:r>
            <a:r>
              <a:rPr lang="ko-KR" altLang="en-US" sz="1400" b="1"/>
              <a:t> </a:t>
            </a:r>
            <a:r>
              <a:rPr lang="en-US" altLang="ko-KR" sz="1400" b="1"/>
              <a:t>(baseline</a:t>
            </a:r>
            <a:r>
              <a:rPr lang="ko-KR" altLang="en-US" sz="1400" b="1"/>
              <a:t> </a:t>
            </a:r>
            <a:r>
              <a:rPr lang="en-US" altLang="ko-KR" sz="1400" b="1"/>
              <a:t>+ input "speaker: speech")</a:t>
            </a:r>
          </a:p>
          <a:p>
            <a:r>
              <a:rPr lang="en-US" altLang="ko-KR" sz="1400"/>
              <a:t>bert-base-uncased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400"/>
              <a:t>test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weight f1 score : 0.6766611443880576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accuracy : 0.6464723926380368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lvl="1"/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AE830B-ACCD-4AEB-482A-9E10F5ABCBF8}"/>
              </a:ext>
            </a:extLst>
          </p:cNvPr>
          <p:cNvSpPr txBox="1"/>
          <p:nvPr/>
        </p:nvSpPr>
        <p:spPr>
          <a:xfrm>
            <a:off x="1427800" y="2853800"/>
            <a:ext cx="406043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/>
              <a:t>	</a:t>
            </a:r>
            <a:r>
              <a:rPr lang="ko-KR" altLang="en-US" sz="1200"/>
              <a:t> precision    recall  f1-score   support</a:t>
            </a:r>
          </a:p>
          <a:p>
            <a:r>
              <a:rPr lang="ko-KR" altLang="en-US" sz="1200"/>
              <a:t>           0      0.662     0.530     0.589       351</a:t>
            </a:r>
          </a:p>
          <a:p>
            <a:r>
              <a:rPr lang="ko-KR" altLang="en-US" sz="1200"/>
              <a:t>           1      0.403     0.491     0.443       283</a:t>
            </a:r>
          </a:p>
          <a:p>
            <a:r>
              <a:rPr lang="ko-KR" altLang="en-US" sz="1200"/>
              <a:t>           2      0.858     0.736     0.793      1461</a:t>
            </a:r>
          </a:p>
          <a:p>
            <a:r>
              <a:rPr lang="ko-KR" altLang="en-US" sz="1200"/>
              <a:t>           3      0.604     0.570     0.587       426</a:t>
            </a:r>
          </a:p>
          <a:p>
            <a:r>
              <a:rPr lang="ko-KR" altLang="en-US" sz="1200"/>
              <a:t>           4      0.202     0.483     0.285        87</a:t>
            </a:r>
          </a:p>
          <a:p>
            <a:r>
              <a:rPr lang="ko-KR" altLang="en-US" sz="1200"/>
              <a:t>           5      0.000     0.000     0.000         0</a:t>
            </a:r>
          </a:p>
          <a:p>
            <a:r>
              <a:rPr lang="ko-KR" altLang="en-US" sz="1200"/>
              <a:t>           6      0.000     0.000     0.000         0</a:t>
            </a:r>
          </a:p>
          <a:p>
            <a:r>
              <a:rPr lang="ko-KR" altLang="en-US" sz="1200"/>
              <a:t>    accuracy                           </a:t>
            </a:r>
            <a:r>
              <a:rPr lang="ko-KR" altLang="en-US" sz="1200" b="1"/>
              <a:t>0.646</a:t>
            </a:r>
            <a:r>
              <a:rPr lang="ko-KR" altLang="en-US" sz="1200"/>
              <a:t>      2608</a:t>
            </a:r>
          </a:p>
          <a:p>
            <a:r>
              <a:rPr lang="ko-KR" altLang="en-US" sz="1200"/>
              <a:t>   macro avg      0.390     0.402     </a:t>
            </a:r>
            <a:r>
              <a:rPr lang="ko-KR" altLang="en-US" sz="1200" b="1"/>
              <a:t>0.385</a:t>
            </a:r>
            <a:r>
              <a:rPr lang="ko-KR" altLang="en-US" sz="1200"/>
              <a:t>      2608</a:t>
            </a:r>
          </a:p>
          <a:p>
            <a:r>
              <a:rPr lang="ko-KR" altLang="en-US" sz="1200"/>
              <a:t>weighted avg      0.719     0.646     </a:t>
            </a:r>
            <a:r>
              <a:rPr lang="ko-KR" altLang="en-US" sz="1200" b="1"/>
              <a:t>0.677</a:t>
            </a:r>
            <a:r>
              <a:rPr lang="ko-KR" altLang="en-US" sz="1200"/>
              <a:t>      2608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68783432-5721-D937-6113-36BD52FF5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233" y="951140"/>
            <a:ext cx="5922967" cy="44422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35613D-B900-23F9-B237-CBD26FDEDFE1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37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7CDC7C-D60C-3E02-5009-E48ED7CC2A5A}"/>
              </a:ext>
            </a:extLst>
          </p:cNvPr>
          <p:cNvSpPr txBox="1"/>
          <p:nvPr/>
        </p:nvSpPr>
        <p:spPr>
          <a:xfrm>
            <a:off x="884420" y="1422870"/>
            <a:ext cx="473905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/>
              <a:t>2. Compare</a:t>
            </a:r>
            <a:r>
              <a:rPr lang="ko-KR" altLang="en-US" sz="1400" b="1"/>
              <a:t> </a:t>
            </a:r>
            <a:r>
              <a:rPr lang="en-US" altLang="ko-KR" sz="1400" b="1"/>
              <a:t>(baseline + add the</a:t>
            </a:r>
            <a:r>
              <a:rPr lang="ko-KR" altLang="en-US" sz="1400" b="1"/>
              <a:t> </a:t>
            </a:r>
            <a:r>
              <a:rPr lang="en-US" altLang="ko-KR" sz="1400" b="1"/>
              <a:t>PAST</a:t>
            </a:r>
            <a:r>
              <a:rPr lang="ko-KR" altLang="en-US" sz="1400" b="1"/>
              <a:t> </a:t>
            </a:r>
            <a:r>
              <a:rPr lang="en-US" altLang="ko-KR" sz="1400" b="1"/>
              <a:t>token method)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/>
              <a:t>bert-base-uncased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400"/>
              <a:t>test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weight f1 score : 0.6526672497857362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accuracy : 0.6394636015325671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lvl="1"/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6DA3FA-D1FB-5E76-2B4F-B7E17EB433EA}"/>
              </a:ext>
            </a:extLst>
          </p:cNvPr>
          <p:cNvSpPr txBox="1"/>
          <p:nvPr/>
        </p:nvSpPr>
        <p:spPr>
          <a:xfrm>
            <a:off x="1863760" y="2925368"/>
            <a:ext cx="408878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/>
              <a:t>	</a:t>
            </a:r>
            <a:r>
              <a:rPr lang="ko-KR" altLang="en-US" sz="1200"/>
              <a:t> precision    recall  f1-score   support</a:t>
            </a:r>
          </a:p>
          <a:p>
            <a:r>
              <a:rPr lang="ko-KR" altLang="en-US" sz="1200"/>
              <a:t>           0      0.623     0.513     0.563       341</a:t>
            </a:r>
          </a:p>
          <a:p>
            <a:r>
              <a:rPr lang="ko-KR" altLang="en-US" sz="1200"/>
              <a:t>           1      0.499     0.487     0.493       353</a:t>
            </a:r>
          </a:p>
          <a:p>
            <a:r>
              <a:rPr lang="ko-KR" altLang="en-US" sz="1200"/>
              <a:t>           2      0.790     0.769     0.779      1290</a:t>
            </a:r>
          </a:p>
          <a:p>
            <a:r>
              <a:rPr lang="ko-KR" altLang="en-US" sz="1200"/>
              <a:t>           3      0.634     0.580     0.606       440</a:t>
            </a:r>
          </a:p>
          <a:p>
            <a:r>
              <a:rPr lang="ko-KR" altLang="en-US" sz="1200"/>
              <a:t>           4      0.341     0.401     0.369       177</a:t>
            </a:r>
          </a:p>
          <a:p>
            <a:r>
              <a:rPr lang="ko-KR" altLang="en-US" sz="1200"/>
              <a:t>           5      0.040     0.500     0.074         4</a:t>
            </a:r>
          </a:p>
          <a:p>
            <a:r>
              <a:rPr lang="ko-KR" altLang="en-US" sz="1200"/>
              <a:t>           6      0.029     0.400     0.055         5</a:t>
            </a:r>
          </a:p>
          <a:p>
            <a:r>
              <a:rPr lang="ko-KR" altLang="en-US" sz="1200"/>
              <a:t>    accuracy                           </a:t>
            </a:r>
            <a:r>
              <a:rPr lang="ko-KR" altLang="en-US" sz="1200" b="1"/>
              <a:t>0.639</a:t>
            </a:r>
            <a:r>
              <a:rPr lang="ko-KR" altLang="en-US" sz="1200"/>
              <a:t>      2610</a:t>
            </a:r>
          </a:p>
          <a:p>
            <a:r>
              <a:rPr lang="ko-KR" altLang="en-US" sz="1200"/>
              <a:t>   macro avg      0.422     0.521     </a:t>
            </a:r>
            <a:r>
              <a:rPr lang="ko-KR" altLang="en-US" sz="1200" b="1"/>
              <a:t>0.420</a:t>
            </a:r>
            <a:r>
              <a:rPr lang="ko-KR" altLang="en-US" sz="1200"/>
              <a:t>      2610</a:t>
            </a:r>
          </a:p>
          <a:p>
            <a:r>
              <a:rPr lang="ko-KR" altLang="en-US" sz="1200"/>
              <a:t>weighted avg      0.669     0.639     </a:t>
            </a:r>
            <a:r>
              <a:rPr lang="ko-KR" altLang="en-US" sz="1200" b="1"/>
              <a:t>0.653</a:t>
            </a:r>
            <a:r>
              <a:rPr lang="ko-KR" altLang="en-US" sz="1200"/>
              <a:t>      2610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8A533B49-131E-A93A-DD74-4E687FB8E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696" y="1262022"/>
            <a:ext cx="5667617" cy="425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2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1FE422-BFAF-004E-6EA2-F74A5818C9D9}"/>
              </a:ext>
            </a:extLst>
          </p:cNvPr>
          <p:cNvSpPr txBox="1"/>
          <p:nvPr/>
        </p:nvSpPr>
        <p:spPr>
          <a:xfrm>
            <a:off x="884420" y="1422870"/>
            <a:ext cx="703763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/>
              <a:t>3. Compare</a:t>
            </a:r>
            <a:r>
              <a:rPr lang="ko-KR" altLang="en-US" sz="1400" b="1"/>
              <a:t> </a:t>
            </a:r>
            <a:r>
              <a:rPr lang="en-US" altLang="ko-KR" sz="1400" b="1"/>
              <a:t>(baseline + add the</a:t>
            </a:r>
            <a:r>
              <a:rPr lang="ko-KR" altLang="en-US" sz="1400" b="1"/>
              <a:t> </a:t>
            </a:r>
            <a:r>
              <a:rPr lang="en-US" altLang="ko-KR" sz="1400" b="1"/>
              <a:t>PAST</a:t>
            </a:r>
            <a:r>
              <a:rPr lang="ko-KR" altLang="en-US" sz="1400" b="1"/>
              <a:t> </a:t>
            </a:r>
            <a:r>
              <a:rPr lang="en-US" altLang="ko-KR" sz="1400" b="1"/>
              <a:t>token method + input "speaker: speech")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/>
              <a:t>bert-base-uncased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400"/>
              <a:t>test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weight f1 score : 0.6401084506861401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/>
              <a:t>accuracy : 0.6306513409961686</a:t>
            </a:r>
          </a:p>
          <a:p>
            <a:pPr lvl="1"/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D5F9F-0B30-7ACE-AC0A-D7996D2BF223}"/>
              </a:ext>
            </a:extLst>
          </p:cNvPr>
          <p:cNvSpPr txBox="1"/>
          <p:nvPr/>
        </p:nvSpPr>
        <p:spPr>
          <a:xfrm>
            <a:off x="1592991" y="3023308"/>
            <a:ext cx="37399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/>
              <a:t> </a:t>
            </a:r>
            <a:r>
              <a:rPr lang="en-US" altLang="ko-KR" sz="1200"/>
              <a:t>	</a:t>
            </a:r>
            <a:r>
              <a:rPr lang="ko-KR" altLang="en-US" sz="1200"/>
              <a:t>precision    recall  f1-score   support</a:t>
            </a:r>
          </a:p>
          <a:p>
            <a:r>
              <a:rPr lang="ko-KR" altLang="en-US" sz="1200"/>
              <a:t>           0      0.530     0.601     0.563       248</a:t>
            </a:r>
          </a:p>
          <a:p>
            <a:r>
              <a:rPr lang="ko-KR" altLang="en-US" sz="1200"/>
              <a:t>           1      0.528     0.479     0.502       380</a:t>
            </a:r>
          </a:p>
          <a:p>
            <a:r>
              <a:rPr lang="ko-KR" altLang="en-US" sz="1200"/>
              <a:t>           2      0.770     0.772     0.771      1253</a:t>
            </a:r>
          </a:p>
          <a:p>
            <a:r>
              <a:rPr lang="ko-KR" altLang="en-US" sz="1200"/>
              <a:t>           3      0.662     0.547     0.599       486</a:t>
            </a:r>
          </a:p>
          <a:p>
            <a:r>
              <a:rPr lang="ko-KR" altLang="en-US" sz="1200"/>
              <a:t>           4      0.375     0.333     0.353       234</a:t>
            </a:r>
          </a:p>
          <a:p>
            <a:r>
              <a:rPr lang="ko-KR" altLang="en-US" sz="1200"/>
              <a:t>           5      0.040     0.333     0.071         6</a:t>
            </a:r>
          </a:p>
          <a:p>
            <a:r>
              <a:rPr lang="ko-KR" altLang="en-US" sz="1200"/>
              <a:t>           6      0.029     0.667     0.056         3</a:t>
            </a:r>
          </a:p>
          <a:p>
            <a:r>
              <a:rPr lang="ko-KR" altLang="en-US" sz="1200"/>
              <a:t>    accuracy                           </a:t>
            </a:r>
            <a:r>
              <a:rPr lang="ko-KR" altLang="en-US" sz="1200" b="1"/>
              <a:t>0.631</a:t>
            </a:r>
            <a:r>
              <a:rPr lang="ko-KR" altLang="en-US" sz="1200"/>
              <a:t>      2610</a:t>
            </a:r>
          </a:p>
          <a:p>
            <a:r>
              <a:rPr lang="ko-KR" altLang="en-US" sz="1200"/>
              <a:t>   macro avg      0.419     0.533     </a:t>
            </a:r>
            <a:r>
              <a:rPr lang="ko-KR" altLang="en-US" sz="1200" b="1"/>
              <a:t>0.417</a:t>
            </a:r>
            <a:r>
              <a:rPr lang="ko-KR" altLang="en-US" sz="1200"/>
              <a:t>      2610</a:t>
            </a:r>
          </a:p>
          <a:p>
            <a:r>
              <a:rPr lang="ko-KR" altLang="en-US" sz="1200"/>
              <a:t>weighted avg      0.654     0.631     </a:t>
            </a:r>
            <a:r>
              <a:rPr lang="ko-KR" altLang="en-US" sz="1200" b="1"/>
              <a:t>0.640</a:t>
            </a:r>
            <a:r>
              <a:rPr lang="ko-KR" altLang="en-US" sz="1200"/>
              <a:t>      2610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98CCC1AA-DE89-20D8-29AA-C3D655B11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066" y="1802917"/>
            <a:ext cx="5418069" cy="406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9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8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8">
                <a:extLst>
                  <a:ext uri="{FF2B5EF4-FFF2-40B4-BE49-F238E27FC236}">
                    <a16:creationId xmlns:a16="http://schemas.microsoft.com/office/drawing/2014/main" id="{75BF0746-EE3D-20B9-6F2D-E822CA785B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3910277"/>
                  </p:ext>
                </p:extLst>
              </p:nvPr>
            </p:nvGraphicFramePr>
            <p:xfrm>
              <a:off x="973873" y="3387379"/>
              <a:ext cx="10244254" cy="2194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57747">
                      <a:extLst>
                        <a:ext uri="{9D8B030D-6E8A-4147-A177-3AD203B41FA5}">
                          <a16:colId xmlns:a16="http://schemas.microsoft.com/office/drawing/2014/main" val="1997602558"/>
                        </a:ext>
                      </a:extLst>
                    </a:gridCol>
                    <a:gridCol w="2302141">
                      <a:extLst>
                        <a:ext uri="{9D8B030D-6E8A-4147-A177-3AD203B41FA5}">
                          <a16:colId xmlns:a16="http://schemas.microsoft.com/office/drawing/2014/main" val="722258555"/>
                        </a:ext>
                      </a:extLst>
                    </a:gridCol>
                    <a:gridCol w="3123893">
                      <a:extLst>
                        <a:ext uri="{9D8B030D-6E8A-4147-A177-3AD203B41FA5}">
                          <a16:colId xmlns:a16="http://schemas.microsoft.com/office/drawing/2014/main" val="2131981226"/>
                        </a:ext>
                      </a:extLst>
                    </a:gridCol>
                    <a:gridCol w="2160473">
                      <a:extLst>
                        <a:ext uri="{9D8B030D-6E8A-4147-A177-3AD203B41FA5}">
                          <a16:colId xmlns:a16="http://schemas.microsoft.com/office/drawing/2014/main" val="1542575910"/>
                        </a:ext>
                      </a:extLst>
                    </a:gridCol>
                  </a:tblGrid>
                  <a:tr h="2190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𝑩𝑬𝑹𝑻</m:t>
                                    </m:r>
                                  </m:e>
                                  <m:sub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𝒃𝒂𝒔𝒆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ko-KR" b="1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A</a:t>
                          </a:r>
                          <a:r>
                            <a:rPr lang="ko-KR" altLang="en-US" b="1"/>
                            <a:t>ccuracy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W</a:t>
                          </a:r>
                          <a:r>
                            <a:rPr lang="ko-KR" altLang="en-US" b="1"/>
                            <a:t>eighted f1-score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M</a:t>
                          </a:r>
                          <a:r>
                            <a:rPr lang="ko-KR" altLang="en-US" b="1"/>
                            <a:t>acro f1-score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44060128"/>
                      </a:ext>
                    </a:extLst>
                  </a:tr>
                  <a:tr h="35634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/>
                            <a:t>Baseline*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0.6403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0.6690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0.390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76906761"/>
                      </a:ext>
                    </a:extLst>
                  </a:tr>
                  <a:tr h="356344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* + "</a:t>
                          </a:r>
                          <a:r>
                            <a:rPr lang="ko-KR" altLang="en-US"/>
                            <a:t>발화자</a:t>
                          </a:r>
                          <a:r>
                            <a:rPr lang="en-US" altLang="ko-KR"/>
                            <a:t>: </a:t>
                          </a:r>
                          <a:r>
                            <a:rPr lang="ko-KR" altLang="en-US"/>
                            <a:t>발화문</a:t>
                          </a:r>
                          <a:r>
                            <a:rPr lang="en-US" altLang="ko-KR"/>
                            <a:t>" (1)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0.6468 </a:t>
                          </a:r>
                          <a:r>
                            <a:rPr lang="en-US" altLang="ko-KR" sz="1200">
                              <a:solidFill>
                                <a:schemeClr val="accent1"/>
                              </a:solidFill>
                            </a:rPr>
                            <a:t>(+0.65%)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0.6767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(+0.77%)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0.385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(-0.5%)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15709837"/>
                      </a:ext>
                    </a:extLst>
                  </a:tr>
                  <a:tr h="356344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* + "PAST </a:t>
                          </a:r>
                          <a:r>
                            <a:rPr lang="ko-KR" altLang="en-US"/>
                            <a:t>토큰</a:t>
                          </a:r>
                          <a:r>
                            <a:rPr lang="en-US" altLang="ko-KR"/>
                            <a:t>"      (2)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/>
                            <a:t>0.6395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(-0.08%)</a:t>
                          </a: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0.6527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(-1.63%)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0.420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(+3.00%)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352279676"/>
                      </a:ext>
                    </a:extLst>
                  </a:tr>
                  <a:tr h="356344">
                    <a:tc>
                      <a:txBody>
                        <a:bodyPr/>
                        <a:lstStyle/>
                        <a:p>
                          <a:pPr algn="l" latinLnBrk="1"/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0044014"/>
                      </a:ext>
                    </a:extLst>
                  </a:tr>
                  <a:tr h="356344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ALL (1+2)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/>
                            <a:t>0.6307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(-0.96%)</a:t>
                          </a: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0.6401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(-2.89%)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0.417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(+2.70%)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80633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8">
                <a:extLst>
                  <a:ext uri="{FF2B5EF4-FFF2-40B4-BE49-F238E27FC236}">
                    <a16:creationId xmlns:a16="http://schemas.microsoft.com/office/drawing/2014/main" id="{75BF0746-EE3D-20B9-6F2D-E822CA785B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3910277"/>
                  </p:ext>
                </p:extLst>
              </p:nvPr>
            </p:nvGraphicFramePr>
            <p:xfrm>
              <a:off x="973873" y="3387379"/>
              <a:ext cx="10244254" cy="2194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57747">
                      <a:extLst>
                        <a:ext uri="{9D8B030D-6E8A-4147-A177-3AD203B41FA5}">
                          <a16:colId xmlns:a16="http://schemas.microsoft.com/office/drawing/2014/main" val="1997602558"/>
                        </a:ext>
                      </a:extLst>
                    </a:gridCol>
                    <a:gridCol w="2302141">
                      <a:extLst>
                        <a:ext uri="{9D8B030D-6E8A-4147-A177-3AD203B41FA5}">
                          <a16:colId xmlns:a16="http://schemas.microsoft.com/office/drawing/2014/main" val="722258555"/>
                        </a:ext>
                      </a:extLst>
                    </a:gridCol>
                    <a:gridCol w="3123893">
                      <a:extLst>
                        <a:ext uri="{9D8B030D-6E8A-4147-A177-3AD203B41FA5}">
                          <a16:colId xmlns:a16="http://schemas.microsoft.com/office/drawing/2014/main" val="2131981226"/>
                        </a:ext>
                      </a:extLst>
                    </a:gridCol>
                    <a:gridCol w="2160473">
                      <a:extLst>
                        <a:ext uri="{9D8B030D-6E8A-4147-A177-3AD203B41FA5}">
                          <a16:colId xmlns:a16="http://schemas.microsoft.com/office/drawing/2014/main" val="154257591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8333" r="-286009" b="-5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A</a:t>
                          </a:r>
                          <a:r>
                            <a:rPr lang="ko-KR" altLang="en-US" b="1"/>
                            <a:t>ccuracy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W</a:t>
                          </a:r>
                          <a:r>
                            <a:rPr lang="ko-KR" altLang="en-US" b="1"/>
                            <a:t>eighted f1-score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/>
                            <a:t>M</a:t>
                          </a:r>
                          <a:r>
                            <a:rPr lang="ko-KR" altLang="en-US" b="1"/>
                            <a:t>acro f1-score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4406012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/>
                            <a:t>Baseline*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0.6403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0.6690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0.390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7690676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* + "</a:t>
                          </a:r>
                          <a:r>
                            <a:rPr lang="ko-KR" altLang="en-US"/>
                            <a:t>발화자</a:t>
                          </a:r>
                          <a:r>
                            <a:rPr lang="en-US" altLang="ko-KR"/>
                            <a:t>: </a:t>
                          </a:r>
                          <a:r>
                            <a:rPr lang="ko-KR" altLang="en-US"/>
                            <a:t>발화문</a:t>
                          </a:r>
                          <a:r>
                            <a:rPr lang="en-US" altLang="ko-KR"/>
                            <a:t>" (1)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0.6468 </a:t>
                          </a:r>
                          <a:r>
                            <a:rPr lang="en-US" altLang="ko-KR" sz="1200">
                              <a:solidFill>
                                <a:schemeClr val="accent1"/>
                              </a:solidFill>
                            </a:rPr>
                            <a:t>(+0.65%)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0.6767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(+0.77%)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0.385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(-0.5%)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1570983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* + "PAST </a:t>
                          </a:r>
                          <a:r>
                            <a:rPr lang="ko-KR" altLang="en-US"/>
                            <a:t>토큰</a:t>
                          </a:r>
                          <a:r>
                            <a:rPr lang="en-US" altLang="ko-KR"/>
                            <a:t>"      (2)</a:t>
                          </a:r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/>
                            <a:t>0.6395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(-0.08%)</a:t>
                          </a: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0.6527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(-1.63%)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0.420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(+3.00%)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35227967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l" latinLnBrk="1"/>
                          <a:endParaRPr lang="ko-KR" altLang="en-US" b="1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004401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/>
                            <a:t>ALL (1+2)</a:t>
                          </a:r>
                          <a:endParaRPr lang="ko-KR" alt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/>
                            <a:t>0.6307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(-0.96%)</a:t>
                          </a:r>
                          <a:endParaRPr kumimoji="0" lang="ko-KR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800"/>
                            <a:t>0.6401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(-2.89%)</a:t>
                          </a:r>
                          <a:endParaRPr lang="ko-KR" altLang="en-US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800"/>
                            <a:t>0.417 </a:t>
                          </a:r>
                          <a:r>
                            <a:rPr kumimoji="0" lang="en-US" altLang="ko-KR" sz="12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accent1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(+2.70%)</a:t>
                          </a:r>
                          <a:endParaRPr lang="ko-KR" altLang="en-US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806332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84F6FED-3FA7-1E6B-A95A-ACB47774C25F}"/>
              </a:ext>
            </a:extLst>
          </p:cNvPr>
          <p:cNvSpPr txBox="1"/>
          <p:nvPr/>
        </p:nvSpPr>
        <p:spPr>
          <a:xfrm>
            <a:off x="884420" y="1422870"/>
            <a:ext cx="920707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400"/>
              <a:t>실험결과</a:t>
            </a:r>
            <a:r>
              <a:rPr lang="en-US" altLang="ko-KR" sz="1400"/>
              <a:t>, Baseline </a:t>
            </a:r>
            <a:r>
              <a:rPr lang="ko-KR" altLang="en-US" sz="1400"/>
              <a:t>대비 </a:t>
            </a:r>
            <a:r>
              <a:rPr lang="ko-KR" altLang="en-US" sz="1400">
                <a:solidFill>
                  <a:srgbClr val="C00000"/>
                </a:solidFill>
              </a:rPr>
              <a:t>낮은 </a:t>
            </a:r>
            <a:r>
              <a:rPr lang="en-US" altLang="ko-KR" sz="1400">
                <a:solidFill>
                  <a:srgbClr val="C00000"/>
                </a:solidFill>
              </a:rPr>
              <a:t>accuracy</a:t>
            </a:r>
            <a:r>
              <a:rPr lang="ko-KR" altLang="en-US" sz="1400">
                <a:solidFill>
                  <a:srgbClr val="C00000"/>
                </a:solidFill>
              </a:rPr>
              <a:t>와 </a:t>
            </a:r>
            <a:r>
              <a:rPr lang="en-US" altLang="ko-KR" sz="1400">
                <a:solidFill>
                  <a:srgbClr val="C00000"/>
                </a:solidFill>
              </a:rPr>
              <a:t>weighted F1 Score</a:t>
            </a:r>
            <a:r>
              <a:rPr lang="ko-KR" altLang="en-US" sz="1400"/>
              <a:t>을 얻었으나 </a:t>
            </a:r>
            <a:r>
              <a:rPr lang="en-US" altLang="ko-KR" sz="1400">
                <a:solidFill>
                  <a:schemeClr val="accent1"/>
                </a:solidFill>
              </a:rPr>
              <a:t>Macro F1 score </a:t>
            </a:r>
            <a:r>
              <a:rPr lang="ko-KR" altLang="en-US" sz="1400">
                <a:solidFill>
                  <a:schemeClr val="accent1"/>
                </a:solidFill>
              </a:rPr>
              <a:t>점수 향상</a:t>
            </a:r>
            <a:br>
              <a:rPr lang="en-US" altLang="ko-KR" sz="1400"/>
            </a:br>
            <a:r>
              <a:rPr lang="en-US" altLang="ko-KR" sz="1400" b="1"/>
              <a:t>= (2) PAST</a:t>
            </a:r>
            <a:r>
              <a:rPr lang="ko-KR" altLang="en-US" sz="1400" b="1"/>
              <a:t> 토큰 방안은 불균형한 대화 데이터셋에서 균형있는 예측을 하도록 만듬</a:t>
            </a:r>
            <a:endParaRPr lang="en-US" altLang="ko-KR" sz="1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rgbClr val="C00000"/>
                </a:solidFill>
              </a:rPr>
              <a:t>lower accuracy </a:t>
            </a:r>
            <a:r>
              <a:rPr lang="en-US" altLang="ko-KR" sz="1400"/>
              <a:t>and</a:t>
            </a:r>
            <a:r>
              <a:rPr lang="en-US" altLang="ko-KR" sz="1400">
                <a:solidFill>
                  <a:srgbClr val="C00000"/>
                </a:solidFill>
              </a:rPr>
              <a:t> weighted F1 Score</a:t>
            </a:r>
            <a:r>
              <a:rPr lang="en-US" altLang="ko-KR" sz="1400"/>
              <a:t> were obtained compared to Baseline, </a:t>
            </a:r>
            <a:r>
              <a:rPr lang="en-US" altLang="ko-KR" sz="1400">
                <a:solidFill>
                  <a:schemeClr val="accent1"/>
                </a:solidFill>
              </a:rPr>
              <a:t>but improved Macro F1 score</a:t>
            </a:r>
            <a:br>
              <a:rPr lang="en-US" altLang="ko-KR" sz="1400"/>
            </a:br>
            <a:r>
              <a:rPr lang="en-US" altLang="ko-KR" sz="1400" b="1"/>
              <a:t>= (2) The PAST token scheme makes balanced predictions in an unbalanced conversation dataset.</a:t>
            </a:r>
          </a:p>
        </p:txBody>
      </p:sp>
    </p:spTree>
    <p:extLst>
      <p:ext uri="{BB962C8B-B14F-4D97-AF65-F5344CB8AC3E}">
        <p14:creationId xmlns:p14="http://schemas.microsoft.com/office/powerpoint/2010/main" val="2949357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43414"/>
            <a:ext cx="1448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Future Plan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4F6FED-3FA7-1E6B-A95A-ACB47774C25F}"/>
              </a:ext>
            </a:extLst>
          </p:cNvPr>
          <p:cNvSpPr txBox="1"/>
          <p:nvPr/>
        </p:nvSpPr>
        <p:spPr>
          <a:xfrm>
            <a:off x="884420" y="1422870"/>
            <a:ext cx="99370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400"/>
              <a:t>현재 </a:t>
            </a:r>
            <a:r>
              <a:rPr lang="en-US" altLang="ko-KR" sz="1400" b="1"/>
              <a:t>DeBERTaV3</a:t>
            </a:r>
            <a:r>
              <a:rPr lang="en-US" altLang="ko-KR" sz="1400"/>
              <a:t>, </a:t>
            </a:r>
            <a:r>
              <a:rPr lang="en-US" altLang="ko-KR" sz="1400" b="1"/>
              <a:t>ELECTRA</a:t>
            </a:r>
            <a:r>
              <a:rPr lang="en-US" altLang="ko-KR" sz="1400"/>
              <a:t> -&gt; PAST </a:t>
            </a:r>
            <a:r>
              <a:rPr lang="ko-KR" altLang="en-US" sz="1400"/>
              <a:t>기법과 </a:t>
            </a:r>
            <a:r>
              <a:rPr lang="en-US" altLang="ko-KR" sz="1400"/>
              <a:t>Baseline </a:t>
            </a:r>
            <a:r>
              <a:rPr lang="ko-KR" altLang="en-US" sz="1400"/>
              <a:t>비교 실험 중</a:t>
            </a:r>
            <a:r>
              <a:rPr lang="en-US" altLang="ko-KR" sz="1400"/>
              <a:t> </a:t>
            </a:r>
            <a:br>
              <a:rPr lang="en-US" altLang="ko-KR" sz="1400"/>
            </a:br>
            <a:br>
              <a:rPr lang="en-US" altLang="ko-KR" sz="1400"/>
            </a:br>
            <a:r>
              <a:rPr lang="ko-KR" altLang="en-US" sz="1400"/>
              <a:t>전체적인 성능향상이 보이는 모델을 채택하여 </a:t>
            </a:r>
            <a:r>
              <a:rPr lang="en-US" altLang="ko-KR" sz="1400"/>
              <a:t>4</a:t>
            </a:r>
            <a:r>
              <a:rPr lang="ko-KR" altLang="en-US" sz="1400"/>
              <a:t>가지 대화 데이터셋 학습 예정</a:t>
            </a:r>
            <a:r>
              <a:rPr lang="ko-KR" altLang="en-US" sz="1400" b="1"/>
              <a:t> </a:t>
            </a:r>
            <a:r>
              <a:rPr lang="en-US" altLang="ko-KR" sz="1400"/>
              <a:t>(MELD, IEMOCAP, emoryNLP, DialogRE)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400"/>
              <a:t>해당 실험으로 논문 초안 작성중</a:t>
            </a:r>
            <a:r>
              <a:rPr lang="en-US" altLang="ko-KR" sz="1400"/>
              <a:t> </a:t>
            </a:r>
          </a:p>
          <a:p>
            <a:endParaRPr lang="en-US" altLang="ko-KR" sz="1400"/>
          </a:p>
          <a:p>
            <a:endParaRPr lang="en-US" altLang="ko-KR" sz="1400" strike="sngStrike"/>
          </a:p>
          <a:p>
            <a:pPr marL="342900" indent="-342900">
              <a:buFont typeface="+mj-lt"/>
              <a:buAutoNum type="arabicPeriod"/>
            </a:pPr>
            <a:r>
              <a:rPr lang="en-US" altLang="ko-KR" sz="1400" strike="sngStrike"/>
              <a:t>Wav2Vec </a:t>
            </a:r>
            <a:r>
              <a:rPr lang="ko-KR" altLang="en-US" sz="1400" strike="sngStrike"/>
              <a:t>사용하여 </a:t>
            </a:r>
            <a:r>
              <a:rPr lang="en-US" altLang="ko-KR" sz="1400" strike="sngStrike"/>
              <a:t>Audio</a:t>
            </a:r>
            <a:r>
              <a:rPr lang="ko-KR" altLang="en-US" sz="1400" strike="sngStrike"/>
              <a:t>만</a:t>
            </a:r>
            <a:r>
              <a:rPr lang="en-US" altLang="ko-KR" sz="1400" strike="sngStrike"/>
              <a:t> </a:t>
            </a:r>
            <a:r>
              <a:rPr lang="ko-KR" altLang="en-US" sz="1400" strike="sngStrike"/>
              <a:t>학습 </a:t>
            </a:r>
            <a:r>
              <a:rPr lang="en-US" altLang="ko-KR" sz="1400"/>
              <a:t>(</a:t>
            </a:r>
            <a:r>
              <a:rPr lang="ko-KR" altLang="en-US" sz="1400"/>
              <a:t>음성은 </a:t>
            </a:r>
            <a:r>
              <a:rPr lang="en-US" altLang="ko-KR" sz="1400"/>
              <a:t>MELD, IEMOCAP </a:t>
            </a:r>
            <a:r>
              <a:rPr lang="ko-KR" altLang="en-US" sz="1400"/>
              <a:t>만 적용가능</a:t>
            </a:r>
            <a:r>
              <a:rPr lang="en-US" altLang="ko-KR" sz="1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145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823</Words>
  <Application>Microsoft Office PowerPoint</Application>
  <PresentationFormat>와이드스크린</PresentationFormat>
  <Paragraphs>192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LeeKihoon</cp:lastModifiedBy>
  <cp:revision>193</cp:revision>
  <dcterms:created xsi:type="dcterms:W3CDTF">2021-09-12T04:18:05Z</dcterms:created>
  <dcterms:modified xsi:type="dcterms:W3CDTF">2023-05-24T04:09:20Z</dcterms:modified>
</cp:coreProperties>
</file>