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9" r:id="rId3"/>
    <p:sldId id="276" r:id="rId4"/>
    <p:sldId id="303" r:id="rId5"/>
    <p:sldId id="304" r:id="rId6"/>
    <p:sldId id="308" r:id="rId7"/>
    <p:sldId id="307" r:id="rId8"/>
    <p:sldId id="309" r:id="rId9"/>
    <p:sldId id="277" r:id="rId10"/>
    <p:sldId id="285" r:id="rId11"/>
    <p:sldId id="278" r:id="rId12"/>
    <p:sldId id="296" r:id="rId13"/>
    <p:sldId id="298" r:id="rId14"/>
    <p:sldId id="287" r:id="rId15"/>
    <p:sldId id="299" r:id="rId16"/>
    <p:sldId id="280" r:id="rId17"/>
    <p:sldId id="281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7767"/>
    <a:srgbClr val="4056A1"/>
    <a:srgbClr val="DFE0E6"/>
    <a:srgbClr val="F7F6F1"/>
    <a:srgbClr val="6196FF"/>
    <a:srgbClr val="C9DBFF"/>
    <a:srgbClr val="395822"/>
    <a:srgbClr val="A5ACB7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871B3-DFD6-49DB-812F-31C57823336A}" v="106" dt="2023-11-15T02:03:52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1236" autoAdjust="0"/>
  </p:normalViewPr>
  <p:slideViewPr>
    <p:cSldViewPr snapToGrid="0">
      <p:cViewPr>
        <p:scale>
          <a:sx n="100" d="100"/>
          <a:sy n="100" d="100"/>
        </p:scale>
        <p:origin x="4722" y="9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Kihoon" userId="3fabf05e-f515-4018-a4ee-ca1b7dd4238a" providerId="ADAL" clId="{43668438-7AB4-49E3-B0F4-D7BD58E91ADC}"/>
    <pc:docChg chg="undo redo custSel addSld delSld modSld sldOrd">
      <pc:chgData name="LeeKihoon" userId="3fabf05e-f515-4018-a4ee-ca1b7dd4238a" providerId="ADAL" clId="{43668438-7AB4-49E3-B0F4-D7BD58E91ADC}" dt="2023-10-31T11:29:14.465" v="18060" actId="20577"/>
      <pc:docMkLst>
        <pc:docMk/>
      </pc:docMkLst>
      <pc:sldChg chg="modNotesTx">
        <pc:chgData name="LeeKihoon" userId="3fabf05e-f515-4018-a4ee-ca1b7dd4238a" providerId="ADAL" clId="{43668438-7AB4-49E3-B0F4-D7BD58E91ADC}" dt="2023-10-31T07:31:03.928" v="1097" actId="20577"/>
        <pc:sldMkLst>
          <pc:docMk/>
          <pc:sldMk cId="1377300650" sldId="268"/>
        </pc:sldMkLst>
      </pc:sldChg>
      <pc:sldChg chg="modNotesTx">
        <pc:chgData name="LeeKihoon" userId="3fabf05e-f515-4018-a4ee-ca1b7dd4238a" providerId="ADAL" clId="{43668438-7AB4-49E3-B0F4-D7BD58E91ADC}" dt="2023-10-31T07:35:02.487" v="1835" actId="20577"/>
        <pc:sldMkLst>
          <pc:docMk/>
          <pc:sldMk cId="2300088848" sldId="270"/>
        </pc:sldMkLst>
      </pc:sldChg>
      <pc:sldChg chg="modNotesTx">
        <pc:chgData name="LeeKihoon" userId="3fabf05e-f515-4018-a4ee-ca1b7dd4238a" providerId="ADAL" clId="{43668438-7AB4-49E3-B0F4-D7BD58E91ADC}" dt="2023-10-31T07:59:45.857" v="4853" actId="20577"/>
        <pc:sldMkLst>
          <pc:docMk/>
          <pc:sldMk cId="2912923620" sldId="271"/>
        </pc:sldMkLst>
      </pc:sldChg>
      <pc:sldChg chg="modNotesTx">
        <pc:chgData name="LeeKihoon" userId="3fabf05e-f515-4018-a4ee-ca1b7dd4238a" providerId="ADAL" clId="{43668438-7AB4-49E3-B0F4-D7BD58E91ADC}" dt="2023-10-31T10:55:30.315" v="10352" actId="20577"/>
        <pc:sldMkLst>
          <pc:docMk/>
          <pc:sldMk cId="930681933" sldId="276"/>
        </pc:sldMkLst>
      </pc:sldChg>
      <pc:sldChg chg="modSp mod modNotesTx">
        <pc:chgData name="LeeKihoon" userId="3fabf05e-f515-4018-a4ee-ca1b7dd4238a" providerId="ADAL" clId="{43668438-7AB4-49E3-B0F4-D7BD58E91ADC}" dt="2023-10-31T11:03:27.843" v="11827" actId="20577"/>
        <pc:sldMkLst>
          <pc:docMk/>
          <pc:sldMk cId="3719346137" sldId="277"/>
        </pc:sldMkLst>
        <pc:spChg chg="mod">
          <ac:chgData name="LeeKihoon" userId="3fabf05e-f515-4018-a4ee-ca1b7dd4238a" providerId="ADAL" clId="{43668438-7AB4-49E3-B0F4-D7BD58E91ADC}" dt="2023-10-31T10:58:28.094" v="10786" actId="20577"/>
          <ac:spMkLst>
            <pc:docMk/>
            <pc:sldMk cId="3719346137" sldId="277"/>
            <ac:spMk id="6" creationId="{A81EC9CF-44EE-C79C-8211-FB4C4282D497}"/>
          </ac:spMkLst>
        </pc:spChg>
      </pc:sldChg>
      <pc:sldChg chg="modNotesTx">
        <pc:chgData name="LeeKihoon" userId="3fabf05e-f515-4018-a4ee-ca1b7dd4238a" providerId="ADAL" clId="{43668438-7AB4-49E3-B0F4-D7BD58E91ADC}" dt="2023-10-31T11:10:44.609" v="13709" actId="20577"/>
        <pc:sldMkLst>
          <pc:docMk/>
          <pc:sldMk cId="4041835790" sldId="278"/>
        </pc:sldMkLst>
      </pc:sldChg>
      <pc:sldChg chg="modNotesTx">
        <pc:chgData name="LeeKihoon" userId="3fabf05e-f515-4018-a4ee-ca1b7dd4238a" providerId="ADAL" clId="{43668438-7AB4-49E3-B0F4-D7BD58E91ADC}" dt="2023-10-31T11:29:14.465" v="18060" actId="20577"/>
        <pc:sldMkLst>
          <pc:docMk/>
          <pc:sldMk cId="1007785561" sldId="280"/>
        </pc:sldMkLst>
      </pc:sldChg>
      <pc:sldChg chg="modNotesTx">
        <pc:chgData name="LeeKihoon" userId="3fabf05e-f515-4018-a4ee-ca1b7dd4238a" providerId="ADAL" clId="{43668438-7AB4-49E3-B0F4-D7BD58E91ADC}" dt="2023-10-31T11:07:34.796" v="12718" actId="20577"/>
        <pc:sldMkLst>
          <pc:docMk/>
          <pc:sldMk cId="2231050360" sldId="285"/>
        </pc:sldMkLst>
      </pc:sldChg>
      <pc:sldChg chg="modNotesTx">
        <pc:chgData name="LeeKihoon" userId="3fabf05e-f515-4018-a4ee-ca1b7dd4238a" providerId="ADAL" clId="{43668438-7AB4-49E3-B0F4-D7BD58E91ADC}" dt="2023-10-31T11:20:22.550" v="15763" actId="20577"/>
        <pc:sldMkLst>
          <pc:docMk/>
          <pc:sldMk cId="3138466510" sldId="287"/>
        </pc:sldMkLst>
      </pc:sldChg>
      <pc:sldChg chg="modNotesTx">
        <pc:chgData name="LeeKihoon" userId="3fabf05e-f515-4018-a4ee-ca1b7dd4238a" providerId="ADAL" clId="{43668438-7AB4-49E3-B0F4-D7BD58E91ADC}" dt="2023-10-31T08:50:07.805" v="7985" actId="20577"/>
        <pc:sldMkLst>
          <pc:docMk/>
          <pc:sldMk cId="72248553" sldId="289"/>
        </pc:sldMkLst>
      </pc:sldChg>
      <pc:sldChg chg="modNotesTx">
        <pc:chgData name="LeeKihoon" userId="3fabf05e-f515-4018-a4ee-ca1b7dd4238a" providerId="ADAL" clId="{43668438-7AB4-49E3-B0F4-D7BD58E91ADC}" dt="2023-10-31T07:44:13.026" v="3569" actId="20577"/>
        <pc:sldMkLst>
          <pc:docMk/>
          <pc:sldMk cId="3034874319" sldId="291"/>
        </pc:sldMkLst>
      </pc:sldChg>
      <pc:sldChg chg="modTransition modNotesTx">
        <pc:chgData name="LeeKihoon" userId="3fabf05e-f515-4018-a4ee-ca1b7dd4238a" providerId="ADAL" clId="{43668438-7AB4-49E3-B0F4-D7BD58E91ADC}" dt="2023-10-31T07:52:11.957" v="4564" actId="20577"/>
        <pc:sldMkLst>
          <pc:docMk/>
          <pc:sldMk cId="1669847390" sldId="292"/>
        </pc:sldMkLst>
      </pc:sldChg>
      <pc:sldChg chg="modNotesTx">
        <pc:chgData name="LeeKihoon" userId="3fabf05e-f515-4018-a4ee-ca1b7dd4238a" providerId="ADAL" clId="{43668438-7AB4-49E3-B0F4-D7BD58E91ADC}" dt="2023-10-31T08:16:16.516" v="6124" actId="20577"/>
        <pc:sldMkLst>
          <pc:docMk/>
          <pc:sldMk cId="3902399610" sldId="294"/>
        </pc:sldMkLst>
      </pc:sldChg>
      <pc:sldChg chg="modNotesTx">
        <pc:chgData name="LeeKihoon" userId="3fabf05e-f515-4018-a4ee-ca1b7dd4238a" providerId="ADAL" clId="{43668438-7AB4-49E3-B0F4-D7BD58E91ADC}" dt="2023-10-31T11:15:15.034" v="14682" actId="20577"/>
        <pc:sldMkLst>
          <pc:docMk/>
          <pc:sldMk cId="2507956418" sldId="296"/>
        </pc:sldMkLst>
      </pc:sldChg>
      <pc:sldChg chg="modNotesTx">
        <pc:chgData name="LeeKihoon" userId="3fabf05e-f515-4018-a4ee-ca1b7dd4238a" providerId="ADAL" clId="{43668438-7AB4-49E3-B0F4-D7BD58E91ADC}" dt="2023-10-31T11:19:46.724" v="15598" actId="20577"/>
        <pc:sldMkLst>
          <pc:docMk/>
          <pc:sldMk cId="1602457143" sldId="298"/>
        </pc:sldMkLst>
      </pc:sldChg>
      <pc:sldChg chg="modNotesTx">
        <pc:chgData name="LeeKihoon" userId="3fabf05e-f515-4018-a4ee-ca1b7dd4238a" providerId="ADAL" clId="{43668438-7AB4-49E3-B0F4-D7BD58E91ADC}" dt="2023-10-31T11:23:11.914" v="16513" actId="20577"/>
        <pc:sldMkLst>
          <pc:docMk/>
          <pc:sldMk cId="2703338466" sldId="299"/>
        </pc:sldMkLst>
      </pc:sldChg>
      <pc:sldChg chg="modNotesTx">
        <pc:chgData name="LeeKihoon" userId="3fabf05e-f515-4018-a4ee-ca1b7dd4238a" providerId="ADAL" clId="{43668438-7AB4-49E3-B0F4-D7BD58E91ADC}" dt="2023-10-31T08:51:40.588" v="8064" actId="20577"/>
        <pc:sldMkLst>
          <pc:docMk/>
          <pc:sldMk cId="1780702714" sldId="301"/>
        </pc:sldMkLst>
      </pc:sldChg>
      <pc:sldChg chg="addSp delSp modSp add mod modNotesTx">
        <pc:chgData name="LeeKihoon" userId="3fabf05e-f515-4018-a4ee-ca1b7dd4238a" providerId="ADAL" clId="{43668438-7AB4-49E3-B0F4-D7BD58E91ADC}" dt="2023-10-31T08:51:42.402" v="8065" actId="20577"/>
        <pc:sldMkLst>
          <pc:docMk/>
          <pc:sldMk cId="4266283584" sldId="302"/>
        </pc:sldMkLst>
        <pc:spChg chg="add mod ord">
          <ac:chgData name="LeeKihoon" userId="3fabf05e-f515-4018-a4ee-ca1b7dd4238a" providerId="ADAL" clId="{43668438-7AB4-49E3-B0F4-D7BD58E91ADC}" dt="2023-10-31T08:28:19.261" v="7476" actId="14100"/>
          <ac:spMkLst>
            <pc:docMk/>
            <pc:sldMk cId="4266283584" sldId="302"/>
            <ac:spMk id="6" creationId="{EE8F9D1B-23F9-87F2-FFB7-8E0FEA5B5B4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7" creationId="{754E4CB8-C4A7-DF59-1B34-AF55D600A8AD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9" creationId="{2BB2B6F2-0B0A-6F5B-BB57-7722CD35F64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0" creationId="{076564CF-5910-2197-BA45-2D1320238014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1" creationId="{BD5074E7-707D-B1ED-9097-26794B74353E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2" creationId="{0B15AB7F-85A8-D382-1534-E8E87F4796B3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3" creationId="{3C53D027-F6FC-641F-0BC3-3871C56DECD3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" creationId="{26ED3C07-75EE-8970-35FD-41FCCC57F96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24" creationId="{A802A79F-718A-3303-2690-4AAA3569DAE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25" creationId="{973AE876-CBEA-B12E-90C2-C797F43E1690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26" creationId="{8D517B98-782B-8002-698A-2058BCD99F40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27" creationId="{B24B3677-2EC8-6996-DA56-F58827A1C68F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28" creationId="{9CE4C6D5-449C-9D67-DEDE-524A27566FCD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29" creationId="{110093C1-A00A-4CC1-9084-918873253C30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30" creationId="{290EC30A-7096-712E-7BA6-26CF2EDC556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31" creationId="{D036A4A9-AD0F-4DB6-1BAF-7C91C4F25B20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32" creationId="{44938F61-CE21-465F-D225-6920D7A11099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33" creationId="{88AE7B1E-2BF3-0799-E8B3-250782F5459D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34" creationId="{E79FD6F7-50F2-9C1A-2CFD-D314D1A66507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59" creationId="{C2242B80-3539-1A3B-22EA-25388160727F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61" creationId="{BC450DDF-8808-1536-CF95-C42608CBA4D2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32" creationId="{68E965F1-F4FC-0583-78A6-20EC5316BC7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235" creationId="{4EFCD3BE-A5FC-7789-AB80-670B223FA2D9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36" creationId="{EDB957E7-F7B5-5C0B-9A0B-99C423D6E970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37" creationId="{7B826A8A-E5D6-09C1-6D5E-AD51140471C8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38" creationId="{D809EE26-6727-ADD2-1F4D-8E31660FF73B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39" creationId="{C7A28CE2-1023-DDE0-1EF9-DD7E67940BF4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40" creationId="{3FF8293F-48C4-4ED1-9E54-B25600385E72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41" creationId="{D1506FE6-CF66-6A9A-A6F8-50F24FF59043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51" creationId="{FA2CED76-82A6-6C29-2716-3831FDD1E87D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63" creationId="{E63AF298-8DFC-D497-AEDE-24AB2E456FED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64" creationId="{7B87B5C3-B913-4BDD-A0D5-62F22C8DC151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65" creationId="{88AE0979-8686-453D-126C-6B8B5A270B94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66" creationId="{3B573BC4-CB1D-3464-FE33-53D51C526E1D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67" creationId="{052F1459-0E08-EEBD-720E-9AC7F96A18C8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68" creationId="{6009FD38-ACED-4624-5BBC-0D4B849987C5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69" creationId="{2762F190-5D2D-FAFD-03E3-9A92CE38BCD5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70" creationId="{E10C4B82-3A49-1DCF-EFFE-9A417F7337D6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71" creationId="{AF69E872-722F-7373-FF04-9475B7A5AEDA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72" creationId="{155CB869-047F-80E3-3C78-D92FF760273A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97" creationId="{67AE00A7-9EA2-1C93-E988-8F2417BBB682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01" creationId="{DC77F48A-4DEF-E99F-51CC-6F7DFBD0DDEF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05" creationId="{3854135D-06AD-A8D8-F819-B625B50C2EDB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06" creationId="{72FD3C77-297D-97A7-5BA5-7442E7930242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07" creationId="{F1EB7F93-0EFF-6D0E-DA5A-DF2252D58160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08" creationId="{C53D0FDD-28D3-C00B-FDCE-B8F9FA5CB2A4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09" creationId="{CF935DBE-E0CD-6E22-7253-FA67C662F160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10" creationId="{EA22681E-EBFE-4C73-AE37-FCC7BDFE5100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11" creationId="{F7C697B6-3223-1A61-9A65-F935403BEEA5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12" creationId="{FCFE2A04-32C8-7BBF-2A47-DA80115417BD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13" creationId="{5D19088E-9546-4F0A-56FD-55A3116565E3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14" creationId="{0591AD07-B18A-AE03-8011-6AF5CEB7A60C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39" creationId="{0E842B07-A904-C810-87F9-8704FAB11255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51" creationId="{30CDD640-1187-408B-00F9-848736F9F6A4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52" creationId="{3682FAF9-EBE8-4A38-E422-67AA4F6EAABC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53" creationId="{A390D107-8FB1-F67B-E5E2-6D5122C91DF6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54" creationId="{E26C1231-D24A-ECB1-D58F-3C4331133583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55" creationId="{46E44EF6-B7CD-87FF-8CC3-A9DE50AA22C4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56" creationId="{AC85E2AC-4B5C-7552-2641-C7A04D18BD68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57" creationId="{58C245CB-999A-1481-75AD-6894A92E631C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58" creationId="{80394E16-41A2-FA0E-C16C-4592DBC0EAB6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59" creationId="{2A14D1D2-60E2-F83F-ED70-5F5A37ECFF29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60" creationId="{1C7A8475-5A2B-1677-12F6-0B9B8F5B676F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85" creationId="{8DA80739-82AF-BFB4-AD7D-B15EED7E471B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89" creationId="{67A950F7-8696-2421-12FD-9F1A0E03BAAB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91" creationId="{C051B583-E530-2AA8-958D-0D80C5B9591F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92" creationId="{53CCCF12-3C99-D06F-49F2-5EB15A90FF7F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93" creationId="{2BC86390-96D0-5EF7-85F9-6D064CB0D75A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94" creationId="{D79CC6F8-43B4-FE3E-AE0D-DDA3F836FD0C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95" creationId="{06E2D0E5-31DE-16A6-A27A-FB9440F4E408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96" creationId="{57623337-92CB-08DE-AC5F-9D8DEA2BFEE0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97" creationId="{E8D5F579-23A5-D0E2-D6B8-766CF035846B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98" creationId="{EF187D64-65C1-8FF7-3CD5-6999E402A3AC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99" creationId="{111DB657-045D-668B-1890-2CE5DBAB99C3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00" creationId="{3F401192-0424-9639-FEAB-19D3E810DD21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25" creationId="{57176717-4C50-15DC-482F-A6BA605FCFB4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37" creationId="{69AACCD7-4B33-E1C7-57B9-7463740D4696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38" creationId="{643BBE93-C299-7CA8-71AF-634C4DD4B6A1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39" creationId="{EF8E3821-E3F9-1A37-480E-6B05457D6B73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40" creationId="{41E999FE-6257-C480-0667-6EB9AA14E19A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41" creationId="{8981E80F-A867-19AE-2D85-423545785D2D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42" creationId="{CF2FA9FA-D29D-BD2B-77F3-F5BF20CD5AB5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43" creationId="{2375D574-36C4-169A-8BD4-0D0A53646169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44" creationId="{A292DA10-00AE-AFDC-ECD2-1DEEF9C7452B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45" creationId="{8059F1EF-E71A-848D-8792-2EC859C9702F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46" creationId="{B576018E-C537-977F-8EE4-FF36DA57F9DE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71" creationId="{16591054-3EE2-4184-CB1D-A23787F4B568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77" creationId="{1A8FEF25-D3FD-1266-1913-CDB7A06E3B84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78" creationId="{443F389A-EAFB-0F9A-C93B-0339A44D936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79" creationId="{ECB41F83-0AEC-5FC5-3286-FFECE9E66F7E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80" creationId="{E019E86E-8431-A1BE-E1B5-C53529C5D725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81" creationId="{B146888F-4426-9CA0-F989-95EA872F26E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82" creationId="{A413A5BA-3CA2-7D39-0ACE-4E012CFAFC61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83" creationId="{845A5AAF-C088-6B08-C0B4-44480377537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84" creationId="{829516EA-6CB8-65D9-E92A-F8316038D21D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85" creationId="{9FCB6DDD-A1A1-5E88-D3FC-30DC3B35BB78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86" creationId="{6D9918C4-CF40-266D-F7D5-F89DA69DE9D0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507" creationId="{C43090D7-8B08-84D5-90FF-DEFBB0D42E46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13" creationId="{8F9FA61D-AE13-DA79-42D7-5A64824CF72E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14" creationId="{DE89279E-2A4A-A313-2F3E-CF19F1BF369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15" creationId="{8B750024-476C-6EC3-D39A-1EB35B032C2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16" creationId="{15E6C695-4D02-A2A5-75A5-1C1F292B111A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17" creationId="{C628F2CB-129D-CD8B-047F-A0FDF76C693B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18" creationId="{8A4016D8-8413-2CF9-1CA9-2B50F4DB97F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19" creationId="{5350453B-505B-A3B2-A24E-43EEE4F436D8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20" creationId="{83B0B73D-9A7D-B5B4-A279-A5BDFAD1072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21" creationId="{9524FA78-F715-C70A-CA0B-EA212A0EC29A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22" creationId="{55EE5CAC-BBD5-DCF2-4A2C-000E4A8A7898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23" creationId="{4A9C23AB-6C4F-715B-1788-EF50794040E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37" creationId="{FA447FD4-2369-3A9C-2F18-A54A94D0808D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39" creationId="{DB5C023E-A54A-5801-B1BC-5C5F2DBB51E1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40" creationId="{C2DE78B9-A397-7D4F-EB8C-264F160F999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41" creationId="{947EE653-48B7-054D-B781-072A83090BD1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42" creationId="{B648CBDD-C3C4-DF1F-6018-6F1924D56964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43" creationId="{063C468C-EC4A-2C69-1F9D-0A4ADA1F246E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44" creationId="{4EF80555-A49D-1FED-13C8-BA4BD16329ED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45" creationId="{747641D8-951A-E7F7-D4F3-9A0BC708C36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46" creationId="{B349C485-577D-5A19-0C1C-0FA7A17CF4C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47" creationId="{01036776-FBCA-01CD-9FF9-B46D2D6C65F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48" creationId="{9F5A165C-4BD9-0EA6-94B7-79F3A6BC1FBE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73" creationId="{A4086D7D-08FC-28A2-3A39-07EAD78200E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74" creationId="{65CA7DEE-80A8-361F-53D0-A3A22DEAA238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75" creationId="{7705E71A-AFF5-AA9D-DD51-D7A3F4463353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76" creationId="{29E658DF-9F32-B76D-471B-AB5D1B0E08E4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77" creationId="{15D18655-8F36-1C28-48B4-02686817E76F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78" creationId="{06992EB3-7DF2-BE9A-E7F3-A6DD94C85DAB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79" creationId="{80B992F3-0F49-2A31-C5F2-0A79647D783A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80" creationId="{DB0BB2F7-3423-82D3-8DD1-C991217F0338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81" creationId="{ADAB4300-105F-7A68-7633-FD6E9D88A3D5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82" creationId="{6D0A5E98-AE74-85E7-3FD3-DC3F7F8F350B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83" creationId="{112767F1-E835-EC0B-6657-A83E9C823FE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608" creationId="{1A73220C-A947-5F97-7AB8-B94790694DD6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610" creationId="{EA81DE78-C1BB-D8D7-224E-EB96CF53DB09}"/>
          </ac:spMkLst>
        </pc:spChg>
        <pc:picChg chg="add del mod">
          <ac:chgData name="LeeKihoon" userId="3fabf05e-f515-4018-a4ee-ca1b7dd4238a" providerId="ADAL" clId="{43668438-7AB4-49E3-B0F4-D7BD58E91ADC}" dt="2023-10-31T08:27:20.457" v="7465"/>
          <ac:picMkLst>
            <pc:docMk/>
            <pc:sldMk cId="4266283584" sldId="302"/>
            <ac:picMk id="62" creationId="{DDAFA2F4-EFA4-72D3-7A73-40E69E3C2615}"/>
          </ac:picMkLst>
        </pc:picChg>
        <pc:picChg chg="add del mod">
          <ac:chgData name="LeeKihoon" userId="3fabf05e-f515-4018-a4ee-ca1b7dd4238a" providerId="ADAL" clId="{43668438-7AB4-49E3-B0F4-D7BD58E91ADC}" dt="2023-10-31T08:27:20.457" v="7465"/>
          <ac:picMkLst>
            <pc:docMk/>
            <pc:sldMk cId="4266283584" sldId="302"/>
            <ac:picMk id="63" creationId="{5E957C49-3B7C-B73F-2860-B183C9AE6D91}"/>
          </ac:picMkLst>
        </pc:picChg>
        <pc:picChg chg="del mod">
          <ac:chgData name="LeeKihoon" userId="3fabf05e-f515-4018-a4ee-ca1b7dd4238a" providerId="ADAL" clId="{43668438-7AB4-49E3-B0F4-D7BD58E91ADC}" dt="2023-10-31T08:27:16.064" v="7461" actId="21"/>
          <ac:picMkLst>
            <pc:docMk/>
            <pc:sldMk cId="4266283584" sldId="302"/>
            <ac:picMk id="1302" creationId="{4C026611-FBA5-F877-2763-8D3748F98B2A}"/>
          </ac:picMkLst>
        </pc:picChg>
        <pc:picChg chg="del mod">
          <ac:chgData name="LeeKihoon" userId="3fabf05e-f515-4018-a4ee-ca1b7dd4238a" providerId="ADAL" clId="{43668438-7AB4-49E3-B0F4-D7BD58E91ADC}" dt="2023-10-31T08:27:16.064" v="7461" actId="21"/>
          <ac:picMkLst>
            <pc:docMk/>
            <pc:sldMk cId="4266283584" sldId="302"/>
            <ac:picMk id="1303" creationId="{297CB112-D2EE-C854-CC6B-13839F3E1937}"/>
          </ac:picMkLst>
        </pc:picChg>
        <pc:picChg chg="add mod">
          <ac:chgData name="LeeKihoon" userId="3fabf05e-f515-4018-a4ee-ca1b7dd4238a" providerId="ADAL" clId="{43668438-7AB4-49E3-B0F4-D7BD58E91ADC}" dt="2023-10-31T08:27:43.082" v="7471" actId="29295"/>
          <ac:picMkLst>
            <pc:docMk/>
            <pc:sldMk cId="4266283584" sldId="302"/>
            <ac:picMk id="1611" creationId="{5FA5C057-3538-B524-D65F-3A2D002856E1}"/>
          </ac:picMkLst>
        </pc:pic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8" creationId="{C35B4CBD-807D-2DC4-21F9-00BD3C630DC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" creationId="{28A44F3E-DC27-AF86-05E2-B4D11E27FACE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" creationId="{67AA0B40-066D-2B39-FBB4-FB378626BE5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7" creationId="{23519C8E-0BFF-679D-7470-69AC2FF44FE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8" creationId="{9EF20A5A-E274-FED8-EA22-FDAC8E09244E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9" creationId="{E8F6D03F-A19B-FBE1-E91A-18443F56A885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20" creationId="{2FBA4B1D-345D-1DDB-FBF5-488229E7CA92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21" creationId="{DBB55721-FE25-3101-DC37-52695261F059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22" creationId="{CA30BF9F-C956-266F-1D69-869E71FCC77A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23" creationId="{5F229928-CF82-6CC9-3F4C-E612AD72BC5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35" creationId="{05FB21BE-4328-B307-6C5A-1549396884A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36" creationId="{3F9B2031-835D-DFB4-21A0-69593BCFEE5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37" creationId="{72C9A1C2-E64F-0056-ED44-8810BAD6D0D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38" creationId="{FE8D787C-FC0C-B9A1-5B2C-F44D78525BE2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39" creationId="{4519711C-C832-069F-F0BC-78CAD45E822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0" creationId="{01AB2366-ECA7-8595-A655-9F1E3E6659F3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1" creationId="{128864A4-12CC-43B0-0172-04CC7CEF527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2" creationId="{A4EFBF73-FE7D-433C-978E-7118EAE954C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3" creationId="{C0990BFF-2EA5-30AC-5859-A65B2D36C123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4" creationId="{24F8A082-6054-91E8-1BB0-3E38A254387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5" creationId="{68AA8682-67C6-7BCC-8748-742B53924B7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6" creationId="{38FFB557-E2A2-9F94-689B-53ED71C8C66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7" creationId="{2E820166-7766-36CA-872C-97664DDA59F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8" creationId="{A566D561-AA66-090F-AC3A-26A568B68FC8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9" creationId="{95674430-717C-2A78-2C65-E1100E4F19BD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50" creationId="{C1BB9641-25ED-CDE5-2B0A-856A3AF9D705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51" creationId="{9D1BAEA8-EB91-1E50-2AB8-FD4707BB2D2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52" creationId="{DE5CC880-55A7-9041-78BA-6CD361B121E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53" creationId="{8ABDF1F0-28FB-AD10-AC4A-0D1054926B52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54" creationId="{B6931FF0-418B-477F-3CA4-94D689A523A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55" creationId="{89B6DA35-ED7F-E663-6C6B-C9B78BDB2AC0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56" creationId="{3EEE7404-CF97-6B85-8D30-665AF06D8EF0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57" creationId="{18CA23EF-73DB-BF40-76E3-B16A6816E48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58" creationId="{79062880-B190-84B1-D172-0DFA548E0CA8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60" creationId="{2A763206-776A-F323-09F4-B9E737D81A8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16" creationId="{515A8C78-D2F2-F7D6-1B6C-5D6010F1CE0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17" creationId="{C44896CF-2BCA-EEFB-BEDB-44DEFE1FC058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18" creationId="{4DC3C413-FA39-AB2E-D020-EDCE37A8527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19" creationId="{B7A1DA7E-A15E-9773-D549-A2DACF279AE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20" creationId="{6D6C13D1-8E92-31F0-E1A0-ADAF736FF3D5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21" creationId="{001D9762-AEAA-6A97-7AEA-81A79461F580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22" creationId="{9B940E92-8A24-6A7A-7328-A94AD490A3C3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23" creationId="{7DB5B823-0577-B420-CC08-16DC5B038C15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24" creationId="{85E33D61-F30D-7CF6-8338-BD243B15BDDD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30" creationId="{D2270858-27FF-DA73-AC05-D439EF3C8A8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31" creationId="{47ADC368-007D-075D-5C37-FB03D92DEC1B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33" creationId="{EBFC3EAE-7C4D-3471-A2C7-AA3A954F173B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34" creationId="{9806B211-9715-3689-6B65-90EF38D77CF9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42" creationId="{3F7BCC7D-E10F-A633-9B55-13D86871C69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43" creationId="{BDDF8600-70ED-5960-22CC-38733AEE77A2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44" creationId="{1BBD1BAE-0296-1795-70CE-79BDA2DCC8A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45" creationId="{262ACD3E-0526-06F9-9F63-03CC7AC7977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46" creationId="{735B9263-7B65-003E-BD22-14A68BE51A1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47" creationId="{4405598D-3BF5-9F2C-DDB0-4EEAAB271B9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48" creationId="{828CEFD4-E138-ADD0-6CA8-5062430832AE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49" creationId="{6B098501-9A2E-E75D-3B55-24A7ED8FF8D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50" creationId="{673240C1-17FA-397C-15F5-D96F7953EB2E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73" creationId="{7DE2ABAB-2636-C4A7-6D3D-C5B10985842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74" creationId="{99FE49B5-B254-34AF-A9B5-F4ABF60B412B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75" creationId="{85F6E21A-2CBE-4A79-1BDA-0F8DE2D3D4ED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76" creationId="{138C15A2-9519-981A-5A8E-06FBC8B258A9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77" creationId="{0A482927-F002-9520-F6BB-7937122204C4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78" creationId="{27CF4352-5C42-B419-5673-62B5FEB65DE9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79" creationId="{EA4DA8BB-69F1-D15E-683E-AD8C6C7E805A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0" creationId="{097BEA2E-4849-7E4A-8E1A-AC2427423E60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1" creationId="{A9655FC5-B3E2-C061-28F9-B745058CA5CD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2" creationId="{18D3C040-E428-91C2-8A59-401EF2382940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3" creationId="{F0CDB3C2-B88C-62D9-5B71-E63E1B50515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4" creationId="{F51CA61B-C9BE-2909-4D8C-2A7B2765FDE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5" creationId="{2A1E0C10-AE0B-7438-7770-0F6354A2B6E5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6" creationId="{E314B0A9-164C-A6FF-0797-D713F6B09FBD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7" creationId="{CF2A6513-1022-6889-51CF-C151FA2A4FC2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8" creationId="{C0BBFCB9-A275-5F35-3B5B-4460E8034BF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9" creationId="{1AB88114-D014-BC95-57E7-41E3ACA81525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90" creationId="{0B6214D5-4A5F-A2FE-9D34-A1AD9760FAF2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91" creationId="{8EFBC2A7-4BCD-90B7-6368-CDE837C9D2E0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92" creationId="{2A740511-BA7E-E0A2-09BC-9B2BBD6D495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93" creationId="{A2AB0212-8262-C70E-E8FC-FB110919EA55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94" creationId="{7AF66CE1-B74F-9EED-21D8-33C329FE7EC5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95" creationId="{A60CCEE9-A34B-9837-62CA-DBF50C82417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96" creationId="{8926CC78-1CA4-2A68-A747-0A91C33F733C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00" creationId="{28416243-E5E1-C5B0-5DE2-E4BB4CE55FD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04" creationId="{B26C42ED-AD9A-A745-2F90-5DCF7DF82E5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15" creationId="{53BB5DEE-2B75-5A0F-C4AF-810CC78A02BC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16" creationId="{C71CA63F-FFC5-965C-50EA-494360AE917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17" creationId="{DC9EE4E1-A5FD-0EAC-8282-36409AD5E92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18" creationId="{263B4FD6-7377-8F7D-3912-1EA4F03B887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19" creationId="{A060E3AF-4B31-A369-4759-C220E31E78B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0" creationId="{49ED0EA2-F287-2B47-D858-6A7D2CAA28B2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1" creationId="{CF0B7BAA-97BD-D02E-0B41-23E328275D68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2" creationId="{1518E11B-3495-BF50-39A5-1EFE114F97F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3" creationId="{31764B9B-558F-DBE3-F385-D7E52A5686AA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4" creationId="{94AE9B0A-FC75-BBC3-C3BB-40ED9CEE1FBD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5" creationId="{8F2F30F8-1E42-E66B-1B03-7789739E871A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6" creationId="{2A31553A-1A5D-66F8-49B5-FAB3BCFACEF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7" creationId="{8EAE507D-EF4B-3F01-DDFB-73E3D33E31F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8" creationId="{C5612CC0-4ABB-4AF3-85DF-BE2EF1A8FEC5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9" creationId="{7ACD0553-BA91-0779-2911-746668C728C0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30" creationId="{1FA75C26-D29F-EC80-50AA-5E8B5F34157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31" creationId="{556754C6-815E-5D42-A54F-26693A9388EE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32" creationId="{7F2C69E5-2A4F-B1C8-5A97-3D252147F3B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33" creationId="{B9364B95-19E0-3563-32A7-6CBC0A202DCE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34" creationId="{A3C2DA78-EF97-FBF3-3108-705B6240676C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35" creationId="{B2346D97-64EF-B0B0-0E11-CAD428CA08F2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36" creationId="{696BF4E8-0DAF-7C23-E09F-075F5736737D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37" creationId="{E6103404-AA19-8A5E-221D-B02B7A345D7A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38" creationId="{1D17954D-771B-85F5-3EB4-9E07A79BB09F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61" creationId="{B1842BA0-BA4A-EC84-7AD4-D235424A557C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62" creationId="{43950622-23FF-0410-AECB-828976D7D04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63" creationId="{6A7F6206-3DAB-7F16-16C1-FA0F62549EFA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64" creationId="{147A0681-BDA6-5D99-89C4-5D8E8FE325B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65" creationId="{EEAF7B56-F3A5-6100-E285-5E28640B550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66" creationId="{CBE4DEEF-1DEF-81C9-4CA5-ED0F7C8476F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67" creationId="{D7C7293A-E987-0411-E3FE-6DC44B8E4474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68" creationId="{05B7CFB4-4A61-BB88-96D8-15EC9444AFF5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69" creationId="{92F5631A-A291-59E9-AF35-042FFADE0732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0" creationId="{6E1BB3B1-DD7A-0DEB-CE39-D8707184EA98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1" creationId="{716FFFFA-BEB2-B9CA-6A0C-A97D59152548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2" creationId="{8DAEB67E-0C6A-3929-2732-DFA72594817B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3" creationId="{4EB95AC2-E4B3-1288-3E82-F4C50EA1779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4" creationId="{6ABE2A99-FD26-6DD3-A46B-F6E2C779526E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5" creationId="{EAF5B202-913B-5A99-8751-65DB3A183FF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6" creationId="{772DAE65-DEFC-56FE-D6E8-99024D44FEC4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7" creationId="{438E5055-3A6A-79E1-D1A5-A8D888678C28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8" creationId="{FC054E8A-F340-30C1-34BC-779F30C03DEB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9" creationId="{7DF7639F-06FA-DD14-CB13-B26D38C96E00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80" creationId="{7392083E-1F65-34DE-6E4F-2885EEE516F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81" creationId="{4C28F231-65C4-582D-9EDC-37C55AB3332A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82" creationId="{B5DA465E-2717-3718-07CA-31AD2075E13E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83" creationId="{1477154C-8383-ED31-8A72-ADDFE6EF216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84" creationId="{96F58264-A232-3A10-DD96-5878B87C115E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88" creationId="{09F20356-C2BF-CBAB-76C4-75296541F6E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90" creationId="{6780B235-4D3F-BDC5-F931-0E7D91B295FE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01" creationId="{4B753453-E367-CB9E-F61E-0880038F230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02" creationId="{EC7DA8C9-9D50-4033-DE28-F61C8719C2B8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03" creationId="{8CC54061-8911-557B-39EA-EBA0C00C68D8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04" creationId="{14982511-46C9-758F-ED36-3421876F513F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05" creationId="{1AECA1D8-51FA-1D60-F3BC-C75F6C3C127A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06" creationId="{6D8CF23A-E03E-04F3-321F-073EA2B93DB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07" creationId="{10CE6580-471D-B0E3-FD72-0DA651007F89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08" creationId="{09C958E4-819A-B464-32A8-6AB7E883E0EB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09" creationId="{54A5ACEA-BD74-491D-3EB6-BF58FFF199D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0" creationId="{DA30222E-3080-EC54-6D5C-50EE2F264118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1" creationId="{F242209C-FF55-D5D6-4CD6-7168FD6843EF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2" creationId="{0CA44258-9D7D-D1BC-CAC5-0B4298FC9D8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3" creationId="{F7D1D418-4628-3C0A-C462-89B730BA9368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4" creationId="{97D14F49-DFD6-E0C3-8D23-25AD4470D3B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5" creationId="{DD97BAFD-DCA6-E4DA-27B9-F232E582DB64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6" creationId="{FCA31660-3548-DF30-47C4-6C9D80CC6F0D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7" creationId="{376FBFCA-FEAC-344B-F8B3-97E43A78701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8" creationId="{2B24D5DC-09E3-B3A5-A470-1FC37F54FBB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9" creationId="{E0EE9A04-5150-DC7B-3ADA-227AFFEFF44F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20" creationId="{DCB4521B-6CFF-175B-7B00-B26168DE2BF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21" creationId="{74D5ED4A-A3E4-62CD-EF2C-3CB3E87F3529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22" creationId="{DC5954EC-01A5-29FC-4D7A-F80FA5AB37B4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23" creationId="{9B2C1CDE-F546-DF38-DA91-C51E83D1B304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24" creationId="{CDEBBAF3-4510-F818-53E1-0E012CE91FE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47" creationId="{F5A85363-74B8-92EE-700B-4DB361460E8F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48" creationId="{4B941244-CE17-3697-48EE-0A8659983AA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49" creationId="{2C0E02C7-E606-452E-D482-0F192663B61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0" creationId="{ED4DAB5F-4C1D-F899-6606-311CD30CF96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1" creationId="{E69738FC-CF4B-A72D-B5FE-54C29C668952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2" creationId="{98FE96B9-482F-22A9-E68B-048262AFF0EB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3" creationId="{0B8EBD7B-97B3-CF31-EBE6-64110939E0DF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4" creationId="{2A76DA01-DAC0-9F54-081D-49F5E72B883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5" creationId="{C38AD891-43F2-F375-1E04-FA01419AD45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6" creationId="{29429678-491A-1D4F-FD29-9955B7F5A8E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7" creationId="{05B69A4E-EBC2-0FF9-17C8-AAD0B3684FE0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8" creationId="{2B277293-04D3-A38A-E2F0-421F08526769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9" creationId="{BC1437F8-484A-2B4E-8657-3170ED25849F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0" creationId="{1119F600-F854-C78B-E928-01C1C43C3972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1" creationId="{FD183E3F-C7FA-A22A-B13C-63F7223424FD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2" creationId="{18CDB41D-8368-EB11-120B-B5423DC64FF2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3" creationId="{18CD4C5B-BC05-2ED6-2121-C141092FADE4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4" creationId="{3C4DF727-2137-E6DD-7340-40C5390D303B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5" creationId="{29290E7E-7FED-9BB2-990B-2200F061130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6" creationId="{BD83AA9E-FFA9-EF88-B556-77DA3EE8EECE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7" creationId="{B307286B-B7D1-2214-0EE0-5F24479B1AF9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8" creationId="{E494C4E0-8F18-83E7-A9C1-DE852144038F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9" creationId="{B9055B96-3B5F-39A4-A418-82990B88AD7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70" creationId="{8CD2B80F-AFD2-0289-3A60-A6D4A6FF1F7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74" creationId="{1A5BF4BD-AAFE-EA80-F38F-5D4AA1371DF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75" creationId="{46DB9165-C824-4B69-67D0-F9F50A1DEB0A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87" creationId="{77F9294E-F7EF-7938-C9E9-AF098D0156A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88" creationId="{F01FF1C6-CF70-9043-0BDB-E49282430778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89" creationId="{47D7FDF8-4855-7EFB-8AF7-9A891AA8BFD4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0" creationId="{1105DCD9-A5F5-A98A-0050-9B4D0A51D87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1" creationId="{64060444-5DE5-69B9-EEAB-C239EC5B093D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2" creationId="{AF53871C-0EE9-378D-F89C-2C518F253ECA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3" creationId="{0376EDEE-6A89-D669-2048-7B4241A4E332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4" creationId="{BF452517-80FB-00A8-7326-DA23C1DE3CC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5" creationId="{CA526D35-CA23-23EB-2B70-E382B9CFEA6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6" creationId="{9BAD0070-1FF9-31F5-18CC-5E87A74A0E1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7" creationId="{219D5E86-8441-7A1F-32D7-89613B0AF995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8" creationId="{64C7E5E7-66DD-43A0-7F70-D83A16DADD48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9" creationId="{7EB72050-937F-14AB-5A05-537E10357A98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00" creationId="{F8E4351C-6EDF-83E7-1FCB-0AC56937C1A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01" creationId="{444B2AF8-2E24-5D1F-5670-8F7154A8FF0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02" creationId="{4B304CF6-FFD3-CE9A-B8F1-DCC912E0F2E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03" creationId="{3302767B-0776-7EC1-EC1C-A194B6149CCA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04" creationId="{46068D36-9EAE-E6A3-E652-92F363D3A61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05" creationId="{639D4826-621F-4486-B08E-ACA7AB8D8682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06" creationId="{AB14EAA4-46BC-212F-AEE0-1D0B153E779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08" creationId="{5ABB2E47-9655-6D0A-8FC4-C242718888AE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09" creationId="{40CA659E-51AA-95CF-F03A-BE50BF5B98BA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10" creationId="{EBC83606-0CB3-90B9-617C-9359398531E2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12" creationId="{C38D36DF-2905-0B93-B86B-2C9A127FEEBA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24" creationId="{19098A0B-C2FA-EA64-29D4-E204ECAF8E74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25" creationId="{719000DE-AE0B-F398-1DA9-9D35269CAD7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26" creationId="{81EFD259-241A-C088-6E78-54C5819C9F9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27" creationId="{066ADB6F-69A7-3F4E-3B2E-F7727DBCA2E9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28" creationId="{703FB739-EB7C-5A37-E7D2-CB297FCB75F3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29" creationId="{C2B58443-6CAE-5E9E-FFB5-BEFEF048293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30" creationId="{73872648-8597-65A2-F8AA-00A41FEA0598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31" creationId="{379CD413-B3D3-DD31-5777-2C285DA72C8B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32" creationId="{22C83BF8-759B-60C0-18FC-2F0BA30ADFB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33" creationId="{EAFC1B63-2CFF-560E-F025-B185D8F87619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34" creationId="{D0E1793D-4B2C-58E3-D3E9-60F4178056F3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35" creationId="{027D5D57-A6F8-DA7E-76D0-2D31E2B4342B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36" creationId="{45CBB2BC-3DFD-9FA1-D5C1-D7B030239019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38" creationId="{5FCEC609-01F6-A647-AA73-7C1698DDA37E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49" creationId="{73D16224-B570-1BE6-4519-4058DDF21AF8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0" creationId="{EE0F4CF6-416E-0656-406C-927CA4613BA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1" creationId="{E849BE4F-132C-97FB-378B-C351972B2E23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2" creationId="{71F36D82-AA65-38E7-5FC0-F1A1B270F89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3" creationId="{2A8A70E5-6F39-3745-11C1-7EF958D379F9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4" creationId="{98B93038-BA97-0676-B3C4-791F96C07479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5" creationId="{B64652A4-7534-B114-7A01-AD554A2A839E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6" creationId="{0BF4CCC6-43F6-1B5F-DDA4-208E8E99A0CE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7" creationId="{57EEBCC1-844F-6BF7-5093-6C72F045F5E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8" creationId="{39AB1CC1-6F2B-67C6-7E2F-D6BB4BC0DD1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9" creationId="{BE3F7AA8-54F4-36C5-2EE9-9FFEAE98FEE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0" creationId="{C51C3F02-CF2E-5C0B-CC84-7E3E1ED13E22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1" creationId="{41F68371-BBE3-E8CA-CCD2-ABDA18F1AB4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2" creationId="{1B721507-24C8-61E6-B7FC-6DD1FA9A5F9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3" creationId="{C120A839-8643-802B-E5DF-E58B9AC6E899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4" creationId="{70F4C74B-7E19-B8EE-F611-95006098D09D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5" creationId="{3B3443C3-2DF2-DB06-A452-1D0D591FA76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6" creationId="{3BB91B14-8750-F55E-2C42-36B532333473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7" creationId="{7C9C1262-79AC-5FB8-37F1-FBD6A9345A1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8" creationId="{27E26FBC-F0F7-80DA-F6BD-F4FC0F69972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9" creationId="{9EBBE924-79BD-6F74-2443-5D0142B9A9D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70" creationId="{86BDCFB4-A165-E811-C220-A78A93FB96BD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71" creationId="{1DFFAFBD-19D7-5508-5E27-FB8F49876DA2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72" creationId="{8AD265B8-DA57-3252-C761-3D2BD6F720E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84" creationId="{41FCF928-E506-A977-1D3A-FDEE0C6045D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85" creationId="{DE40D2B9-7476-F4E4-5DA1-A254A0AF8F25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86" creationId="{6BE43D42-DE5B-86B9-915B-DFE0FA04B74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87" creationId="{46AAEBEC-5BAD-FAE5-7026-0740E723E7F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88" creationId="{78C3ACE6-D087-68CA-8E4B-CB45BD659498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89" creationId="{7AF602C9-13C6-419A-F867-F6029D4A017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0" creationId="{E10C26D7-9BCB-6973-7BD3-F396BF7EA9E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1" creationId="{F42E3E07-C7C3-0B44-35EF-1583D66C927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2" creationId="{73350227-9056-4BFD-EDFC-8232FA7F35D5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3" creationId="{D136664C-297C-D21E-28FF-5CDA699CD945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4" creationId="{62BC22F8-6BA8-6C5C-3D5C-CA8D6E0B8EC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5" creationId="{2FA5B244-C772-A4D0-9B29-89872C0CC56A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6" creationId="{E4B489F8-351C-3CDA-BD98-653AD2F3AF6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7" creationId="{F8D1B4B3-2C94-3CC6-3389-38AC9B0722E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8" creationId="{9BEB0BBF-9B7C-E0CA-EF7E-9FAF6C848C7A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9" creationId="{DCD57613-63E4-4103-626F-02077DFEAE63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00" creationId="{A96F393F-BB47-98B0-F0D9-0E0AD78A7A5B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01" creationId="{D3E719BE-FB1D-1321-B5D1-F3B9FF1946F9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02" creationId="{14B6A0F5-4FBF-06A9-33DA-85312C473E9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03" creationId="{0683F19C-8A71-3648-F7E8-64844DC64122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04" creationId="{C47A399D-D034-A158-8B97-66D8BFE19FD3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05" creationId="{17B355E0-983F-4ECF-BE0F-A7DD86BF1BA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06" creationId="{C704478F-D2D1-DD9E-BDDC-DCBF54781B6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07" creationId="{0BF69DBA-B1F8-6856-C8FE-1479181FC79B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09" creationId="{63A2CFC5-4362-1BB4-75FF-FB7BF16536A1}"/>
          </ac:cxnSpMkLst>
        </pc:cxnChg>
      </pc:sldChg>
      <pc:sldChg chg="addSp delSp modSp add mod modNotesTx">
        <pc:chgData name="LeeKihoon" userId="3fabf05e-f515-4018-a4ee-ca1b7dd4238a" providerId="ADAL" clId="{43668438-7AB4-49E3-B0F4-D7BD58E91ADC}" dt="2023-10-31T10:55:39.942" v="10354" actId="20577"/>
        <pc:sldMkLst>
          <pc:docMk/>
          <pc:sldMk cId="3827432239" sldId="303"/>
        </pc:sldMkLst>
        <pc:spChg chg="add del mod">
          <ac:chgData name="LeeKihoon" userId="3fabf05e-f515-4018-a4ee-ca1b7dd4238a" providerId="ADAL" clId="{43668438-7AB4-49E3-B0F4-D7BD58E91ADC}" dt="2023-10-31T09:06:30.034" v="9698" actId="478"/>
          <ac:spMkLst>
            <pc:docMk/>
            <pc:sldMk cId="3827432239" sldId="303"/>
            <ac:spMk id="23" creationId="{B20EB8CF-6178-85C7-46D0-86DEE4CBAE07}"/>
          </ac:spMkLst>
        </pc:spChg>
        <pc:spChg chg="add del mod">
          <ac:chgData name="LeeKihoon" userId="3fabf05e-f515-4018-a4ee-ca1b7dd4238a" providerId="ADAL" clId="{43668438-7AB4-49E3-B0F4-D7BD58E91ADC}" dt="2023-10-31T09:06:29.509" v="9697" actId="478"/>
          <ac:spMkLst>
            <pc:docMk/>
            <pc:sldMk cId="3827432239" sldId="303"/>
            <ac:spMk id="24" creationId="{391003CB-93B5-32B6-85D8-890A2A673B29}"/>
          </ac:spMkLst>
        </pc:spChg>
        <pc:spChg chg="mod">
          <ac:chgData name="LeeKihoon" userId="3fabf05e-f515-4018-a4ee-ca1b7dd4238a" providerId="ADAL" clId="{43668438-7AB4-49E3-B0F4-D7BD58E91ADC}" dt="2023-10-31T09:06:13.739" v="9690" actId="1076"/>
          <ac:spMkLst>
            <pc:docMk/>
            <pc:sldMk cId="3827432239" sldId="303"/>
            <ac:spMk id="26" creationId="{44A3A89D-7E9D-3983-DE4B-244C818F1AFF}"/>
          </ac:spMkLst>
        </pc:spChg>
        <pc:spChg chg="add mod">
          <ac:chgData name="LeeKihoon" userId="3fabf05e-f515-4018-a4ee-ca1b7dd4238a" providerId="ADAL" clId="{43668438-7AB4-49E3-B0F4-D7BD58E91ADC}" dt="2023-10-31T09:21:10.269" v="10001" actId="14100"/>
          <ac:spMkLst>
            <pc:docMk/>
            <pc:sldMk cId="3827432239" sldId="303"/>
            <ac:spMk id="29" creationId="{F69DA47B-F3C9-BF18-B3F5-850961F689E2}"/>
          </ac:spMkLst>
        </pc:spChg>
        <pc:spChg chg="mod">
          <ac:chgData name="LeeKihoon" userId="3fabf05e-f515-4018-a4ee-ca1b7dd4238a" providerId="ADAL" clId="{43668438-7AB4-49E3-B0F4-D7BD58E91ADC}" dt="2023-10-31T09:07:22.450" v="9708"/>
          <ac:spMkLst>
            <pc:docMk/>
            <pc:sldMk cId="3827432239" sldId="303"/>
            <ac:spMk id="31" creationId="{ABB5CF82-1646-CD95-084A-F6D914D74BDB}"/>
          </ac:spMkLst>
        </pc:spChg>
        <pc:spChg chg="mod">
          <ac:chgData name="LeeKihoon" userId="3fabf05e-f515-4018-a4ee-ca1b7dd4238a" providerId="ADAL" clId="{43668438-7AB4-49E3-B0F4-D7BD58E91ADC}" dt="2023-10-31T09:07:22.450" v="9708"/>
          <ac:spMkLst>
            <pc:docMk/>
            <pc:sldMk cId="3827432239" sldId="303"/>
            <ac:spMk id="33" creationId="{D688CCCA-DDF1-C4CE-342E-A4816E3F051D}"/>
          </ac:spMkLst>
        </pc:spChg>
        <pc:spChg chg="add del mod">
          <ac:chgData name="LeeKihoon" userId="3fabf05e-f515-4018-a4ee-ca1b7dd4238a" providerId="ADAL" clId="{43668438-7AB4-49E3-B0F4-D7BD58E91ADC}" dt="2023-10-31T09:07:25.456" v="9712" actId="1076"/>
          <ac:spMkLst>
            <pc:docMk/>
            <pc:sldMk cId="3827432239" sldId="303"/>
            <ac:spMk id="44" creationId="{D00EEC08-66A4-5770-B735-349D4AF386AD}"/>
          </ac:spMkLst>
        </pc:spChg>
        <pc:spChg chg="mod">
          <ac:chgData name="LeeKihoon" userId="3fabf05e-f515-4018-a4ee-ca1b7dd4238a" providerId="ADAL" clId="{43668438-7AB4-49E3-B0F4-D7BD58E91ADC}" dt="2023-10-31T09:07:22.450" v="9708"/>
          <ac:spMkLst>
            <pc:docMk/>
            <pc:sldMk cId="3827432239" sldId="303"/>
            <ac:spMk id="48" creationId="{09A0C53B-2E25-ED62-008C-8F9DA75CE74F}"/>
          </ac:spMkLst>
        </pc:spChg>
        <pc:spChg chg="mod">
          <ac:chgData name="LeeKihoon" userId="3fabf05e-f515-4018-a4ee-ca1b7dd4238a" providerId="ADAL" clId="{43668438-7AB4-49E3-B0F4-D7BD58E91ADC}" dt="2023-10-31T09:07:22.450" v="9708"/>
          <ac:spMkLst>
            <pc:docMk/>
            <pc:sldMk cId="3827432239" sldId="303"/>
            <ac:spMk id="49" creationId="{9150DEDF-7297-B4AC-79EE-DBFEDCE52177}"/>
          </ac:spMkLst>
        </pc:spChg>
        <pc:spChg chg="mod">
          <ac:chgData name="LeeKihoon" userId="3fabf05e-f515-4018-a4ee-ca1b7dd4238a" providerId="ADAL" clId="{43668438-7AB4-49E3-B0F4-D7BD58E91ADC}" dt="2023-10-31T09:07:22.450" v="9708"/>
          <ac:spMkLst>
            <pc:docMk/>
            <pc:sldMk cId="3827432239" sldId="303"/>
            <ac:spMk id="50" creationId="{2726D0CF-490B-056E-D724-282F3D12A7B0}"/>
          </ac:spMkLst>
        </pc:spChg>
        <pc:spChg chg="mod">
          <ac:chgData name="LeeKihoon" userId="3fabf05e-f515-4018-a4ee-ca1b7dd4238a" providerId="ADAL" clId="{43668438-7AB4-49E3-B0F4-D7BD58E91ADC}" dt="2023-10-31T09:07:22.450" v="9708"/>
          <ac:spMkLst>
            <pc:docMk/>
            <pc:sldMk cId="3827432239" sldId="303"/>
            <ac:spMk id="61" creationId="{66CEA2CB-B54B-22EE-30AB-270D697A4F34}"/>
          </ac:spMkLst>
        </pc:spChg>
        <pc:spChg chg="mod">
          <ac:chgData name="LeeKihoon" userId="3fabf05e-f515-4018-a4ee-ca1b7dd4238a" providerId="ADAL" clId="{43668438-7AB4-49E3-B0F4-D7BD58E91ADC}" dt="2023-10-31T09:07:22.450" v="9708"/>
          <ac:spMkLst>
            <pc:docMk/>
            <pc:sldMk cId="3827432239" sldId="303"/>
            <ac:spMk id="62" creationId="{B5F612C6-7772-0A63-1F25-37E447649301}"/>
          </ac:spMkLst>
        </pc:spChg>
        <pc:spChg chg="mod">
          <ac:chgData name="LeeKihoon" userId="3fabf05e-f515-4018-a4ee-ca1b7dd4238a" providerId="ADAL" clId="{43668438-7AB4-49E3-B0F4-D7BD58E91ADC}" dt="2023-10-31T09:07:22.450" v="9708"/>
          <ac:spMkLst>
            <pc:docMk/>
            <pc:sldMk cId="3827432239" sldId="303"/>
            <ac:spMk id="63" creationId="{EDEA729B-30A0-1AFB-8FBB-AB21C67DF65D}"/>
          </ac:spMkLst>
        </pc:spChg>
        <pc:spChg chg="mod">
          <ac:chgData name="LeeKihoon" userId="3fabf05e-f515-4018-a4ee-ca1b7dd4238a" providerId="ADAL" clId="{43668438-7AB4-49E3-B0F4-D7BD58E91ADC}" dt="2023-10-31T09:07:22.450" v="9708"/>
          <ac:spMkLst>
            <pc:docMk/>
            <pc:sldMk cId="3827432239" sldId="303"/>
            <ac:spMk id="64" creationId="{D0994575-1EB5-1191-902D-9A8525BAC3EF}"/>
          </ac:spMkLst>
        </pc:spChg>
        <pc:spChg chg="mod">
          <ac:chgData name="LeeKihoon" userId="3fabf05e-f515-4018-a4ee-ca1b7dd4238a" providerId="ADAL" clId="{43668438-7AB4-49E3-B0F4-D7BD58E91ADC}" dt="2023-10-31T09:07:27.218" v="9714" actId="571"/>
          <ac:spMkLst>
            <pc:docMk/>
            <pc:sldMk cId="3827432239" sldId="303"/>
            <ac:spMk id="66" creationId="{BDB2B050-319A-C2D6-2236-121C4A29E36D}"/>
          </ac:spMkLst>
        </pc:spChg>
        <pc:spChg chg="mod">
          <ac:chgData name="LeeKihoon" userId="3fabf05e-f515-4018-a4ee-ca1b7dd4238a" providerId="ADAL" clId="{43668438-7AB4-49E3-B0F4-D7BD58E91ADC}" dt="2023-10-31T09:07:27.218" v="9714" actId="571"/>
          <ac:spMkLst>
            <pc:docMk/>
            <pc:sldMk cId="3827432239" sldId="303"/>
            <ac:spMk id="67" creationId="{64F2F63F-B350-60D5-7C1A-D47AD937B130}"/>
          </ac:spMkLst>
        </pc:spChg>
        <pc:spChg chg="mod">
          <ac:chgData name="LeeKihoon" userId="3fabf05e-f515-4018-a4ee-ca1b7dd4238a" providerId="ADAL" clId="{43668438-7AB4-49E3-B0F4-D7BD58E91ADC}" dt="2023-10-31T09:07:27.218" v="9714" actId="571"/>
          <ac:spMkLst>
            <pc:docMk/>
            <pc:sldMk cId="3827432239" sldId="303"/>
            <ac:spMk id="68" creationId="{655F8A4B-A46F-3997-5D21-1E2D524429CC}"/>
          </ac:spMkLst>
        </pc:spChg>
        <pc:spChg chg="mod">
          <ac:chgData name="LeeKihoon" userId="3fabf05e-f515-4018-a4ee-ca1b7dd4238a" providerId="ADAL" clId="{43668438-7AB4-49E3-B0F4-D7BD58E91ADC}" dt="2023-10-31T09:07:27.218" v="9714" actId="571"/>
          <ac:spMkLst>
            <pc:docMk/>
            <pc:sldMk cId="3827432239" sldId="303"/>
            <ac:spMk id="69" creationId="{1598B657-3194-9ED2-7015-8E6A37A432B3}"/>
          </ac:spMkLst>
        </pc:spChg>
        <pc:spChg chg="mod">
          <ac:chgData name="LeeKihoon" userId="3fabf05e-f515-4018-a4ee-ca1b7dd4238a" providerId="ADAL" clId="{43668438-7AB4-49E3-B0F4-D7BD58E91ADC}" dt="2023-10-31T09:07:27.218" v="9714" actId="571"/>
          <ac:spMkLst>
            <pc:docMk/>
            <pc:sldMk cId="3827432239" sldId="303"/>
            <ac:spMk id="70" creationId="{03F3E6BA-BA5D-8F0F-327E-ECFEE27039D7}"/>
          </ac:spMkLst>
        </pc:spChg>
        <pc:spChg chg="mod">
          <ac:chgData name="LeeKihoon" userId="3fabf05e-f515-4018-a4ee-ca1b7dd4238a" providerId="ADAL" clId="{43668438-7AB4-49E3-B0F4-D7BD58E91ADC}" dt="2023-10-31T09:07:27.218" v="9714" actId="571"/>
          <ac:spMkLst>
            <pc:docMk/>
            <pc:sldMk cId="3827432239" sldId="303"/>
            <ac:spMk id="71" creationId="{5D946365-B34C-5215-DC8C-83DAEA4D4AA3}"/>
          </ac:spMkLst>
        </pc:spChg>
        <pc:spChg chg="mod">
          <ac:chgData name="LeeKihoon" userId="3fabf05e-f515-4018-a4ee-ca1b7dd4238a" providerId="ADAL" clId="{43668438-7AB4-49E3-B0F4-D7BD58E91ADC}" dt="2023-10-31T09:07:27.218" v="9714" actId="571"/>
          <ac:spMkLst>
            <pc:docMk/>
            <pc:sldMk cId="3827432239" sldId="303"/>
            <ac:spMk id="73" creationId="{B5A2219A-DD9A-DF83-53D8-395ECBCD6AF3}"/>
          </ac:spMkLst>
        </pc:spChg>
        <pc:spChg chg="mod">
          <ac:chgData name="LeeKihoon" userId="3fabf05e-f515-4018-a4ee-ca1b7dd4238a" providerId="ADAL" clId="{43668438-7AB4-49E3-B0F4-D7BD58E91ADC}" dt="2023-10-31T09:07:27.218" v="9714" actId="571"/>
          <ac:spMkLst>
            <pc:docMk/>
            <pc:sldMk cId="3827432239" sldId="303"/>
            <ac:spMk id="74" creationId="{38D30FD7-F8A2-5B02-887E-EEEC5578E4C9}"/>
          </ac:spMkLst>
        </pc:spChg>
        <pc:spChg chg="mod">
          <ac:chgData name="LeeKihoon" userId="3fabf05e-f515-4018-a4ee-ca1b7dd4238a" providerId="ADAL" clId="{43668438-7AB4-49E3-B0F4-D7BD58E91ADC}" dt="2023-10-31T09:18:49.105" v="9924" actId="1076"/>
          <ac:spMkLst>
            <pc:docMk/>
            <pc:sldMk cId="3827432239" sldId="303"/>
            <ac:spMk id="89" creationId="{2E6CE229-6557-6959-D614-BF81684A0F92}"/>
          </ac:spMkLst>
        </pc:spChg>
        <pc:spChg chg="mod">
          <ac:chgData name="LeeKihoon" userId="3fabf05e-f515-4018-a4ee-ca1b7dd4238a" providerId="ADAL" clId="{43668438-7AB4-49E3-B0F4-D7BD58E91ADC}" dt="2023-10-31T09:07:27.218" v="9714" actId="571"/>
          <ac:spMkLst>
            <pc:docMk/>
            <pc:sldMk cId="3827432239" sldId="303"/>
            <ac:spMk id="91" creationId="{6F061225-21DE-CDE4-9538-67617DE3D0EC}"/>
          </ac:spMkLst>
        </pc:spChg>
        <pc:spChg chg="add mod">
          <ac:chgData name="LeeKihoon" userId="3fabf05e-f515-4018-a4ee-ca1b7dd4238a" providerId="ADAL" clId="{43668438-7AB4-49E3-B0F4-D7BD58E91ADC}" dt="2023-10-31T09:19:31.190" v="9949" actId="208"/>
          <ac:spMkLst>
            <pc:docMk/>
            <pc:sldMk cId="3827432239" sldId="303"/>
            <ac:spMk id="92" creationId="{4F819A90-5446-76B1-23E0-6AB3D33F11EE}"/>
          </ac:spMkLst>
        </pc:spChg>
        <pc:spChg chg="add mod">
          <ac:chgData name="LeeKihoon" userId="3fabf05e-f515-4018-a4ee-ca1b7dd4238a" providerId="ADAL" clId="{43668438-7AB4-49E3-B0F4-D7BD58E91ADC}" dt="2023-10-31T09:19:31.190" v="9949" actId="208"/>
          <ac:spMkLst>
            <pc:docMk/>
            <pc:sldMk cId="3827432239" sldId="303"/>
            <ac:spMk id="93" creationId="{B49BF73E-2244-0C0D-387C-05052E65B112}"/>
          </ac:spMkLst>
        </pc:spChg>
        <pc:spChg chg="add mod">
          <ac:chgData name="LeeKihoon" userId="3fabf05e-f515-4018-a4ee-ca1b7dd4238a" providerId="ADAL" clId="{43668438-7AB4-49E3-B0F4-D7BD58E91ADC}" dt="2023-10-31T09:19:31.190" v="9949" actId="208"/>
          <ac:spMkLst>
            <pc:docMk/>
            <pc:sldMk cId="3827432239" sldId="303"/>
            <ac:spMk id="94" creationId="{4ACE4C5C-ECDA-2782-851D-1ADA64D59C00}"/>
          </ac:spMkLst>
        </pc:spChg>
        <pc:spChg chg="mod">
          <ac:chgData name="LeeKihoon" userId="3fabf05e-f515-4018-a4ee-ca1b7dd4238a" providerId="ADAL" clId="{43668438-7AB4-49E3-B0F4-D7BD58E91ADC}" dt="2023-10-31T09:11:58.307" v="9760"/>
          <ac:spMkLst>
            <pc:docMk/>
            <pc:sldMk cId="3827432239" sldId="303"/>
            <ac:spMk id="106" creationId="{11203332-DFCF-98A4-2DB2-015DC5FE529A}"/>
          </ac:spMkLst>
        </pc:spChg>
        <pc:spChg chg="mod">
          <ac:chgData name="LeeKihoon" userId="3fabf05e-f515-4018-a4ee-ca1b7dd4238a" providerId="ADAL" clId="{43668438-7AB4-49E3-B0F4-D7BD58E91ADC}" dt="2023-10-31T09:11:58.307" v="9760"/>
          <ac:spMkLst>
            <pc:docMk/>
            <pc:sldMk cId="3827432239" sldId="303"/>
            <ac:spMk id="107" creationId="{39620C1B-A78B-CB75-4361-DD1F142AF232}"/>
          </ac:spMkLst>
        </pc:spChg>
        <pc:spChg chg="del mod">
          <ac:chgData name="LeeKihoon" userId="3fabf05e-f515-4018-a4ee-ca1b7dd4238a" providerId="ADAL" clId="{43668438-7AB4-49E3-B0F4-D7BD58E91ADC}" dt="2023-10-31T09:12:01.750" v="9762" actId="478"/>
          <ac:spMkLst>
            <pc:docMk/>
            <pc:sldMk cId="3827432239" sldId="303"/>
            <ac:spMk id="108" creationId="{178FA3DB-C339-3597-FDE9-ECA02ECFB747}"/>
          </ac:spMkLst>
        </pc:spChg>
        <pc:spChg chg="del mod">
          <ac:chgData name="LeeKihoon" userId="3fabf05e-f515-4018-a4ee-ca1b7dd4238a" providerId="ADAL" clId="{43668438-7AB4-49E3-B0F4-D7BD58E91ADC}" dt="2023-10-31T09:12:04.950" v="9765" actId="478"/>
          <ac:spMkLst>
            <pc:docMk/>
            <pc:sldMk cId="3827432239" sldId="303"/>
            <ac:spMk id="109" creationId="{A9E0DB89-CBE7-1C90-B108-6A0224841FC5}"/>
          </ac:spMkLst>
        </pc:spChg>
        <pc:spChg chg="del mod">
          <ac:chgData name="LeeKihoon" userId="3fabf05e-f515-4018-a4ee-ca1b7dd4238a" providerId="ADAL" clId="{43668438-7AB4-49E3-B0F4-D7BD58E91ADC}" dt="2023-10-31T09:12:06.109" v="9766" actId="478"/>
          <ac:spMkLst>
            <pc:docMk/>
            <pc:sldMk cId="3827432239" sldId="303"/>
            <ac:spMk id="110" creationId="{A6A1B773-F546-DFC1-3D47-F0C50B6D6C05}"/>
          </ac:spMkLst>
        </pc:spChg>
        <pc:spChg chg="add del mod">
          <ac:chgData name="LeeKihoon" userId="3fabf05e-f515-4018-a4ee-ca1b7dd4238a" providerId="ADAL" clId="{43668438-7AB4-49E3-B0F4-D7BD58E91ADC}" dt="2023-10-31T09:12:19.451" v="9769" actId="478"/>
          <ac:spMkLst>
            <pc:docMk/>
            <pc:sldMk cId="3827432239" sldId="303"/>
            <ac:spMk id="113" creationId="{902602DB-A981-F5D7-074C-C62887BE0A60}"/>
          </ac:spMkLst>
        </pc:spChg>
        <pc:spChg chg="mod">
          <ac:chgData name="LeeKihoon" userId="3fabf05e-f515-4018-a4ee-ca1b7dd4238a" providerId="ADAL" clId="{43668438-7AB4-49E3-B0F4-D7BD58E91ADC}" dt="2023-10-31T09:12:33.614" v="9778" actId="1076"/>
          <ac:spMkLst>
            <pc:docMk/>
            <pc:sldMk cId="3827432239" sldId="303"/>
            <ac:spMk id="119" creationId="{5C0FE099-5075-93F8-8FB1-5986F82E1E94}"/>
          </ac:spMkLst>
        </pc:spChg>
        <pc:spChg chg="mod">
          <ac:chgData name="LeeKihoon" userId="3fabf05e-f515-4018-a4ee-ca1b7dd4238a" providerId="ADAL" clId="{43668438-7AB4-49E3-B0F4-D7BD58E91ADC}" dt="2023-10-31T09:12:36.976" v="9779" actId="1076"/>
          <ac:spMkLst>
            <pc:docMk/>
            <pc:sldMk cId="3827432239" sldId="303"/>
            <ac:spMk id="120" creationId="{D8794CE8-DA19-F016-9B04-F2AD861714F6}"/>
          </ac:spMkLst>
        </pc:spChg>
        <pc:spChg chg="mod">
          <ac:chgData name="LeeKihoon" userId="3fabf05e-f515-4018-a4ee-ca1b7dd4238a" providerId="ADAL" clId="{43668438-7AB4-49E3-B0F4-D7BD58E91ADC}" dt="2023-10-31T09:12:48.088" v="9782" actId="14100"/>
          <ac:spMkLst>
            <pc:docMk/>
            <pc:sldMk cId="3827432239" sldId="303"/>
            <ac:spMk id="121" creationId="{2FF6F913-A336-C7F2-ACBA-DEDD57D91DCC}"/>
          </ac:spMkLst>
        </pc:spChg>
        <pc:spChg chg="add mod">
          <ac:chgData name="LeeKihoon" userId="3fabf05e-f515-4018-a4ee-ca1b7dd4238a" providerId="ADAL" clId="{43668438-7AB4-49E3-B0F4-D7BD58E91ADC}" dt="2023-10-31T09:12:54.358" v="9783" actId="164"/>
          <ac:spMkLst>
            <pc:docMk/>
            <pc:sldMk cId="3827432239" sldId="303"/>
            <ac:spMk id="122" creationId="{E1B3EA85-ACAB-9277-22E2-84B428448E54}"/>
          </ac:spMkLst>
        </pc:spChg>
        <pc:spChg chg="mod">
          <ac:chgData name="LeeKihoon" userId="3fabf05e-f515-4018-a4ee-ca1b7dd4238a" providerId="ADAL" clId="{43668438-7AB4-49E3-B0F4-D7BD58E91ADC}" dt="2023-10-31T09:12:58.687" v="9785"/>
          <ac:spMkLst>
            <pc:docMk/>
            <pc:sldMk cId="3827432239" sldId="303"/>
            <ac:spMk id="126" creationId="{58664C06-546D-F3AB-A78D-60080DBC4E17}"/>
          </ac:spMkLst>
        </pc:spChg>
        <pc:spChg chg="mod">
          <ac:chgData name="LeeKihoon" userId="3fabf05e-f515-4018-a4ee-ca1b7dd4238a" providerId="ADAL" clId="{43668438-7AB4-49E3-B0F4-D7BD58E91ADC}" dt="2023-10-31T09:12:58.687" v="9785"/>
          <ac:spMkLst>
            <pc:docMk/>
            <pc:sldMk cId="3827432239" sldId="303"/>
            <ac:spMk id="127" creationId="{9ED0A5BB-94CD-378D-FA32-D3D64BD06AAA}"/>
          </ac:spMkLst>
        </pc:spChg>
        <pc:spChg chg="mod">
          <ac:chgData name="LeeKihoon" userId="3fabf05e-f515-4018-a4ee-ca1b7dd4238a" providerId="ADAL" clId="{43668438-7AB4-49E3-B0F4-D7BD58E91ADC}" dt="2023-10-31T09:12:58.687" v="9785"/>
          <ac:spMkLst>
            <pc:docMk/>
            <pc:sldMk cId="3827432239" sldId="303"/>
            <ac:spMk id="128" creationId="{349E166A-B80A-7752-625C-E8B1B792FF72}"/>
          </ac:spMkLst>
        </pc:spChg>
        <pc:spChg chg="mod">
          <ac:chgData name="LeeKihoon" userId="3fabf05e-f515-4018-a4ee-ca1b7dd4238a" providerId="ADAL" clId="{43668438-7AB4-49E3-B0F4-D7BD58E91ADC}" dt="2023-10-31T09:12:58.687" v="9785"/>
          <ac:spMkLst>
            <pc:docMk/>
            <pc:sldMk cId="3827432239" sldId="303"/>
            <ac:spMk id="129" creationId="{7ACDBA19-B16A-FAFB-7839-C96E6DDD2131}"/>
          </ac:spMkLst>
        </pc:spChg>
        <pc:spChg chg="mod">
          <ac:chgData name="LeeKihoon" userId="3fabf05e-f515-4018-a4ee-ca1b7dd4238a" providerId="ADAL" clId="{43668438-7AB4-49E3-B0F4-D7BD58E91ADC}" dt="2023-10-31T09:12:58.687" v="9785"/>
          <ac:spMkLst>
            <pc:docMk/>
            <pc:sldMk cId="3827432239" sldId="303"/>
            <ac:spMk id="130" creationId="{32048B52-E49C-A8E1-66D5-30158FA42E19}"/>
          </ac:spMkLst>
        </pc:spChg>
        <pc:spChg chg="mod">
          <ac:chgData name="LeeKihoon" userId="3fabf05e-f515-4018-a4ee-ca1b7dd4238a" providerId="ADAL" clId="{43668438-7AB4-49E3-B0F4-D7BD58E91ADC}" dt="2023-10-31T09:12:58.687" v="9785"/>
          <ac:spMkLst>
            <pc:docMk/>
            <pc:sldMk cId="3827432239" sldId="303"/>
            <ac:spMk id="131" creationId="{F6A9D3EF-8776-D901-7101-04A0E95088A1}"/>
          </ac:spMkLst>
        </pc:spChg>
        <pc:spChg chg="mod">
          <ac:chgData name="LeeKihoon" userId="3fabf05e-f515-4018-a4ee-ca1b7dd4238a" providerId="ADAL" clId="{43668438-7AB4-49E3-B0F4-D7BD58E91ADC}" dt="2023-10-31T09:13:03.708" v="9789"/>
          <ac:spMkLst>
            <pc:docMk/>
            <pc:sldMk cId="3827432239" sldId="303"/>
            <ac:spMk id="134" creationId="{F0BB9FE8-359C-DAD2-12D0-92FFE43CB04C}"/>
          </ac:spMkLst>
        </pc:spChg>
        <pc:spChg chg="mod">
          <ac:chgData name="LeeKihoon" userId="3fabf05e-f515-4018-a4ee-ca1b7dd4238a" providerId="ADAL" clId="{43668438-7AB4-49E3-B0F4-D7BD58E91ADC}" dt="2023-10-31T09:13:03.708" v="9789"/>
          <ac:spMkLst>
            <pc:docMk/>
            <pc:sldMk cId="3827432239" sldId="303"/>
            <ac:spMk id="135" creationId="{6B1A42E7-4854-5CCE-DEC1-33D2631DF72F}"/>
          </ac:spMkLst>
        </pc:spChg>
        <pc:spChg chg="mod">
          <ac:chgData name="LeeKihoon" userId="3fabf05e-f515-4018-a4ee-ca1b7dd4238a" providerId="ADAL" clId="{43668438-7AB4-49E3-B0F4-D7BD58E91ADC}" dt="2023-10-31T09:13:03.708" v="9789"/>
          <ac:spMkLst>
            <pc:docMk/>
            <pc:sldMk cId="3827432239" sldId="303"/>
            <ac:spMk id="136" creationId="{F5A39E8E-2F53-3B52-E477-5C37423ED9D9}"/>
          </ac:spMkLst>
        </pc:spChg>
        <pc:spChg chg="mod">
          <ac:chgData name="LeeKihoon" userId="3fabf05e-f515-4018-a4ee-ca1b7dd4238a" providerId="ADAL" clId="{43668438-7AB4-49E3-B0F4-D7BD58E91ADC}" dt="2023-10-31T09:13:03.708" v="9789"/>
          <ac:spMkLst>
            <pc:docMk/>
            <pc:sldMk cId="3827432239" sldId="303"/>
            <ac:spMk id="137" creationId="{715987CE-EAA7-9F1E-7671-4FBA7AE8B667}"/>
          </ac:spMkLst>
        </pc:spChg>
        <pc:spChg chg="mod">
          <ac:chgData name="LeeKihoon" userId="3fabf05e-f515-4018-a4ee-ca1b7dd4238a" providerId="ADAL" clId="{43668438-7AB4-49E3-B0F4-D7BD58E91ADC}" dt="2023-10-31T09:13:03.708" v="9789"/>
          <ac:spMkLst>
            <pc:docMk/>
            <pc:sldMk cId="3827432239" sldId="303"/>
            <ac:spMk id="138" creationId="{7FA783AB-F311-F0EF-EADE-C317E8421C89}"/>
          </ac:spMkLst>
        </pc:spChg>
        <pc:spChg chg="mod">
          <ac:chgData name="LeeKihoon" userId="3fabf05e-f515-4018-a4ee-ca1b7dd4238a" providerId="ADAL" clId="{43668438-7AB4-49E3-B0F4-D7BD58E91ADC}" dt="2023-10-31T09:13:03.708" v="9789"/>
          <ac:spMkLst>
            <pc:docMk/>
            <pc:sldMk cId="3827432239" sldId="303"/>
            <ac:spMk id="139" creationId="{E2717AF6-A45F-773C-5AC9-96D0AA6AE189}"/>
          </ac:spMkLst>
        </pc:spChg>
        <pc:spChg chg="mod">
          <ac:chgData name="LeeKihoon" userId="3fabf05e-f515-4018-a4ee-ca1b7dd4238a" providerId="ADAL" clId="{43668438-7AB4-49E3-B0F4-D7BD58E91ADC}" dt="2023-10-31T09:13:29.173" v="9793"/>
          <ac:spMkLst>
            <pc:docMk/>
            <pc:sldMk cId="3827432239" sldId="303"/>
            <ac:spMk id="142" creationId="{69ED1EFF-7810-6FFF-67EE-ABAA0AA67F4C}"/>
          </ac:spMkLst>
        </pc:spChg>
        <pc:spChg chg="mod">
          <ac:chgData name="LeeKihoon" userId="3fabf05e-f515-4018-a4ee-ca1b7dd4238a" providerId="ADAL" clId="{43668438-7AB4-49E3-B0F4-D7BD58E91ADC}" dt="2023-10-31T09:13:29.173" v="9793"/>
          <ac:spMkLst>
            <pc:docMk/>
            <pc:sldMk cId="3827432239" sldId="303"/>
            <ac:spMk id="143" creationId="{1AA16573-6E69-0FFB-1538-ECCE0A74CC48}"/>
          </ac:spMkLst>
        </pc:spChg>
        <pc:spChg chg="mod">
          <ac:chgData name="LeeKihoon" userId="3fabf05e-f515-4018-a4ee-ca1b7dd4238a" providerId="ADAL" clId="{43668438-7AB4-49E3-B0F4-D7BD58E91ADC}" dt="2023-10-31T09:13:29.173" v="9793"/>
          <ac:spMkLst>
            <pc:docMk/>
            <pc:sldMk cId="3827432239" sldId="303"/>
            <ac:spMk id="144" creationId="{B65EE3BA-EDCA-75B2-1930-ACCE73A6B6A3}"/>
          </ac:spMkLst>
        </pc:spChg>
        <pc:spChg chg="mod">
          <ac:chgData name="LeeKihoon" userId="3fabf05e-f515-4018-a4ee-ca1b7dd4238a" providerId="ADAL" clId="{43668438-7AB4-49E3-B0F4-D7BD58E91ADC}" dt="2023-10-31T09:13:29.173" v="9793"/>
          <ac:spMkLst>
            <pc:docMk/>
            <pc:sldMk cId="3827432239" sldId="303"/>
            <ac:spMk id="145" creationId="{3C6B6AE0-0655-B378-BA23-04F7C24E0355}"/>
          </ac:spMkLst>
        </pc:spChg>
        <pc:spChg chg="mod">
          <ac:chgData name="LeeKihoon" userId="3fabf05e-f515-4018-a4ee-ca1b7dd4238a" providerId="ADAL" clId="{43668438-7AB4-49E3-B0F4-D7BD58E91ADC}" dt="2023-10-31T09:13:29.173" v="9793"/>
          <ac:spMkLst>
            <pc:docMk/>
            <pc:sldMk cId="3827432239" sldId="303"/>
            <ac:spMk id="146" creationId="{697536FA-E180-7ECF-9F68-276271CBF2C9}"/>
          </ac:spMkLst>
        </pc:spChg>
        <pc:spChg chg="mod">
          <ac:chgData name="LeeKihoon" userId="3fabf05e-f515-4018-a4ee-ca1b7dd4238a" providerId="ADAL" clId="{43668438-7AB4-49E3-B0F4-D7BD58E91ADC}" dt="2023-10-31T09:13:29.173" v="9793"/>
          <ac:spMkLst>
            <pc:docMk/>
            <pc:sldMk cId="3827432239" sldId="303"/>
            <ac:spMk id="147" creationId="{790FF9A5-2DC4-A77C-4E1C-98B6DD0250D3}"/>
          </ac:spMkLst>
        </pc:spChg>
        <pc:spChg chg="add del mod">
          <ac:chgData name="LeeKihoon" userId="3fabf05e-f515-4018-a4ee-ca1b7dd4238a" providerId="ADAL" clId="{43668438-7AB4-49E3-B0F4-D7BD58E91ADC}" dt="2023-10-31T09:17:23.228" v="9885" actId="478"/>
          <ac:spMkLst>
            <pc:docMk/>
            <pc:sldMk cId="3827432239" sldId="303"/>
            <ac:spMk id="148" creationId="{180B4496-8973-5098-56AF-4ABC751330A9}"/>
          </ac:spMkLst>
        </pc:spChg>
        <pc:spChg chg="add del">
          <ac:chgData name="LeeKihoon" userId="3fabf05e-f515-4018-a4ee-ca1b7dd4238a" providerId="ADAL" clId="{43668438-7AB4-49E3-B0F4-D7BD58E91ADC}" dt="2023-10-31T09:17:50.978" v="9902" actId="22"/>
          <ac:spMkLst>
            <pc:docMk/>
            <pc:sldMk cId="3827432239" sldId="303"/>
            <ac:spMk id="151" creationId="{A3B5E377-400F-DC93-E077-D597B6A09637}"/>
          </ac:spMkLst>
        </pc:spChg>
        <pc:spChg chg="add del mod">
          <ac:chgData name="LeeKihoon" userId="3fabf05e-f515-4018-a4ee-ca1b7dd4238a" providerId="ADAL" clId="{43668438-7AB4-49E3-B0F4-D7BD58E91ADC}" dt="2023-10-31T09:18:51.401" v="9926" actId="478"/>
          <ac:spMkLst>
            <pc:docMk/>
            <pc:sldMk cId="3827432239" sldId="303"/>
            <ac:spMk id="153" creationId="{F5DBC345-6E76-901B-7FDE-BF43E0280BC6}"/>
          </ac:spMkLst>
        </pc:spChg>
        <pc:spChg chg="add mod">
          <ac:chgData name="LeeKihoon" userId="3fabf05e-f515-4018-a4ee-ca1b7dd4238a" providerId="ADAL" clId="{43668438-7AB4-49E3-B0F4-D7BD58E91ADC}" dt="2023-10-31T09:18:58.663" v="9929" actId="1076"/>
          <ac:spMkLst>
            <pc:docMk/>
            <pc:sldMk cId="3827432239" sldId="303"/>
            <ac:spMk id="160" creationId="{A837A7CE-FC5A-2189-CFA5-95C80CE8980C}"/>
          </ac:spMkLst>
        </pc:spChg>
        <pc:spChg chg="add mod">
          <ac:chgData name="LeeKihoon" userId="3fabf05e-f515-4018-a4ee-ca1b7dd4238a" providerId="ADAL" clId="{43668438-7AB4-49E3-B0F4-D7BD58E91ADC}" dt="2023-10-31T09:18:58.663" v="9929" actId="1076"/>
          <ac:spMkLst>
            <pc:docMk/>
            <pc:sldMk cId="3827432239" sldId="303"/>
            <ac:spMk id="161" creationId="{62CC818F-1160-D595-905A-5173965032FC}"/>
          </ac:spMkLst>
        </pc:spChg>
        <pc:spChg chg="add mod">
          <ac:chgData name="LeeKihoon" userId="3fabf05e-f515-4018-a4ee-ca1b7dd4238a" providerId="ADAL" clId="{43668438-7AB4-49E3-B0F4-D7BD58E91ADC}" dt="2023-10-31T09:18:58.663" v="9929" actId="1076"/>
          <ac:spMkLst>
            <pc:docMk/>
            <pc:sldMk cId="3827432239" sldId="303"/>
            <ac:spMk id="162" creationId="{B60D8DF8-7FED-E3A6-667F-FAA89360944B}"/>
          </ac:spMkLst>
        </pc:spChg>
        <pc:spChg chg="add del mod">
          <ac:chgData name="LeeKihoon" userId="3fabf05e-f515-4018-a4ee-ca1b7dd4238a" providerId="ADAL" clId="{43668438-7AB4-49E3-B0F4-D7BD58E91ADC}" dt="2023-10-31T09:19:54.268" v="9955" actId="478"/>
          <ac:spMkLst>
            <pc:docMk/>
            <pc:sldMk cId="3827432239" sldId="303"/>
            <ac:spMk id="169" creationId="{6122A122-6FA8-AEC1-80B7-053FFEB01025}"/>
          </ac:spMkLst>
        </pc:spChg>
        <pc:spChg chg="add mod">
          <ac:chgData name="LeeKihoon" userId="3fabf05e-f515-4018-a4ee-ca1b7dd4238a" providerId="ADAL" clId="{43668438-7AB4-49E3-B0F4-D7BD58E91ADC}" dt="2023-10-31T09:21:45.916" v="10010" actId="12788"/>
          <ac:spMkLst>
            <pc:docMk/>
            <pc:sldMk cId="3827432239" sldId="303"/>
            <ac:spMk id="170" creationId="{20325F5A-23FC-EE80-3FF9-9A3FE4632658}"/>
          </ac:spMkLst>
        </pc:spChg>
        <pc:spChg chg="add mod">
          <ac:chgData name="LeeKihoon" userId="3fabf05e-f515-4018-a4ee-ca1b7dd4238a" providerId="ADAL" clId="{43668438-7AB4-49E3-B0F4-D7BD58E91ADC}" dt="2023-10-31T09:21:45.916" v="10010" actId="12788"/>
          <ac:spMkLst>
            <pc:docMk/>
            <pc:sldMk cId="3827432239" sldId="303"/>
            <ac:spMk id="171" creationId="{CFF26D1D-2CA1-7ECF-4DE6-913541F28874}"/>
          </ac:spMkLst>
        </pc:spChg>
        <pc:spChg chg="add mod">
          <ac:chgData name="LeeKihoon" userId="3fabf05e-f515-4018-a4ee-ca1b7dd4238a" providerId="ADAL" clId="{43668438-7AB4-49E3-B0F4-D7BD58E91ADC}" dt="2023-10-31T09:21:45.916" v="10010" actId="12788"/>
          <ac:spMkLst>
            <pc:docMk/>
            <pc:sldMk cId="3827432239" sldId="303"/>
            <ac:spMk id="172" creationId="{A970D07C-650D-34FD-60FE-C64E66FD6548}"/>
          </ac:spMkLst>
        </pc:spChg>
        <pc:spChg chg="add mod">
          <ac:chgData name="LeeKihoon" userId="3fabf05e-f515-4018-a4ee-ca1b7dd4238a" providerId="ADAL" clId="{43668438-7AB4-49E3-B0F4-D7BD58E91ADC}" dt="2023-10-31T09:22:15.203" v="10017" actId="1076"/>
          <ac:spMkLst>
            <pc:docMk/>
            <pc:sldMk cId="3827432239" sldId="303"/>
            <ac:spMk id="173" creationId="{5B538907-29B9-5EC4-CF33-1FC8C8277ED2}"/>
          </ac:spMkLst>
        </pc:spChg>
        <pc:spChg chg="add del mod">
          <ac:chgData name="LeeKihoon" userId="3fabf05e-f515-4018-a4ee-ca1b7dd4238a" providerId="ADAL" clId="{43668438-7AB4-49E3-B0F4-D7BD58E91ADC}" dt="2023-10-31T09:23:32.588" v="10041" actId="21"/>
          <ac:spMkLst>
            <pc:docMk/>
            <pc:sldMk cId="3827432239" sldId="303"/>
            <ac:spMk id="189" creationId="{468DC772-0D71-F3A6-42C7-1F52C8C0F2A1}"/>
          </ac:spMkLst>
        </pc:spChg>
        <pc:grpChg chg="add mod">
          <ac:chgData name="LeeKihoon" userId="3fabf05e-f515-4018-a4ee-ca1b7dd4238a" providerId="ADAL" clId="{43668438-7AB4-49E3-B0F4-D7BD58E91ADC}" dt="2023-10-31T09:07:33.208" v="9717" actId="1076"/>
          <ac:grpSpMkLst>
            <pc:docMk/>
            <pc:sldMk cId="3827432239" sldId="303"/>
            <ac:grpSpMk id="30" creationId="{275098B7-34AC-D8ED-A203-042B2AA00113}"/>
          </ac:grpSpMkLst>
        </pc:grpChg>
        <pc:grpChg chg="mod">
          <ac:chgData name="LeeKihoon" userId="3fabf05e-f515-4018-a4ee-ca1b7dd4238a" providerId="ADAL" clId="{43668438-7AB4-49E3-B0F4-D7BD58E91ADC}" dt="2023-10-31T09:07:28.561" v="9716" actId="1076"/>
          <ac:grpSpMkLst>
            <pc:docMk/>
            <pc:sldMk cId="3827432239" sldId="303"/>
            <ac:grpSpMk id="43" creationId="{CAB7F432-2187-56BE-33D1-77C169BF6534}"/>
          </ac:grpSpMkLst>
        </pc:grpChg>
        <pc:grpChg chg="add mod">
          <ac:chgData name="LeeKihoon" userId="3fabf05e-f515-4018-a4ee-ca1b7dd4238a" providerId="ADAL" clId="{43668438-7AB4-49E3-B0F4-D7BD58E91ADC}" dt="2023-10-31T09:07:27.218" v="9714" actId="571"/>
          <ac:grpSpMkLst>
            <pc:docMk/>
            <pc:sldMk cId="3827432239" sldId="303"/>
            <ac:grpSpMk id="65" creationId="{1B38F103-6B13-BB58-3A78-E73D50CF01C6}"/>
          </ac:grpSpMkLst>
        </pc:grpChg>
        <pc:grpChg chg="add del mod">
          <ac:chgData name="LeeKihoon" userId="3fabf05e-f515-4018-a4ee-ca1b7dd4238a" providerId="ADAL" clId="{43668438-7AB4-49E3-B0F4-D7BD58E91ADC}" dt="2023-10-31T09:12:54.358" v="9783" actId="164"/>
          <ac:grpSpMkLst>
            <pc:docMk/>
            <pc:sldMk cId="3827432239" sldId="303"/>
            <ac:grpSpMk id="105" creationId="{8FDD6974-7C79-AACB-3B8B-D10C48E4C606}"/>
          </ac:grpSpMkLst>
        </pc:grpChg>
        <pc:grpChg chg="add del mod">
          <ac:chgData name="LeeKihoon" userId="3fabf05e-f515-4018-a4ee-ca1b7dd4238a" providerId="ADAL" clId="{43668438-7AB4-49E3-B0F4-D7BD58E91ADC}" dt="2023-10-31T09:17:31.992" v="9888" actId="478"/>
          <ac:grpSpMkLst>
            <pc:docMk/>
            <pc:sldMk cId="3827432239" sldId="303"/>
            <ac:grpSpMk id="123" creationId="{053CE134-D710-B816-8AC8-E706D7BEFFE4}"/>
          </ac:grpSpMkLst>
        </pc:grpChg>
        <pc:grpChg chg="add del mod">
          <ac:chgData name="LeeKihoon" userId="3fabf05e-f515-4018-a4ee-ca1b7dd4238a" providerId="ADAL" clId="{43668438-7AB4-49E3-B0F4-D7BD58E91ADC}" dt="2023-10-31T09:17:33.099" v="9889" actId="478"/>
          <ac:grpSpMkLst>
            <pc:docMk/>
            <pc:sldMk cId="3827432239" sldId="303"/>
            <ac:grpSpMk id="124" creationId="{C6A157F5-F498-0349-A1AA-99064ECA4CAB}"/>
          </ac:grpSpMkLst>
        </pc:grpChg>
        <pc:grpChg chg="mod">
          <ac:chgData name="LeeKihoon" userId="3fabf05e-f515-4018-a4ee-ca1b7dd4238a" providerId="ADAL" clId="{43668438-7AB4-49E3-B0F4-D7BD58E91ADC}" dt="2023-10-31T09:12:58.687" v="9785"/>
          <ac:grpSpMkLst>
            <pc:docMk/>
            <pc:sldMk cId="3827432239" sldId="303"/>
            <ac:grpSpMk id="125" creationId="{56636D93-7830-5AAD-8BEB-CA489DCF1C0E}"/>
          </ac:grpSpMkLst>
        </pc:grpChg>
        <pc:grpChg chg="add del mod">
          <ac:chgData name="LeeKihoon" userId="3fabf05e-f515-4018-a4ee-ca1b7dd4238a" providerId="ADAL" clId="{43668438-7AB4-49E3-B0F4-D7BD58E91ADC}" dt="2023-10-31T09:17:33.984" v="9890" actId="478"/>
          <ac:grpSpMkLst>
            <pc:docMk/>
            <pc:sldMk cId="3827432239" sldId="303"/>
            <ac:grpSpMk id="132" creationId="{3146D4BF-254F-CD64-5BE6-116553841C8A}"/>
          </ac:grpSpMkLst>
        </pc:grpChg>
        <pc:grpChg chg="mod">
          <ac:chgData name="LeeKihoon" userId="3fabf05e-f515-4018-a4ee-ca1b7dd4238a" providerId="ADAL" clId="{43668438-7AB4-49E3-B0F4-D7BD58E91ADC}" dt="2023-10-31T09:13:03.708" v="9789"/>
          <ac:grpSpMkLst>
            <pc:docMk/>
            <pc:sldMk cId="3827432239" sldId="303"/>
            <ac:grpSpMk id="133" creationId="{080F8F5A-48F1-C869-4AFE-3D065C557266}"/>
          </ac:grpSpMkLst>
        </pc:grpChg>
        <pc:grpChg chg="add del mod">
          <ac:chgData name="LeeKihoon" userId="3fabf05e-f515-4018-a4ee-ca1b7dd4238a" providerId="ADAL" clId="{43668438-7AB4-49E3-B0F4-D7BD58E91ADC}" dt="2023-10-31T09:14:14.923" v="9801" actId="478"/>
          <ac:grpSpMkLst>
            <pc:docMk/>
            <pc:sldMk cId="3827432239" sldId="303"/>
            <ac:grpSpMk id="140" creationId="{2BE40B66-A411-A16C-FECA-5A8827ED78B0}"/>
          </ac:grpSpMkLst>
        </pc:grpChg>
        <pc:grpChg chg="mod">
          <ac:chgData name="LeeKihoon" userId="3fabf05e-f515-4018-a4ee-ca1b7dd4238a" providerId="ADAL" clId="{43668438-7AB4-49E3-B0F4-D7BD58E91ADC}" dt="2023-10-31T09:13:29.173" v="9793"/>
          <ac:grpSpMkLst>
            <pc:docMk/>
            <pc:sldMk cId="3827432239" sldId="303"/>
            <ac:grpSpMk id="141" creationId="{470EDED2-1015-9C18-0B59-EA2A836B2FE7}"/>
          </ac:grpSpMkLst>
        </pc:grpChg>
        <pc:picChg chg="mod">
          <ac:chgData name="LeeKihoon" userId="3fabf05e-f515-4018-a4ee-ca1b7dd4238a" providerId="ADAL" clId="{43668438-7AB4-49E3-B0F4-D7BD58E91ADC}" dt="2023-10-31T09:18:49.105" v="9924" actId="1076"/>
          <ac:picMkLst>
            <pc:docMk/>
            <pc:sldMk cId="3827432239" sldId="303"/>
            <ac:picMk id="82" creationId="{D06AF24C-E212-AA52-682E-1A5DFDD478C8}"/>
          </ac:picMkLst>
        </pc:picChg>
        <pc:picChg chg="mod">
          <ac:chgData name="LeeKihoon" userId="3fabf05e-f515-4018-a4ee-ca1b7dd4238a" providerId="ADAL" clId="{43668438-7AB4-49E3-B0F4-D7BD58E91ADC}" dt="2023-10-31T09:18:49.105" v="9924" actId="1076"/>
          <ac:picMkLst>
            <pc:docMk/>
            <pc:sldMk cId="3827432239" sldId="303"/>
            <ac:picMk id="83" creationId="{8B3971FA-D775-3E11-3A78-8898DFAB414F}"/>
          </ac:picMkLst>
        </pc:picChg>
        <pc:cxnChg chg="mod">
          <ac:chgData name="LeeKihoon" userId="3fabf05e-f515-4018-a4ee-ca1b7dd4238a" providerId="ADAL" clId="{43668438-7AB4-49E3-B0F4-D7BD58E91ADC}" dt="2023-10-31T09:18:49.105" v="9924" actId="1076"/>
          <ac:cxnSpMkLst>
            <pc:docMk/>
            <pc:sldMk cId="3827432239" sldId="303"/>
            <ac:cxnSpMk id="85" creationId="{879CB3C4-E084-68FE-38A9-79E70BB8BDDE}"/>
          </ac:cxnSpMkLst>
        </pc:cxnChg>
        <pc:cxnChg chg="mod">
          <ac:chgData name="LeeKihoon" userId="3fabf05e-f515-4018-a4ee-ca1b7dd4238a" providerId="ADAL" clId="{43668438-7AB4-49E3-B0F4-D7BD58E91ADC}" dt="2023-10-31T09:18:49.105" v="9924" actId="1076"/>
          <ac:cxnSpMkLst>
            <pc:docMk/>
            <pc:sldMk cId="3827432239" sldId="303"/>
            <ac:cxnSpMk id="86" creationId="{3E33BFF5-3F0C-C24D-A5ED-BA92AC05A6BF}"/>
          </ac:cxnSpMkLst>
        </pc:cxnChg>
        <pc:cxnChg chg="mod">
          <ac:chgData name="LeeKihoon" userId="3fabf05e-f515-4018-a4ee-ca1b7dd4238a" providerId="ADAL" clId="{43668438-7AB4-49E3-B0F4-D7BD58E91ADC}" dt="2023-10-31T09:18:49.105" v="9924" actId="1076"/>
          <ac:cxnSpMkLst>
            <pc:docMk/>
            <pc:sldMk cId="3827432239" sldId="303"/>
            <ac:cxnSpMk id="87" creationId="{72DE0F12-5B17-472C-9C53-06660DE26523}"/>
          </ac:cxnSpMkLst>
        </pc:cxnChg>
        <pc:cxnChg chg="add del">
          <ac:chgData name="LeeKihoon" userId="3fabf05e-f515-4018-a4ee-ca1b7dd4238a" providerId="ADAL" clId="{43668438-7AB4-49E3-B0F4-D7BD58E91ADC}" dt="2023-10-31T09:10:47.064" v="9739" actId="478"/>
          <ac:cxnSpMkLst>
            <pc:docMk/>
            <pc:sldMk cId="3827432239" sldId="303"/>
            <ac:cxnSpMk id="96" creationId="{2302AE15-5EF9-9E77-6616-0D3BE0C84D6E}"/>
          </ac:cxnSpMkLst>
        </pc:cxnChg>
        <pc:cxnChg chg="add mod">
          <ac:chgData name="LeeKihoon" userId="3fabf05e-f515-4018-a4ee-ca1b7dd4238a" providerId="ADAL" clId="{43668438-7AB4-49E3-B0F4-D7BD58E91ADC}" dt="2023-10-31T09:18:49.105" v="9924" actId="1076"/>
          <ac:cxnSpMkLst>
            <pc:docMk/>
            <pc:sldMk cId="3827432239" sldId="303"/>
            <ac:cxnSpMk id="98" creationId="{33F93CC2-8C29-E40B-114C-587F0DDBBF5A}"/>
          </ac:cxnSpMkLst>
        </pc:cxnChg>
        <pc:cxnChg chg="add mod">
          <ac:chgData name="LeeKihoon" userId="3fabf05e-f515-4018-a4ee-ca1b7dd4238a" providerId="ADAL" clId="{43668438-7AB4-49E3-B0F4-D7BD58E91ADC}" dt="2023-10-31T09:19:09.306" v="9932" actId="14100"/>
          <ac:cxnSpMkLst>
            <pc:docMk/>
            <pc:sldMk cId="3827432239" sldId="303"/>
            <ac:cxnSpMk id="100" creationId="{8B49C704-EA67-505D-52B8-3A9B06944C33}"/>
          </ac:cxnSpMkLst>
        </pc:cxnChg>
        <pc:cxnChg chg="add mod">
          <ac:chgData name="LeeKihoon" userId="3fabf05e-f515-4018-a4ee-ca1b7dd4238a" providerId="ADAL" clId="{43668438-7AB4-49E3-B0F4-D7BD58E91ADC}" dt="2023-10-31T09:18:49.105" v="9924" actId="1076"/>
          <ac:cxnSpMkLst>
            <pc:docMk/>
            <pc:sldMk cId="3827432239" sldId="303"/>
            <ac:cxnSpMk id="103" creationId="{BDEA94AC-9DC1-5B29-6337-6264A39220DF}"/>
          </ac:cxnSpMkLst>
        </pc:cxnChg>
        <pc:cxnChg chg="add del mod">
          <ac:chgData name="LeeKihoon" userId="3fabf05e-f515-4018-a4ee-ca1b7dd4238a" providerId="ADAL" clId="{43668438-7AB4-49E3-B0F4-D7BD58E91ADC}" dt="2023-10-31T09:19:44.370" v="9952" actId="478"/>
          <ac:cxnSpMkLst>
            <pc:docMk/>
            <pc:sldMk cId="3827432239" sldId="303"/>
            <ac:cxnSpMk id="167" creationId="{7F1936A4-A01D-A00C-3E25-C86BE5302820}"/>
          </ac:cxnSpMkLst>
        </pc:cxnChg>
        <pc:cxnChg chg="add mod">
          <ac:chgData name="LeeKihoon" userId="3fabf05e-f515-4018-a4ee-ca1b7dd4238a" providerId="ADAL" clId="{43668438-7AB4-49E3-B0F4-D7BD58E91ADC}" dt="2023-10-31T09:21:19.807" v="10003" actId="13822"/>
          <ac:cxnSpMkLst>
            <pc:docMk/>
            <pc:sldMk cId="3827432239" sldId="303"/>
            <ac:cxnSpMk id="175" creationId="{7421C192-C37B-A5DD-AAE8-397394770D72}"/>
          </ac:cxnSpMkLst>
        </pc:cxnChg>
        <pc:cxnChg chg="add mod">
          <ac:chgData name="LeeKihoon" userId="3fabf05e-f515-4018-a4ee-ca1b7dd4238a" providerId="ADAL" clId="{43668438-7AB4-49E3-B0F4-D7BD58E91ADC}" dt="2023-10-31T09:21:34.374" v="10009" actId="1035"/>
          <ac:cxnSpMkLst>
            <pc:docMk/>
            <pc:sldMk cId="3827432239" sldId="303"/>
            <ac:cxnSpMk id="176" creationId="{375E396B-42C7-2B43-9F17-4B41AD06C96B}"/>
          </ac:cxnSpMkLst>
        </pc:cxnChg>
        <pc:cxnChg chg="add mod">
          <ac:chgData name="LeeKihoon" userId="3fabf05e-f515-4018-a4ee-ca1b7dd4238a" providerId="ADAL" clId="{43668438-7AB4-49E3-B0F4-D7BD58E91ADC}" dt="2023-10-31T09:22:00.415" v="10013" actId="13822"/>
          <ac:cxnSpMkLst>
            <pc:docMk/>
            <pc:sldMk cId="3827432239" sldId="303"/>
            <ac:cxnSpMk id="178" creationId="{7FF686EA-E190-1CD7-F7B1-502B10596CA8}"/>
          </ac:cxnSpMkLst>
        </pc:cxnChg>
        <pc:cxnChg chg="add mod">
          <ac:chgData name="LeeKihoon" userId="3fabf05e-f515-4018-a4ee-ca1b7dd4238a" providerId="ADAL" clId="{43668438-7AB4-49E3-B0F4-D7BD58E91ADC}" dt="2023-10-31T09:22:07.555" v="10015" actId="13822"/>
          <ac:cxnSpMkLst>
            <pc:docMk/>
            <pc:sldMk cId="3827432239" sldId="303"/>
            <ac:cxnSpMk id="181" creationId="{0EDCC55E-65C7-BE0F-F37E-7537F5C9DDF3}"/>
          </ac:cxnSpMkLst>
        </pc:cxnChg>
        <pc:cxnChg chg="add mod">
          <ac:chgData name="LeeKihoon" userId="3fabf05e-f515-4018-a4ee-ca1b7dd4238a" providerId="ADAL" clId="{43668438-7AB4-49E3-B0F4-D7BD58E91ADC}" dt="2023-10-31T09:22:16.768" v="10018" actId="13822"/>
          <ac:cxnSpMkLst>
            <pc:docMk/>
            <pc:sldMk cId="3827432239" sldId="303"/>
            <ac:cxnSpMk id="183" creationId="{82AD5831-F100-6626-BB38-A495AD8AAB9B}"/>
          </ac:cxnSpMkLst>
        </pc:cxnChg>
        <pc:cxnChg chg="add mod">
          <ac:chgData name="LeeKihoon" userId="3fabf05e-f515-4018-a4ee-ca1b7dd4238a" providerId="ADAL" clId="{43668438-7AB4-49E3-B0F4-D7BD58E91ADC}" dt="2023-10-31T09:22:22.774" v="10020" actId="13822"/>
          <ac:cxnSpMkLst>
            <pc:docMk/>
            <pc:sldMk cId="3827432239" sldId="303"/>
            <ac:cxnSpMk id="185" creationId="{898C1238-C5CC-1C2E-5062-C3302E0BADA1}"/>
          </ac:cxnSpMkLst>
        </pc:cxnChg>
        <pc:cxnChg chg="add mod">
          <ac:chgData name="LeeKihoon" userId="3fabf05e-f515-4018-a4ee-ca1b7dd4238a" providerId="ADAL" clId="{43668438-7AB4-49E3-B0F4-D7BD58E91ADC}" dt="2023-10-31T09:22:33.757" v="10023" actId="14100"/>
          <ac:cxnSpMkLst>
            <pc:docMk/>
            <pc:sldMk cId="3827432239" sldId="303"/>
            <ac:cxnSpMk id="187" creationId="{079777FA-5D54-7508-28E3-2C9F4068E417}"/>
          </ac:cxnSpMkLst>
        </pc:cxnChg>
      </pc:sldChg>
      <pc:sldChg chg="add ord modNotesTx">
        <pc:chgData name="LeeKihoon" userId="3fabf05e-f515-4018-a4ee-ca1b7dd4238a" providerId="ADAL" clId="{43668438-7AB4-49E3-B0F4-D7BD58E91ADC}" dt="2023-10-31T10:55:50.097" v="10356" actId="20577"/>
        <pc:sldMkLst>
          <pc:docMk/>
          <pc:sldMk cId="1952449221" sldId="304"/>
        </pc:sldMkLst>
      </pc:sldChg>
      <pc:sldChg chg="addSp delSp modSp add del mod ord">
        <pc:chgData name="LeeKihoon" userId="3fabf05e-f515-4018-a4ee-ca1b7dd4238a" providerId="ADAL" clId="{43668438-7AB4-49E3-B0F4-D7BD58E91ADC}" dt="2023-10-31T09:23:28.479" v="10038" actId="47"/>
        <pc:sldMkLst>
          <pc:docMk/>
          <pc:sldMk cId="1976227849" sldId="305"/>
        </pc:sldMkLst>
        <pc:spChg chg="mod">
          <ac:chgData name="LeeKihoon" userId="3fabf05e-f515-4018-a4ee-ca1b7dd4238a" providerId="ADAL" clId="{43668438-7AB4-49E3-B0F4-D7BD58E91ADC}" dt="2023-10-31T09:23:24.157" v="10035" actId="1076"/>
          <ac:spMkLst>
            <pc:docMk/>
            <pc:sldMk cId="1976227849" sldId="305"/>
            <ac:spMk id="29" creationId="{F69DA47B-F3C9-BF18-B3F5-850961F689E2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78" creationId="{22DE11C3-CBCB-C4EB-7CEC-1E5FC5464F4D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79" creationId="{C1F89066-2173-F872-3A6B-BADDFE546594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89" creationId="{2E6CE229-6557-6959-D614-BF81684A0F92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92" creationId="{4F819A90-5446-76B1-23E0-6AB3D33F11EE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93" creationId="{B49BF73E-2244-0C0D-387C-05052E65B112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94" creationId="{4ACE4C5C-ECDA-2782-851D-1ADA64D59C00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115" creationId="{745C55EE-0FEE-C5BA-92E1-555389709914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160" creationId="{A837A7CE-FC5A-2189-CFA5-95C80CE8980C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161" creationId="{62CC818F-1160-D595-905A-5173965032FC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162" creationId="{B60D8DF8-7FED-E3A6-667F-FAA89360944B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170" creationId="{20325F5A-23FC-EE80-3FF9-9A3FE4632658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171" creationId="{CFF26D1D-2CA1-7ECF-4DE6-913541F28874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172" creationId="{A970D07C-650D-34FD-60FE-C64E66FD6548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173" creationId="{5B538907-29B9-5EC4-CF33-1FC8C8277ED2}"/>
          </ac:spMkLst>
        </pc:spChg>
        <pc:grpChg chg="add del">
          <ac:chgData name="LeeKihoon" userId="3fabf05e-f515-4018-a4ee-ca1b7dd4238a" providerId="ADAL" clId="{43668438-7AB4-49E3-B0F4-D7BD58E91ADC}" dt="2023-10-31T09:23:24.730" v="10037" actId="478"/>
          <ac:grpSpMkLst>
            <pc:docMk/>
            <pc:sldMk cId="1976227849" sldId="305"/>
            <ac:grpSpMk id="30" creationId="{275098B7-34AC-D8ED-A203-042B2AA00113}"/>
          </ac:grpSpMkLst>
        </pc:grpChg>
        <pc:picChg chg="add del">
          <ac:chgData name="LeeKihoon" userId="3fabf05e-f515-4018-a4ee-ca1b7dd4238a" providerId="ADAL" clId="{43668438-7AB4-49E3-B0F4-D7BD58E91ADC}" dt="2023-10-31T09:23:24.730" v="10037" actId="478"/>
          <ac:picMkLst>
            <pc:docMk/>
            <pc:sldMk cId="1976227849" sldId="305"/>
            <ac:picMk id="82" creationId="{D06AF24C-E212-AA52-682E-1A5DFDD478C8}"/>
          </ac:picMkLst>
        </pc:picChg>
        <pc:picChg chg="add del">
          <ac:chgData name="LeeKihoon" userId="3fabf05e-f515-4018-a4ee-ca1b7dd4238a" providerId="ADAL" clId="{43668438-7AB4-49E3-B0F4-D7BD58E91ADC}" dt="2023-10-31T09:23:24.730" v="10037" actId="478"/>
          <ac:picMkLst>
            <pc:docMk/>
            <pc:sldMk cId="1976227849" sldId="305"/>
            <ac:picMk id="83" creationId="{8B3971FA-D775-3E11-3A78-8898DFAB414F}"/>
          </ac:picMkLst>
        </pc:pic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22" creationId="{555FBC09-477C-2A65-597B-C522A0706C80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28" creationId="{0626B6D1-8AA8-12BD-F177-EB7F217A120F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85" creationId="{879CB3C4-E084-68FE-38A9-79E70BB8BDDE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86" creationId="{3E33BFF5-3F0C-C24D-A5ED-BA92AC05A6BF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87" creationId="{72DE0F12-5B17-472C-9C53-06660DE26523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90" creationId="{1BF8887E-A4EF-24B5-4FD8-9A05ECDDF026}"/>
          </ac:cxnSpMkLst>
        </pc:cxnChg>
        <pc:cxnChg chg="add del mod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98" creationId="{33F93CC2-8C29-E40B-114C-587F0DDBBF5A}"/>
          </ac:cxnSpMkLst>
        </pc:cxnChg>
        <pc:cxnChg chg="add del mod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00" creationId="{8B49C704-EA67-505D-52B8-3A9B06944C33}"/>
          </ac:cxnSpMkLst>
        </pc:cxnChg>
        <pc:cxnChg chg="add del mod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03" creationId="{BDEA94AC-9DC1-5B29-6337-6264A39220DF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16" creationId="{AA75FBD5-369E-CFD9-F98E-439726C56C65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17" creationId="{3753EA56-CAA5-C749-4625-CD2E9D1853DB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75" creationId="{7421C192-C37B-A5DD-AAE8-397394770D72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76" creationId="{375E396B-42C7-2B43-9F17-4B41AD06C96B}"/>
          </ac:cxnSpMkLst>
        </pc:cxnChg>
        <pc:cxnChg chg="add del mod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78" creationId="{7FF686EA-E190-1CD7-F7B1-502B10596CA8}"/>
          </ac:cxnSpMkLst>
        </pc:cxnChg>
        <pc:cxnChg chg="add del mod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81" creationId="{0EDCC55E-65C7-BE0F-F37E-7537F5C9DDF3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83" creationId="{82AD5831-F100-6626-BB38-A495AD8AAB9B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85" creationId="{898C1238-C5CC-1C2E-5062-C3302E0BADA1}"/>
          </ac:cxnSpMkLst>
        </pc:cxnChg>
        <pc:cxnChg chg="add del mod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87" creationId="{079777FA-5D54-7508-28E3-2C9F4068E417}"/>
          </ac:cxnSpMkLst>
        </pc:cxnChg>
      </pc:sldChg>
      <pc:sldChg chg="addSp delSp modSp add mod modNotesTx">
        <pc:chgData name="LeeKihoon" userId="3fabf05e-f515-4018-a4ee-ca1b7dd4238a" providerId="ADAL" clId="{43668438-7AB4-49E3-B0F4-D7BD58E91ADC}" dt="2023-10-31T10:56:14.790" v="10361" actId="20577"/>
        <pc:sldMkLst>
          <pc:docMk/>
          <pc:sldMk cId="3514688183" sldId="305"/>
        </pc:sldMkLst>
        <pc:spChg chg="add mod">
          <ac:chgData name="LeeKihoon" userId="3fabf05e-f515-4018-a4ee-ca1b7dd4238a" providerId="ADAL" clId="{43668438-7AB4-49E3-B0F4-D7BD58E91ADC}" dt="2023-10-31T09:40:46.325" v="10202" actId="164"/>
          <ac:spMkLst>
            <pc:docMk/>
            <pc:sldMk cId="3514688183" sldId="305"/>
            <ac:spMk id="23" creationId="{913E92A7-1877-7E85-681E-97195E0D6790}"/>
          </ac:spMkLst>
        </pc:spChg>
        <pc:spChg chg="mod">
          <ac:chgData name="LeeKihoon" userId="3fabf05e-f515-4018-a4ee-ca1b7dd4238a" providerId="ADAL" clId="{43668438-7AB4-49E3-B0F4-D7BD58E91ADC}" dt="2023-10-31T09:33:09.351" v="10049"/>
          <ac:spMkLst>
            <pc:docMk/>
            <pc:sldMk cId="3514688183" sldId="305"/>
            <ac:spMk id="29" creationId="{5FDEE595-C6AD-7D13-A74E-7AEBE5094244}"/>
          </ac:spMkLst>
        </pc:spChg>
        <pc:spChg chg="mod">
          <ac:chgData name="LeeKihoon" userId="3fabf05e-f515-4018-a4ee-ca1b7dd4238a" providerId="ADAL" clId="{43668438-7AB4-49E3-B0F4-D7BD58E91ADC}" dt="2023-10-31T09:33:09.351" v="10049"/>
          <ac:spMkLst>
            <pc:docMk/>
            <pc:sldMk cId="3514688183" sldId="305"/>
            <ac:spMk id="30" creationId="{CFD5F40A-D836-471E-B52D-B6D4D4966469}"/>
          </ac:spMkLst>
        </pc:spChg>
        <pc:spChg chg="mod">
          <ac:chgData name="LeeKihoon" userId="3fabf05e-f515-4018-a4ee-ca1b7dd4238a" providerId="ADAL" clId="{43668438-7AB4-49E3-B0F4-D7BD58E91ADC}" dt="2023-10-31T09:33:09.351" v="10049"/>
          <ac:spMkLst>
            <pc:docMk/>
            <pc:sldMk cId="3514688183" sldId="305"/>
            <ac:spMk id="31" creationId="{02DCB8E4-BE97-0CDC-4379-662B2A2DE742}"/>
          </ac:spMkLst>
        </pc:spChg>
        <pc:spChg chg="mod">
          <ac:chgData name="LeeKihoon" userId="3fabf05e-f515-4018-a4ee-ca1b7dd4238a" providerId="ADAL" clId="{43668438-7AB4-49E3-B0F4-D7BD58E91ADC}" dt="2023-10-31T09:33:09.351" v="10049"/>
          <ac:spMkLst>
            <pc:docMk/>
            <pc:sldMk cId="3514688183" sldId="305"/>
            <ac:spMk id="33" creationId="{3D08032B-3002-6962-6C87-070CF299A699}"/>
          </ac:spMkLst>
        </pc:spChg>
        <pc:spChg chg="mod">
          <ac:chgData name="LeeKihoon" userId="3fabf05e-f515-4018-a4ee-ca1b7dd4238a" providerId="ADAL" clId="{43668438-7AB4-49E3-B0F4-D7BD58E91ADC}" dt="2023-10-31T09:33:09.351" v="10049"/>
          <ac:spMkLst>
            <pc:docMk/>
            <pc:sldMk cId="3514688183" sldId="305"/>
            <ac:spMk id="48" creationId="{420AE564-AB3F-461A-EA73-8DDFAB916EB2}"/>
          </ac:spMkLst>
        </pc:spChg>
        <pc:spChg chg="mod">
          <ac:chgData name="LeeKihoon" userId="3fabf05e-f515-4018-a4ee-ca1b7dd4238a" providerId="ADAL" clId="{43668438-7AB4-49E3-B0F4-D7BD58E91ADC}" dt="2023-10-31T09:33:09.351" v="10049"/>
          <ac:spMkLst>
            <pc:docMk/>
            <pc:sldMk cId="3514688183" sldId="305"/>
            <ac:spMk id="49" creationId="{A880234A-93EE-B00C-0F03-035D589E1C3D}"/>
          </ac:spMkLst>
        </pc:spChg>
        <pc:spChg chg="mod">
          <ac:chgData name="LeeKihoon" userId="3fabf05e-f515-4018-a4ee-ca1b7dd4238a" providerId="ADAL" clId="{43668438-7AB4-49E3-B0F4-D7BD58E91ADC}" dt="2023-10-31T09:33:09.351" v="10049"/>
          <ac:spMkLst>
            <pc:docMk/>
            <pc:sldMk cId="3514688183" sldId="305"/>
            <ac:spMk id="50" creationId="{A08C6EBC-F3D8-9640-9618-D35BD723ED96}"/>
          </ac:spMkLst>
        </pc:spChg>
        <pc:spChg chg="mod">
          <ac:chgData name="LeeKihoon" userId="3fabf05e-f515-4018-a4ee-ca1b7dd4238a" providerId="ADAL" clId="{43668438-7AB4-49E3-B0F4-D7BD58E91ADC}" dt="2023-10-31T09:33:09.351" v="10049"/>
          <ac:spMkLst>
            <pc:docMk/>
            <pc:sldMk cId="3514688183" sldId="305"/>
            <ac:spMk id="61" creationId="{98E18FB9-BBE1-43EC-CBEA-BD3BC6A65E80}"/>
          </ac:spMkLst>
        </pc:spChg>
        <pc:spChg chg="mod">
          <ac:chgData name="LeeKihoon" userId="3fabf05e-f515-4018-a4ee-ca1b7dd4238a" providerId="ADAL" clId="{43668438-7AB4-49E3-B0F4-D7BD58E91ADC}" dt="2023-10-31T09:33:09.351" v="10049"/>
          <ac:spMkLst>
            <pc:docMk/>
            <pc:sldMk cId="3514688183" sldId="305"/>
            <ac:spMk id="62" creationId="{D7BEE8C7-D405-C5ED-CCEF-0A4812505BF1}"/>
          </ac:spMkLst>
        </pc:spChg>
        <pc:spChg chg="mod">
          <ac:chgData name="LeeKihoon" userId="3fabf05e-f515-4018-a4ee-ca1b7dd4238a" providerId="ADAL" clId="{43668438-7AB4-49E3-B0F4-D7BD58E91ADC}" dt="2023-10-31T09:33:45.556" v="10081" actId="207"/>
          <ac:spMkLst>
            <pc:docMk/>
            <pc:sldMk cId="3514688183" sldId="305"/>
            <ac:spMk id="64" creationId="{999B7996-862A-2D2C-0D76-A748CCA14BC2}"/>
          </ac:spMkLst>
        </pc:spChg>
        <pc:spChg chg="mod">
          <ac:chgData name="LeeKihoon" userId="3fabf05e-f515-4018-a4ee-ca1b7dd4238a" providerId="ADAL" clId="{43668438-7AB4-49E3-B0F4-D7BD58E91ADC}" dt="2023-10-31T09:33:45.556" v="10081" actId="207"/>
          <ac:spMkLst>
            <pc:docMk/>
            <pc:sldMk cId="3514688183" sldId="305"/>
            <ac:spMk id="65" creationId="{839E9FC6-123B-F678-D605-5DB20F4417E2}"/>
          </ac:spMkLst>
        </pc:spChg>
        <pc:spChg chg="mod">
          <ac:chgData name="LeeKihoon" userId="3fabf05e-f515-4018-a4ee-ca1b7dd4238a" providerId="ADAL" clId="{43668438-7AB4-49E3-B0F4-D7BD58E91ADC}" dt="2023-10-31T09:33:45.556" v="10081" actId="207"/>
          <ac:spMkLst>
            <pc:docMk/>
            <pc:sldMk cId="3514688183" sldId="305"/>
            <ac:spMk id="66" creationId="{E227C545-F18A-14E5-79C3-48B8CC68561D}"/>
          </ac:spMkLst>
        </pc:spChg>
        <pc:spChg chg="add del mod">
          <ac:chgData name="LeeKihoon" userId="3fabf05e-f515-4018-a4ee-ca1b7dd4238a" providerId="ADAL" clId="{43668438-7AB4-49E3-B0F4-D7BD58E91ADC}" dt="2023-10-31T09:33:55.200" v="10084" actId="478"/>
          <ac:spMkLst>
            <pc:docMk/>
            <pc:sldMk cId="3514688183" sldId="305"/>
            <ac:spMk id="67" creationId="{1F92F1EA-954C-7524-D2EE-ED1924D6A8F7}"/>
          </ac:spMkLst>
        </pc:spChg>
        <pc:spChg chg="add del mod">
          <ac:chgData name="LeeKihoon" userId="3fabf05e-f515-4018-a4ee-ca1b7dd4238a" providerId="ADAL" clId="{43668438-7AB4-49E3-B0F4-D7BD58E91ADC}" dt="2023-10-31T09:33:55.200" v="10084" actId="478"/>
          <ac:spMkLst>
            <pc:docMk/>
            <pc:sldMk cId="3514688183" sldId="305"/>
            <ac:spMk id="68" creationId="{713B1267-8C31-8131-E153-809D29224843}"/>
          </ac:spMkLst>
        </pc:spChg>
        <pc:spChg chg="mod">
          <ac:chgData name="LeeKihoon" userId="3fabf05e-f515-4018-a4ee-ca1b7dd4238a" providerId="ADAL" clId="{43668438-7AB4-49E3-B0F4-D7BD58E91ADC}" dt="2023-10-31T09:33:45.556" v="10081" actId="207"/>
          <ac:spMkLst>
            <pc:docMk/>
            <pc:sldMk cId="3514688183" sldId="305"/>
            <ac:spMk id="69" creationId="{ECD8B5C7-9361-4D3E-1C5C-3D177028D9CA}"/>
          </ac:spMkLst>
        </pc:spChg>
        <pc:spChg chg="mod">
          <ac:chgData name="LeeKihoon" userId="3fabf05e-f515-4018-a4ee-ca1b7dd4238a" providerId="ADAL" clId="{43668438-7AB4-49E3-B0F4-D7BD58E91ADC}" dt="2023-10-31T09:33:45.556" v="10081" actId="207"/>
          <ac:spMkLst>
            <pc:docMk/>
            <pc:sldMk cId="3514688183" sldId="305"/>
            <ac:spMk id="70" creationId="{92EA1846-6984-01F5-67AC-6ADDC712B6A4}"/>
          </ac:spMkLst>
        </pc:spChg>
        <pc:spChg chg="mod">
          <ac:chgData name="LeeKihoon" userId="3fabf05e-f515-4018-a4ee-ca1b7dd4238a" providerId="ADAL" clId="{43668438-7AB4-49E3-B0F4-D7BD58E91ADC}" dt="2023-10-31T09:33:45.556" v="10081" actId="207"/>
          <ac:spMkLst>
            <pc:docMk/>
            <pc:sldMk cId="3514688183" sldId="305"/>
            <ac:spMk id="71" creationId="{377C76A8-881F-87A2-EED2-68F6109D0349}"/>
          </ac:spMkLst>
        </pc:spChg>
        <pc:spChg chg="mod">
          <ac:chgData name="LeeKihoon" userId="3fabf05e-f515-4018-a4ee-ca1b7dd4238a" providerId="ADAL" clId="{43668438-7AB4-49E3-B0F4-D7BD58E91ADC}" dt="2023-10-31T09:33:35.611" v="10080" actId="14100"/>
          <ac:spMkLst>
            <pc:docMk/>
            <pc:sldMk cId="3514688183" sldId="305"/>
            <ac:spMk id="73" creationId="{E5320697-492C-B1F6-EB63-E288CA8C87AB}"/>
          </ac:spMkLst>
        </pc:spChg>
        <pc:spChg chg="add mod">
          <ac:chgData name="LeeKihoon" userId="3fabf05e-f515-4018-a4ee-ca1b7dd4238a" providerId="ADAL" clId="{43668438-7AB4-49E3-B0F4-D7BD58E91ADC}" dt="2023-10-31T09:40:46.325" v="10202" actId="164"/>
          <ac:spMkLst>
            <pc:docMk/>
            <pc:sldMk cId="3514688183" sldId="305"/>
            <ac:spMk id="74" creationId="{EB13275E-E5EF-46E2-41D2-F669F38EFD12}"/>
          </ac:spMkLst>
        </pc:spChg>
        <pc:spChg chg="add mod">
          <ac:chgData name="LeeKihoon" userId="3fabf05e-f515-4018-a4ee-ca1b7dd4238a" providerId="ADAL" clId="{43668438-7AB4-49E3-B0F4-D7BD58E91ADC}" dt="2023-10-31T09:40:46.325" v="10202" actId="164"/>
          <ac:spMkLst>
            <pc:docMk/>
            <pc:sldMk cId="3514688183" sldId="305"/>
            <ac:spMk id="93" creationId="{C05FC6D4-55EA-BA5A-96D5-B86A4AE161B4}"/>
          </ac:spMkLst>
        </pc:spChg>
        <pc:spChg chg="add mod">
          <ac:chgData name="LeeKihoon" userId="3fabf05e-f515-4018-a4ee-ca1b7dd4238a" providerId="ADAL" clId="{43668438-7AB4-49E3-B0F4-D7BD58E91ADC}" dt="2023-10-31T09:41:34.675" v="10217" actId="14100"/>
          <ac:spMkLst>
            <pc:docMk/>
            <pc:sldMk cId="3514688183" sldId="305"/>
            <ac:spMk id="94" creationId="{E4D7D602-8780-C671-E151-F99E48475B66}"/>
          </ac:spMkLst>
        </pc:spChg>
        <pc:spChg chg="add mod">
          <ac:chgData name="LeeKihoon" userId="3fabf05e-f515-4018-a4ee-ca1b7dd4238a" providerId="ADAL" clId="{43668438-7AB4-49E3-B0F4-D7BD58E91ADC}" dt="2023-10-31T09:40:46.325" v="10202" actId="164"/>
          <ac:spMkLst>
            <pc:docMk/>
            <pc:sldMk cId="3514688183" sldId="305"/>
            <ac:spMk id="95" creationId="{0CAAABBF-641D-40D9-E12F-0EF84692C737}"/>
          </ac:spMkLst>
        </pc:spChg>
        <pc:spChg chg="add mod">
          <ac:chgData name="LeeKihoon" userId="3fabf05e-f515-4018-a4ee-ca1b7dd4238a" providerId="ADAL" clId="{43668438-7AB4-49E3-B0F4-D7BD58E91ADC}" dt="2023-10-31T09:40:46.325" v="10202" actId="164"/>
          <ac:spMkLst>
            <pc:docMk/>
            <pc:sldMk cId="3514688183" sldId="305"/>
            <ac:spMk id="96" creationId="{428A0A5E-8FE6-3CA4-AA59-2C3ADF9D214A}"/>
          </ac:spMkLst>
        </pc:spChg>
        <pc:spChg chg="add mod">
          <ac:chgData name="LeeKihoon" userId="3fabf05e-f515-4018-a4ee-ca1b7dd4238a" providerId="ADAL" clId="{43668438-7AB4-49E3-B0F4-D7BD58E91ADC}" dt="2023-10-31T09:40:46.325" v="10202" actId="164"/>
          <ac:spMkLst>
            <pc:docMk/>
            <pc:sldMk cId="3514688183" sldId="305"/>
            <ac:spMk id="106" creationId="{766D8750-5EFD-68BA-D274-764D4B159C24}"/>
          </ac:spMkLst>
        </pc:spChg>
        <pc:grpChg chg="add del mod">
          <ac:chgData name="LeeKihoon" userId="3fabf05e-f515-4018-a4ee-ca1b7dd4238a" providerId="ADAL" clId="{43668438-7AB4-49E3-B0F4-D7BD58E91ADC}" dt="2023-10-31T09:33:12.830" v="10052"/>
          <ac:grpSpMkLst>
            <pc:docMk/>
            <pc:sldMk cId="3514688183" sldId="305"/>
            <ac:grpSpMk id="24" creationId="{F87124D4-C931-42DC-BCD8-AC287EC2E908}"/>
          </ac:grpSpMkLst>
        </pc:grpChg>
        <pc:grpChg chg="add mod">
          <ac:chgData name="LeeKihoon" userId="3fabf05e-f515-4018-a4ee-ca1b7dd4238a" providerId="ADAL" clId="{43668438-7AB4-49E3-B0F4-D7BD58E91ADC}" dt="2023-10-31T09:40:46.325" v="10202" actId="164"/>
          <ac:grpSpMkLst>
            <pc:docMk/>
            <pc:sldMk cId="3514688183" sldId="305"/>
            <ac:grpSpMk id="63" creationId="{D83B53E4-F904-E56C-297B-1855174CA2A7}"/>
          </ac:grpSpMkLst>
        </pc:grpChg>
        <pc:grpChg chg="add mod">
          <ac:chgData name="LeeKihoon" userId="3fabf05e-f515-4018-a4ee-ca1b7dd4238a" providerId="ADAL" clId="{43668438-7AB4-49E3-B0F4-D7BD58E91ADC}" dt="2023-10-31T09:40:50.935" v="10204" actId="1076"/>
          <ac:grpSpMkLst>
            <pc:docMk/>
            <pc:sldMk cId="3514688183" sldId="305"/>
            <ac:grpSpMk id="122" creationId="{43411666-DFCD-02CA-13BC-350B3A917F7F}"/>
          </ac:grpSpMkLst>
        </pc:grpChg>
        <pc:cxnChg chg="add del">
          <ac:chgData name="LeeKihoon" userId="3fabf05e-f515-4018-a4ee-ca1b7dd4238a" providerId="ADAL" clId="{43668438-7AB4-49E3-B0F4-D7BD58E91ADC}" dt="2023-10-31T09:34:14.461" v="10099" actId="478"/>
          <ac:cxnSpMkLst>
            <pc:docMk/>
            <pc:sldMk cId="3514688183" sldId="305"/>
            <ac:cxnSpMk id="92" creationId="{23E5B8C4-C33F-C739-86A5-19D28995ABC8}"/>
          </ac:cxnSpMkLst>
        </pc:cxnChg>
        <pc:cxnChg chg="add mod">
          <ac:chgData name="LeeKihoon" userId="3fabf05e-f515-4018-a4ee-ca1b7dd4238a" providerId="ADAL" clId="{43668438-7AB4-49E3-B0F4-D7BD58E91ADC}" dt="2023-10-31T09:41:55.057" v="10242" actId="1038"/>
          <ac:cxnSpMkLst>
            <pc:docMk/>
            <pc:sldMk cId="3514688183" sldId="305"/>
            <ac:cxnSpMk id="98" creationId="{FA8225E4-99C6-81C6-8D56-3AAF0DCD284E}"/>
          </ac:cxnSpMkLst>
        </pc:cxnChg>
        <pc:cxnChg chg="add mod">
          <ac:chgData name="LeeKihoon" userId="3fabf05e-f515-4018-a4ee-ca1b7dd4238a" providerId="ADAL" clId="{43668438-7AB4-49E3-B0F4-D7BD58E91ADC}" dt="2023-10-31T09:41:55.057" v="10242" actId="1038"/>
          <ac:cxnSpMkLst>
            <pc:docMk/>
            <pc:sldMk cId="3514688183" sldId="305"/>
            <ac:cxnSpMk id="100" creationId="{307BFE4C-1E8B-3F0C-01E4-CFB874A25E76}"/>
          </ac:cxnSpMkLst>
        </pc:cxnChg>
        <pc:cxnChg chg="add mod">
          <ac:chgData name="LeeKihoon" userId="3fabf05e-f515-4018-a4ee-ca1b7dd4238a" providerId="ADAL" clId="{43668438-7AB4-49E3-B0F4-D7BD58E91ADC}" dt="2023-10-31T09:41:55.057" v="10242" actId="1038"/>
          <ac:cxnSpMkLst>
            <pc:docMk/>
            <pc:sldMk cId="3514688183" sldId="305"/>
            <ac:cxnSpMk id="103" creationId="{108CC6DF-F87D-A238-1009-EB2317BDF5D5}"/>
          </ac:cxnSpMkLst>
        </pc:cxnChg>
        <pc:cxnChg chg="add mod">
          <ac:chgData name="LeeKihoon" userId="3fabf05e-f515-4018-a4ee-ca1b7dd4238a" providerId="ADAL" clId="{43668438-7AB4-49E3-B0F4-D7BD58E91ADC}" dt="2023-10-31T09:40:46.325" v="10202" actId="164"/>
          <ac:cxnSpMkLst>
            <pc:docMk/>
            <pc:sldMk cId="3514688183" sldId="305"/>
            <ac:cxnSpMk id="105" creationId="{074146D2-8474-61AF-90BD-1A67CB2A5DAB}"/>
          </ac:cxnSpMkLst>
        </pc:cxnChg>
        <pc:cxnChg chg="add mod">
          <ac:chgData name="LeeKihoon" userId="3fabf05e-f515-4018-a4ee-ca1b7dd4238a" providerId="ADAL" clId="{43668438-7AB4-49E3-B0F4-D7BD58E91ADC}" dt="2023-10-31T09:41:55.057" v="10242" actId="1038"/>
          <ac:cxnSpMkLst>
            <pc:docMk/>
            <pc:sldMk cId="3514688183" sldId="305"/>
            <ac:cxnSpMk id="108" creationId="{23AF2437-E4B0-1CCC-CA79-21B2D8A7EB5A}"/>
          </ac:cxnSpMkLst>
        </pc:cxnChg>
        <pc:cxnChg chg="add mod">
          <ac:chgData name="LeeKihoon" userId="3fabf05e-f515-4018-a4ee-ca1b7dd4238a" providerId="ADAL" clId="{43668438-7AB4-49E3-B0F4-D7BD58E91ADC}" dt="2023-10-31T09:40:46.325" v="10202" actId="164"/>
          <ac:cxnSpMkLst>
            <pc:docMk/>
            <pc:sldMk cId="3514688183" sldId="305"/>
            <ac:cxnSpMk id="119" creationId="{31942734-D6E3-4D52-8CB6-25F43A20BBE5}"/>
          </ac:cxnSpMkLst>
        </pc:cxnChg>
        <pc:cxnChg chg="add mod">
          <ac:chgData name="LeeKihoon" userId="3fabf05e-f515-4018-a4ee-ca1b7dd4238a" providerId="ADAL" clId="{43668438-7AB4-49E3-B0F4-D7BD58E91ADC}" dt="2023-10-31T09:40:46.325" v="10202" actId="164"/>
          <ac:cxnSpMkLst>
            <pc:docMk/>
            <pc:sldMk cId="3514688183" sldId="305"/>
            <ac:cxnSpMk id="121" creationId="{0C7F307D-175A-C0B6-6E17-8C44DDD2633C}"/>
          </ac:cxnSpMkLst>
        </pc:cxnChg>
      </pc:sldChg>
      <pc:sldChg chg="addSp delSp modSp add mod modNotesTx">
        <pc:chgData name="LeeKihoon" userId="3fabf05e-f515-4018-a4ee-ca1b7dd4238a" providerId="ADAL" clId="{43668438-7AB4-49E3-B0F4-D7BD58E91ADC}" dt="2023-10-31T10:55:59.962" v="10358" actId="20577"/>
        <pc:sldMkLst>
          <pc:docMk/>
          <pc:sldMk cId="575174006" sldId="306"/>
        </pc:sldMkLst>
        <pc:spChg chg="add del mod">
          <ac:chgData name="LeeKihoon" userId="3fabf05e-f515-4018-a4ee-ca1b7dd4238a" providerId="ADAL" clId="{43668438-7AB4-49E3-B0F4-D7BD58E91ADC}" dt="2023-10-31T09:43:56.117" v="10254" actId="21"/>
          <ac:spMkLst>
            <pc:docMk/>
            <pc:sldMk cId="575174006" sldId="306"/>
            <ac:spMk id="24" creationId="{498B4916-F416-B613-4054-6614F7E7B53C}"/>
          </ac:spMkLst>
        </pc:spChg>
        <pc:spChg chg="add mod">
          <ac:chgData name="LeeKihoon" userId="3fabf05e-f515-4018-a4ee-ca1b7dd4238a" providerId="ADAL" clId="{43668438-7AB4-49E3-B0F4-D7BD58E91ADC}" dt="2023-10-31T09:43:51.039" v="10252" actId="14100"/>
          <ac:spMkLst>
            <pc:docMk/>
            <pc:sldMk cId="575174006" sldId="306"/>
            <ac:spMk id="29" creationId="{7785410C-5B46-AF3A-4F71-71D52ACA18D2}"/>
          </ac:spMkLst>
        </pc:spChg>
        <pc:spChg chg="add mod">
          <ac:chgData name="LeeKihoon" userId="3fabf05e-f515-4018-a4ee-ca1b7dd4238a" providerId="ADAL" clId="{43668438-7AB4-49E3-B0F4-D7BD58E91ADC}" dt="2023-10-31T09:45:06.267" v="10346" actId="20577"/>
          <ac:spMkLst>
            <pc:docMk/>
            <pc:sldMk cId="575174006" sldId="306"/>
            <ac:spMk id="30" creationId="{4728817D-313A-0DA1-A306-C3594C8F7ADA}"/>
          </ac:spMkLst>
        </pc:spChg>
      </pc:sldChg>
      <pc:sldChg chg="add modNotesTx">
        <pc:chgData name="LeeKihoon" userId="3fabf05e-f515-4018-a4ee-ca1b7dd4238a" providerId="ADAL" clId="{43668438-7AB4-49E3-B0F4-D7BD58E91ADC}" dt="2023-10-31T10:56:09.064" v="10360" actId="20577"/>
        <pc:sldMkLst>
          <pc:docMk/>
          <pc:sldMk cId="730320454" sldId="307"/>
        </pc:sldMkLst>
      </pc:sldChg>
    </pc:docChg>
  </pc:docChgLst>
  <pc:docChgLst>
    <pc:chgData name="LeeKihoon" userId="3fabf05e-f515-4018-a4ee-ca1b7dd4238a" providerId="ADAL" clId="{312871B3-DFD6-49DB-812F-31C57823336A}"/>
    <pc:docChg chg="undo redo custSel addSld delSld modSld">
      <pc:chgData name="LeeKihoon" userId="3fabf05e-f515-4018-a4ee-ca1b7dd4238a" providerId="ADAL" clId="{312871B3-DFD6-49DB-812F-31C57823336A}" dt="2023-11-15T02:06:41.294" v="1191" actId="47"/>
      <pc:docMkLst>
        <pc:docMk/>
      </pc:docMkLst>
      <pc:sldChg chg="addSp delSp modSp mod">
        <pc:chgData name="LeeKihoon" userId="3fabf05e-f515-4018-a4ee-ca1b7dd4238a" providerId="ADAL" clId="{312871B3-DFD6-49DB-812F-31C57823336A}" dt="2023-11-15T01:33:05.642" v="39"/>
        <pc:sldMkLst>
          <pc:docMk/>
          <pc:sldMk cId="4197183744" sldId="256"/>
        </pc:sldMkLst>
        <pc:spChg chg="add del mod">
          <ac:chgData name="LeeKihoon" userId="3fabf05e-f515-4018-a4ee-ca1b7dd4238a" providerId="ADAL" clId="{312871B3-DFD6-49DB-812F-31C57823336A}" dt="2023-11-15T01:32:01.947" v="1"/>
          <ac:spMkLst>
            <pc:docMk/>
            <pc:sldMk cId="4197183744" sldId="256"/>
            <ac:spMk id="6" creationId="{20EA0F8C-1174-5FB8-9EB8-BE85D15B0025}"/>
          </ac:spMkLst>
        </pc:spChg>
        <pc:spChg chg="mod">
          <ac:chgData name="LeeKihoon" userId="3fabf05e-f515-4018-a4ee-ca1b7dd4238a" providerId="ADAL" clId="{312871B3-DFD6-49DB-812F-31C57823336A}" dt="2023-11-15T01:32:14.283" v="5" actId="20577"/>
          <ac:spMkLst>
            <pc:docMk/>
            <pc:sldMk cId="4197183744" sldId="256"/>
            <ac:spMk id="7" creationId="{691F24E1-180F-4E7A-A5DD-149F20F8CDBE}"/>
          </ac:spMkLst>
        </pc:spChg>
        <pc:spChg chg="mod">
          <ac:chgData name="LeeKihoon" userId="3fabf05e-f515-4018-a4ee-ca1b7dd4238a" providerId="ADAL" clId="{312871B3-DFD6-49DB-812F-31C57823336A}" dt="2023-11-15T01:33:05.642" v="39"/>
          <ac:spMkLst>
            <pc:docMk/>
            <pc:sldMk cId="4197183744" sldId="256"/>
            <ac:spMk id="12" creationId="{39E3FAFC-FA73-58FA-7681-ABC868AA9E3F}"/>
          </ac:spMkLst>
        </pc:spChg>
        <pc:graphicFrameChg chg="add del mod">
          <ac:chgData name="LeeKihoon" userId="3fabf05e-f515-4018-a4ee-ca1b7dd4238a" providerId="ADAL" clId="{312871B3-DFD6-49DB-812F-31C57823336A}" dt="2023-11-15T01:32:01.947" v="1"/>
          <ac:graphicFrameMkLst>
            <pc:docMk/>
            <pc:sldMk cId="4197183744" sldId="256"/>
            <ac:graphicFrameMk id="3" creationId="{9597F889-D7C6-A5A2-6841-355B5DFA3716}"/>
          </ac:graphicFrameMkLst>
        </pc:graphicFrameChg>
      </pc:sldChg>
      <pc:sldChg chg="del">
        <pc:chgData name="LeeKihoon" userId="3fabf05e-f515-4018-a4ee-ca1b7dd4238a" providerId="ADAL" clId="{312871B3-DFD6-49DB-812F-31C57823336A}" dt="2023-11-15T01:33:36.201" v="40" actId="47"/>
        <pc:sldMkLst>
          <pc:docMk/>
          <pc:sldMk cId="1377300650" sldId="268"/>
        </pc:sldMkLst>
      </pc:sldChg>
      <pc:sldChg chg="del">
        <pc:chgData name="LeeKihoon" userId="3fabf05e-f515-4018-a4ee-ca1b7dd4238a" providerId="ADAL" clId="{312871B3-DFD6-49DB-812F-31C57823336A}" dt="2023-11-15T01:33:36.201" v="40" actId="47"/>
        <pc:sldMkLst>
          <pc:docMk/>
          <pc:sldMk cId="2300088848" sldId="270"/>
        </pc:sldMkLst>
      </pc:sldChg>
      <pc:sldChg chg="del">
        <pc:chgData name="LeeKihoon" userId="3fabf05e-f515-4018-a4ee-ca1b7dd4238a" providerId="ADAL" clId="{312871B3-DFD6-49DB-812F-31C57823336A}" dt="2023-11-15T01:33:36.201" v="40" actId="47"/>
        <pc:sldMkLst>
          <pc:docMk/>
          <pc:sldMk cId="2912923620" sldId="271"/>
        </pc:sldMkLst>
      </pc:sldChg>
      <pc:sldChg chg="modSp mod">
        <pc:chgData name="LeeKihoon" userId="3fabf05e-f515-4018-a4ee-ca1b7dd4238a" providerId="ADAL" clId="{312871B3-DFD6-49DB-812F-31C57823336A}" dt="2023-11-15T02:03:52.840" v="1190"/>
        <pc:sldMkLst>
          <pc:docMk/>
          <pc:sldMk cId="1007785561" sldId="280"/>
        </pc:sldMkLst>
        <pc:spChg chg="mod">
          <ac:chgData name="LeeKihoon" userId="3fabf05e-f515-4018-a4ee-ca1b7dd4238a" providerId="ADAL" clId="{312871B3-DFD6-49DB-812F-31C57823336A}" dt="2023-11-15T02:03:52.840" v="1190"/>
          <ac:spMkLst>
            <pc:docMk/>
            <pc:sldMk cId="1007785561" sldId="280"/>
            <ac:spMk id="6" creationId="{A81EC9CF-44EE-C79C-8211-FB4C4282D497}"/>
          </ac:spMkLst>
        </pc:spChg>
      </pc:sldChg>
      <pc:sldChg chg="modSp mod">
        <pc:chgData name="LeeKihoon" userId="3fabf05e-f515-4018-a4ee-ca1b7dd4238a" providerId="ADAL" clId="{312871B3-DFD6-49DB-812F-31C57823336A}" dt="2023-11-15T01:59:30.571" v="982" actId="20577"/>
        <pc:sldMkLst>
          <pc:docMk/>
          <pc:sldMk cId="72248553" sldId="289"/>
        </pc:sldMkLst>
        <pc:spChg chg="mod">
          <ac:chgData name="LeeKihoon" userId="3fabf05e-f515-4018-a4ee-ca1b7dd4238a" providerId="ADAL" clId="{312871B3-DFD6-49DB-812F-31C57823336A}" dt="2023-11-15T01:59:30.571" v="982" actId="20577"/>
          <ac:spMkLst>
            <pc:docMk/>
            <pc:sldMk cId="72248553" sldId="289"/>
            <ac:spMk id="6" creationId="{A81EC9CF-44EE-C79C-8211-FB4C4282D497}"/>
          </ac:spMkLst>
        </pc:spChg>
      </pc:sldChg>
      <pc:sldChg chg="del">
        <pc:chgData name="LeeKihoon" userId="3fabf05e-f515-4018-a4ee-ca1b7dd4238a" providerId="ADAL" clId="{312871B3-DFD6-49DB-812F-31C57823336A}" dt="2023-11-15T01:33:45.375" v="41" actId="47"/>
        <pc:sldMkLst>
          <pc:docMk/>
          <pc:sldMk cId="3034874319" sldId="291"/>
        </pc:sldMkLst>
      </pc:sldChg>
      <pc:sldChg chg="del">
        <pc:chgData name="LeeKihoon" userId="3fabf05e-f515-4018-a4ee-ca1b7dd4238a" providerId="ADAL" clId="{312871B3-DFD6-49DB-812F-31C57823336A}" dt="2023-11-15T01:33:45.375" v="41" actId="47"/>
        <pc:sldMkLst>
          <pc:docMk/>
          <pc:sldMk cId="1669847390" sldId="292"/>
        </pc:sldMkLst>
      </pc:sldChg>
      <pc:sldChg chg="del">
        <pc:chgData name="LeeKihoon" userId="3fabf05e-f515-4018-a4ee-ca1b7dd4238a" providerId="ADAL" clId="{312871B3-DFD6-49DB-812F-31C57823336A}" dt="2023-11-15T01:33:45.375" v="41" actId="47"/>
        <pc:sldMkLst>
          <pc:docMk/>
          <pc:sldMk cId="3902399610" sldId="294"/>
        </pc:sldMkLst>
      </pc:sldChg>
      <pc:sldChg chg="delSp modSp mod">
        <pc:chgData name="LeeKihoon" userId="3fabf05e-f515-4018-a4ee-ca1b7dd4238a" providerId="ADAL" clId="{312871B3-DFD6-49DB-812F-31C57823336A}" dt="2023-11-15T01:37:04.266" v="60"/>
        <pc:sldMkLst>
          <pc:docMk/>
          <pc:sldMk cId="2507956418" sldId="296"/>
        </pc:sldMkLst>
        <pc:graphicFrameChg chg="mod">
          <ac:chgData name="LeeKihoon" userId="3fabf05e-f515-4018-a4ee-ca1b7dd4238a" providerId="ADAL" clId="{312871B3-DFD6-49DB-812F-31C57823336A}" dt="2023-11-15T01:37:04.266" v="60"/>
          <ac:graphicFrameMkLst>
            <pc:docMk/>
            <pc:sldMk cId="2507956418" sldId="296"/>
            <ac:graphicFrameMk id="8" creationId="{8F2BA1FC-E2B0-B0DF-4F79-421269C16A21}"/>
          </ac:graphicFrameMkLst>
        </pc:graphicFrameChg>
        <pc:picChg chg="del mod">
          <ac:chgData name="LeeKihoon" userId="3fabf05e-f515-4018-a4ee-ca1b7dd4238a" providerId="ADAL" clId="{312871B3-DFD6-49DB-812F-31C57823336A}" dt="2023-11-15T01:35:57.639" v="50" actId="478"/>
          <ac:picMkLst>
            <pc:docMk/>
            <pc:sldMk cId="2507956418" sldId="296"/>
            <ac:picMk id="132" creationId="{BB3B3A93-5A17-45AF-633A-9E0C5A095EB8}"/>
          </ac:picMkLst>
        </pc:picChg>
      </pc:sldChg>
      <pc:sldChg chg="modSp">
        <pc:chgData name="LeeKihoon" userId="3fabf05e-f515-4018-a4ee-ca1b7dd4238a" providerId="ADAL" clId="{312871B3-DFD6-49DB-812F-31C57823336A}" dt="2023-11-15T01:36:47.049" v="58"/>
        <pc:sldMkLst>
          <pc:docMk/>
          <pc:sldMk cId="2703338466" sldId="299"/>
        </pc:sldMkLst>
        <pc:graphicFrameChg chg="mod">
          <ac:chgData name="LeeKihoon" userId="3fabf05e-f515-4018-a4ee-ca1b7dd4238a" providerId="ADAL" clId="{312871B3-DFD6-49DB-812F-31C57823336A}" dt="2023-11-15T01:36:47.049" v="58"/>
          <ac:graphicFrameMkLst>
            <pc:docMk/>
            <pc:sldMk cId="2703338466" sldId="299"/>
            <ac:graphicFrameMk id="8" creationId="{8F2BA1FC-E2B0-B0DF-4F79-421269C16A21}"/>
          </ac:graphicFrameMkLst>
        </pc:graphicFrameChg>
      </pc:sldChg>
      <pc:sldChg chg="del">
        <pc:chgData name="LeeKihoon" userId="3fabf05e-f515-4018-a4ee-ca1b7dd4238a" providerId="ADAL" clId="{312871B3-DFD6-49DB-812F-31C57823336A}" dt="2023-11-15T01:34:13.088" v="47" actId="47"/>
        <pc:sldMkLst>
          <pc:docMk/>
          <pc:sldMk cId="1780702714" sldId="301"/>
        </pc:sldMkLst>
      </pc:sldChg>
      <pc:sldChg chg="del">
        <pc:chgData name="LeeKihoon" userId="3fabf05e-f515-4018-a4ee-ca1b7dd4238a" providerId="ADAL" clId="{312871B3-DFD6-49DB-812F-31C57823336A}" dt="2023-11-15T01:34:13.088" v="47" actId="47"/>
        <pc:sldMkLst>
          <pc:docMk/>
          <pc:sldMk cId="4266283584" sldId="302"/>
        </pc:sldMkLst>
      </pc:sldChg>
      <pc:sldChg chg="modSp add del mod">
        <pc:chgData name="LeeKihoon" userId="3fabf05e-f515-4018-a4ee-ca1b7dd4238a" providerId="ADAL" clId="{312871B3-DFD6-49DB-812F-31C57823336A}" dt="2023-11-15T02:06:41.294" v="1191" actId="47"/>
        <pc:sldMkLst>
          <pc:docMk/>
          <pc:sldMk cId="334087247" sldId="310"/>
        </pc:sldMkLst>
        <pc:spChg chg="mod">
          <ac:chgData name="LeeKihoon" userId="3fabf05e-f515-4018-a4ee-ca1b7dd4238a" providerId="ADAL" clId="{312871B3-DFD6-49DB-812F-31C57823336A}" dt="2023-11-15T01:55:48.684" v="980" actId="20577"/>
          <ac:spMkLst>
            <pc:docMk/>
            <pc:sldMk cId="334087247" sldId="310"/>
            <ac:spMk id="6" creationId="{A81EC9CF-44EE-C79C-8211-FB4C4282D497}"/>
          </ac:spMkLst>
        </pc:spChg>
      </pc:sldChg>
    </pc:docChg>
  </pc:docChgLst>
  <pc:docChgLst>
    <pc:chgData name="LeeKihoon" userId="3fabf05e-f515-4018-a4ee-ca1b7dd4238a" providerId="ADAL" clId="{8102AEED-9C6D-4537-A67D-3D12594F6B17}"/>
    <pc:docChg chg="modSld">
      <pc:chgData name="LeeKihoon" userId="3fabf05e-f515-4018-a4ee-ca1b7dd4238a" providerId="ADAL" clId="{8102AEED-9C6D-4537-A67D-3D12594F6B17}" dt="2023-10-31T11:32:05.464" v="22" actId="6549"/>
      <pc:docMkLst>
        <pc:docMk/>
      </pc:docMkLst>
      <pc:sldChg chg="modNotesTx">
        <pc:chgData name="LeeKihoon" userId="3fabf05e-f515-4018-a4ee-ca1b7dd4238a" providerId="ADAL" clId="{8102AEED-9C6D-4537-A67D-3D12594F6B17}" dt="2023-10-31T11:31:20.653" v="0" actId="20577"/>
        <pc:sldMkLst>
          <pc:docMk/>
          <pc:sldMk cId="1377300650" sldId="268"/>
        </pc:sldMkLst>
      </pc:sldChg>
      <pc:sldChg chg="modNotesTx">
        <pc:chgData name="LeeKihoon" userId="3fabf05e-f515-4018-a4ee-ca1b7dd4238a" providerId="ADAL" clId="{8102AEED-9C6D-4537-A67D-3D12594F6B17}" dt="2023-10-31T11:31:22.765" v="1" actId="6549"/>
        <pc:sldMkLst>
          <pc:docMk/>
          <pc:sldMk cId="2300088848" sldId="270"/>
        </pc:sldMkLst>
      </pc:sldChg>
      <pc:sldChg chg="modNotesTx">
        <pc:chgData name="LeeKihoon" userId="3fabf05e-f515-4018-a4ee-ca1b7dd4238a" providerId="ADAL" clId="{8102AEED-9C6D-4537-A67D-3D12594F6B17}" dt="2023-10-31T11:31:25.450" v="2" actId="6549"/>
        <pc:sldMkLst>
          <pc:docMk/>
          <pc:sldMk cId="2912923620" sldId="271"/>
        </pc:sldMkLst>
      </pc:sldChg>
      <pc:sldChg chg="modNotesTx">
        <pc:chgData name="LeeKihoon" userId="3fabf05e-f515-4018-a4ee-ca1b7dd4238a" providerId="ADAL" clId="{8102AEED-9C6D-4537-A67D-3D12594F6B17}" dt="2023-10-31T11:31:39.196" v="9" actId="6549"/>
        <pc:sldMkLst>
          <pc:docMk/>
          <pc:sldMk cId="930681933" sldId="276"/>
        </pc:sldMkLst>
      </pc:sldChg>
      <pc:sldChg chg="modNotesTx">
        <pc:chgData name="LeeKihoon" userId="3fabf05e-f515-4018-a4ee-ca1b7dd4238a" providerId="ADAL" clId="{8102AEED-9C6D-4537-A67D-3D12594F6B17}" dt="2023-10-31T11:31:52.065" v="15" actId="6549"/>
        <pc:sldMkLst>
          <pc:docMk/>
          <pc:sldMk cId="3719346137" sldId="277"/>
        </pc:sldMkLst>
      </pc:sldChg>
      <pc:sldChg chg="modNotesTx">
        <pc:chgData name="LeeKihoon" userId="3fabf05e-f515-4018-a4ee-ca1b7dd4238a" providerId="ADAL" clId="{8102AEED-9C6D-4537-A67D-3D12594F6B17}" dt="2023-10-31T11:31:55.811" v="17" actId="6549"/>
        <pc:sldMkLst>
          <pc:docMk/>
          <pc:sldMk cId="4041835790" sldId="278"/>
        </pc:sldMkLst>
      </pc:sldChg>
      <pc:sldChg chg="modNotesTx">
        <pc:chgData name="LeeKihoon" userId="3fabf05e-f515-4018-a4ee-ca1b7dd4238a" providerId="ADAL" clId="{8102AEED-9C6D-4537-A67D-3D12594F6B17}" dt="2023-10-31T11:32:05.464" v="22" actId="6549"/>
        <pc:sldMkLst>
          <pc:docMk/>
          <pc:sldMk cId="1007785561" sldId="280"/>
        </pc:sldMkLst>
      </pc:sldChg>
      <pc:sldChg chg="modNotesTx">
        <pc:chgData name="LeeKihoon" userId="3fabf05e-f515-4018-a4ee-ca1b7dd4238a" providerId="ADAL" clId="{8102AEED-9C6D-4537-A67D-3D12594F6B17}" dt="2023-10-31T11:31:54.037" v="16" actId="6549"/>
        <pc:sldMkLst>
          <pc:docMk/>
          <pc:sldMk cId="2231050360" sldId="285"/>
        </pc:sldMkLst>
      </pc:sldChg>
      <pc:sldChg chg="modNotesTx">
        <pc:chgData name="LeeKihoon" userId="3fabf05e-f515-4018-a4ee-ca1b7dd4238a" providerId="ADAL" clId="{8102AEED-9C6D-4537-A67D-3D12594F6B17}" dt="2023-10-31T11:32:01.597" v="20" actId="6549"/>
        <pc:sldMkLst>
          <pc:docMk/>
          <pc:sldMk cId="3138466510" sldId="287"/>
        </pc:sldMkLst>
      </pc:sldChg>
      <pc:sldChg chg="modNotesTx">
        <pc:chgData name="LeeKihoon" userId="3fabf05e-f515-4018-a4ee-ca1b7dd4238a" providerId="ADAL" clId="{8102AEED-9C6D-4537-A67D-3D12594F6B17}" dt="2023-10-31T11:31:37.068" v="8" actId="6549"/>
        <pc:sldMkLst>
          <pc:docMk/>
          <pc:sldMk cId="72248553" sldId="289"/>
        </pc:sldMkLst>
      </pc:sldChg>
      <pc:sldChg chg="modNotesTx">
        <pc:chgData name="LeeKihoon" userId="3fabf05e-f515-4018-a4ee-ca1b7dd4238a" providerId="ADAL" clId="{8102AEED-9C6D-4537-A67D-3D12594F6B17}" dt="2023-10-31T11:31:27.409" v="3" actId="6549"/>
        <pc:sldMkLst>
          <pc:docMk/>
          <pc:sldMk cId="3034874319" sldId="291"/>
        </pc:sldMkLst>
      </pc:sldChg>
      <pc:sldChg chg="modNotesTx">
        <pc:chgData name="LeeKihoon" userId="3fabf05e-f515-4018-a4ee-ca1b7dd4238a" providerId="ADAL" clId="{8102AEED-9C6D-4537-A67D-3D12594F6B17}" dt="2023-10-31T11:31:29.316" v="4" actId="6549"/>
        <pc:sldMkLst>
          <pc:docMk/>
          <pc:sldMk cId="1669847390" sldId="292"/>
        </pc:sldMkLst>
      </pc:sldChg>
      <pc:sldChg chg="modNotesTx">
        <pc:chgData name="LeeKihoon" userId="3fabf05e-f515-4018-a4ee-ca1b7dd4238a" providerId="ADAL" clId="{8102AEED-9C6D-4537-A67D-3D12594F6B17}" dt="2023-10-31T11:31:31.250" v="5" actId="6549"/>
        <pc:sldMkLst>
          <pc:docMk/>
          <pc:sldMk cId="3902399610" sldId="294"/>
        </pc:sldMkLst>
      </pc:sldChg>
      <pc:sldChg chg="modNotesTx">
        <pc:chgData name="LeeKihoon" userId="3fabf05e-f515-4018-a4ee-ca1b7dd4238a" providerId="ADAL" clId="{8102AEED-9C6D-4537-A67D-3D12594F6B17}" dt="2023-10-31T11:31:57.620" v="18" actId="6549"/>
        <pc:sldMkLst>
          <pc:docMk/>
          <pc:sldMk cId="2507956418" sldId="296"/>
        </pc:sldMkLst>
      </pc:sldChg>
      <pc:sldChg chg="modNotesTx">
        <pc:chgData name="LeeKihoon" userId="3fabf05e-f515-4018-a4ee-ca1b7dd4238a" providerId="ADAL" clId="{8102AEED-9C6D-4537-A67D-3D12594F6B17}" dt="2023-10-31T11:31:59.366" v="19" actId="6549"/>
        <pc:sldMkLst>
          <pc:docMk/>
          <pc:sldMk cId="1602457143" sldId="298"/>
        </pc:sldMkLst>
      </pc:sldChg>
      <pc:sldChg chg="modNotesTx">
        <pc:chgData name="LeeKihoon" userId="3fabf05e-f515-4018-a4ee-ca1b7dd4238a" providerId="ADAL" clId="{8102AEED-9C6D-4537-A67D-3D12594F6B17}" dt="2023-10-31T11:32:03.684" v="21" actId="6549"/>
        <pc:sldMkLst>
          <pc:docMk/>
          <pc:sldMk cId="2703338466" sldId="299"/>
        </pc:sldMkLst>
      </pc:sldChg>
      <pc:sldChg chg="modNotesTx">
        <pc:chgData name="LeeKihoon" userId="3fabf05e-f515-4018-a4ee-ca1b7dd4238a" providerId="ADAL" clId="{8102AEED-9C6D-4537-A67D-3D12594F6B17}" dt="2023-10-31T11:31:33.349" v="6" actId="6549"/>
        <pc:sldMkLst>
          <pc:docMk/>
          <pc:sldMk cId="1780702714" sldId="301"/>
        </pc:sldMkLst>
      </pc:sldChg>
      <pc:sldChg chg="modNotesTx">
        <pc:chgData name="LeeKihoon" userId="3fabf05e-f515-4018-a4ee-ca1b7dd4238a" providerId="ADAL" clId="{8102AEED-9C6D-4537-A67D-3D12594F6B17}" dt="2023-10-31T11:31:35.305" v="7" actId="6549"/>
        <pc:sldMkLst>
          <pc:docMk/>
          <pc:sldMk cId="4266283584" sldId="302"/>
        </pc:sldMkLst>
      </pc:sldChg>
      <pc:sldChg chg="modNotesTx">
        <pc:chgData name="LeeKihoon" userId="3fabf05e-f515-4018-a4ee-ca1b7dd4238a" providerId="ADAL" clId="{8102AEED-9C6D-4537-A67D-3D12594F6B17}" dt="2023-10-31T11:31:41.440" v="10" actId="6549"/>
        <pc:sldMkLst>
          <pc:docMk/>
          <pc:sldMk cId="3827432239" sldId="303"/>
        </pc:sldMkLst>
      </pc:sldChg>
      <pc:sldChg chg="modNotesTx">
        <pc:chgData name="LeeKihoon" userId="3fabf05e-f515-4018-a4ee-ca1b7dd4238a" providerId="ADAL" clId="{8102AEED-9C6D-4537-A67D-3D12594F6B17}" dt="2023-10-31T11:31:44.645" v="11" actId="6549"/>
        <pc:sldMkLst>
          <pc:docMk/>
          <pc:sldMk cId="1952449221" sldId="304"/>
        </pc:sldMkLst>
      </pc:sldChg>
      <pc:sldChg chg="modNotesTx">
        <pc:chgData name="LeeKihoon" userId="3fabf05e-f515-4018-a4ee-ca1b7dd4238a" providerId="ADAL" clId="{8102AEED-9C6D-4537-A67D-3D12594F6B17}" dt="2023-10-31T11:31:50.148" v="14" actId="6549"/>
        <pc:sldMkLst>
          <pc:docMk/>
          <pc:sldMk cId="3514688183" sldId="305"/>
        </pc:sldMkLst>
      </pc:sldChg>
      <pc:sldChg chg="modNotesTx">
        <pc:chgData name="LeeKihoon" userId="3fabf05e-f515-4018-a4ee-ca1b7dd4238a" providerId="ADAL" clId="{8102AEED-9C6D-4537-A67D-3D12594F6B17}" dt="2023-10-31T11:31:46.388" v="12" actId="6549"/>
        <pc:sldMkLst>
          <pc:docMk/>
          <pc:sldMk cId="575174006" sldId="306"/>
        </pc:sldMkLst>
      </pc:sldChg>
      <pc:sldChg chg="modNotesTx">
        <pc:chgData name="LeeKihoon" userId="3fabf05e-f515-4018-a4ee-ca1b7dd4238a" providerId="ADAL" clId="{8102AEED-9C6D-4537-A67D-3D12594F6B17}" dt="2023-10-31T11:31:48.096" v="13" actId="6549"/>
        <pc:sldMkLst>
          <pc:docMk/>
          <pc:sldMk cId="730320454" sldId="307"/>
        </pc:sldMkLst>
      </pc:sldChg>
    </pc:docChg>
  </pc:docChgLst>
  <pc:docChgLst>
    <pc:chgData name="LeeKihoon" userId="3fabf05e-f515-4018-a4ee-ca1b7dd4238a" providerId="ADAL" clId="{535EFDF1-868F-44D7-964A-4435CA1468A6}"/>
    <pc:docChg chg="undo redo custSel addSld delSld modSld sldOrd">
      <pc:chgData name="LeeKihoon" userId="3fabf05e-f515-4018-a4ee-ca1b7dd4238a" providerId="ADAL" clId="{535EFDF1-868F-44D7-964A-4435CA1468A6}" dt="2023-10-27T06:46:10.575" v="7529" actId="1076"/>
      <pc:docMkLst>
        <pc:docMk/>
      </pc:docMkLst>
      <pc:sldChg chg="addSp delSp modSp mod setBg">
        <pc:chgData name="LeeKihoon" userId="3fabf05e-f515-4018-a4ee-ca1b7dd4238a" providerId="ADAL" clId="{535EFDF1-868F-44D7-964A-4435CA1468A6}" dt="2023-10-25T04:50:22.274" v="3566" actId="478"/>
        <pc:sldMkLst>
          <pc:docMk/>
          <pc:sldMk cId="4197183744" sldId="256"/>
        </pc:sldMkLst>
        <pc:spChg chg="mod">
          <ac:chgData name="LeeKihoon" userId="3fabf05e-f515-4018-a4ee-ca1b7dd4238a" providerId="ADAL" clId="{535EFDF1-868F-44D7-964A-4435CA1468A6}" dt="2023-10-24T06:46:15.971" v="1544" actId="14100"/>
          <ac:spMkLst>
            <pc:docMk/>
            <pc:sldMk cId="4197183744" sldId="256"/>
            <ac:spMk id="4" creationId="{1C38AB6C-790F-47F8-9469-8B3DF07E5077}"/>
          </ac:spMkLst>
        </pc:spChg>
        <pc:spChg chg="add mod ord">
          <ac:chgData name="LeeKihoon" userId="3fabf05e-f515-4018-a4ee-ca1b7dd4238a" providerId="ADAL" clId="{535EFDF1-868F-44D7-964A-4435CA1468A6}" dt="2023-10-24T07:12:19.410" v="1566" actId="34135"/>
          <ac:spMkLst>
            <pc:docMk/>
            <pc:sldMk cId="4197183744" sldId="256"/>
            <ac:spMk id="5" creationId="{0034F0B0-E8CF-66B5-D0FC-326BC05F7E25}"/>
          </ac:spMkLst>
        </pc:spChg>
        <pc:spChg chg="add del mod ord">
          <ac:chgData name="LeeKihoon" userId="3fabf05e-f515-4018-a4ee-ca1b7dd4238a" providerId="ADAL" clId="{535EFDF1-868F-44D7-964A-4435CA1468A6}" dt="2023-10-24T00:14:49.155" v="16" actId="478"/>
          <ac:spMkLst>
            <pc:docMk/>
            <pc:sldMk cId="4197183744" sldId="256"/>
            <ac:spMk id="6" creationId="{17E95EE0-2B10-D364-EE50-30F2CF6D4209}"/>
          </ac:spMkLst>
        </pc:spChg>
        <pc:spChg chg="mod">
          <ac:chgData name="LeeKihoon" userId="3fabf05e-f515-4018-a4ee-ca1b7dd4238a" providerId="ADAL" clId="{535EFDF1-868F-44D7-964A-4435CA1468A6}" dt="2023-10-24T06:46:38.114" v="1550" actId="20577"/>
          <ac:spMkLst>
            <pc:docMk/>
            <pc:sldMk cId="4197183744" sldId="256"/>
            <ac:spMk id="7" creationId="{691F24E1-180F-4E7A-A5DD-149F20F8CDBE}"/>
          </ac:spMkLst>
        </pc:spChg>
        <pc:spChg chg="mod">
          <ac:chgData name="LeeKihoon" userId="3fabf05e-f515-4018-a4ee-ca1b7dd4238a" providerId="ADAL" clId="{535EFDF1-868F-44D7-964A-4435CA1468A6}" dt="2023-10-24T06:46:33.517" v="1549" actId="1076"/>
          <ac:spMkLst>
            <pc:docMk/>
            <pc:sldMk cId="4197183744" sldId="256"/>
            <ac:spMk id="8" creationId="{B55B2EDB-DD31-49BC-9878-517F28FFB224}"/>
          </ac:spMkLst>
        </pc:spChg>
        <pc:spChg chg="del mod">
          <ac:chgData name="LeeKihoon" userId="3fabf05e-f515-4018-a4ee-ca1b7dd4238a" providerId="ADAL" clId="{535EFDF1-868F-44D7-964A-4435CA1468A6}" dt="2023-10-25T04:50:22.274" v="3566" actId="478"/>
          <ac:spMkLst>
            <pc:docMk/>
            <pc:sldMk cId="4197183744" sldId="256"/>
            <ac:spMk id="9" creationId="{F4412D0F-5B6E-4D97-AA4E-2D5B586DC305}"/>
          </ac:spMkLst>
        </pc:spChg>
        <pc:spChg chg="mod">
          <ac:chgData name="LeeKihoon" userId="3fabf05e-f515-4018-a4ee-ca1b7dd4238a" providerId="ADAL" clId="{535EFDF1-868F-44D7-964A-4435CA1468A6}" dt="2023-10-24T00:16:22.199" v="38" actId="1038"/>
          <ac:spMkLst>
            <pc:docMk/>
            <pc:sldMk cId="4197183744" sldId="256"/>
            <ac:spMk id="13" creationId="{3FDD66FE-31B0-4929-AA5E-FD05AE8C67A2}"/>
          </ac:spMkLst>
        </pc:spChg>
        <pc:picChg chg="add del">
          <ac:chgData name="LeeKihoon" userId="3fabf05e-f515-4018-a4ee-ca1b7dd4238a" providerId="ADAL" clId="{535EFDF1-868F-44D7-964A-4435CA1468A6}" dt="2023-10-24T00:14:15.012" v="4" actId="478"/>
          <ac:picMkLst>
            <pc:docMk/>
            <pc:sldMk cId="4197183744" sldId="256"/>
            <ac:picMk id="3" creationId="{7C3D9AC5-41F1-2631-95B1-03A9FD802F49}"/>
          </ac:picMkLst>
        </pc:picChg>
        <pc:picChg chg="add del mod">
          <ac:chgData name="LeeKihoon" userId="3fabf05e-f515-4018-a4ee-ca1b7dd4238a" providerId="ADAL" clId="{535EFDF1-868F-44D7-964A-4435CA1468A6}" dt="2023-10-24T00:15:01.423" v="19" actId="478"/>
          <ac:picMkLst>
            <pc:docMk/>
            <pc:sldMk cId="4197183744" sldId="256"/>
            <ac:picMk id="12" creationId="{0EBC752E-E73C-3918-1480-6377013957F4}"/>
          </ac:picMkLst>
        </pc:picChg>
        <pc:cxnChg chg="mod">
          <ac:chgData name="LeeKihoon" userId="3fabf05e-f515-4018-a4ee-ca1b7dd4238a" providerId="ADAL" clId="{535EFDF1-868F-44D7-964A-4435CA1468A6}" dt="2023-10-24T06:47:17.465" v="1551" actId="1076"/>
          <ac:cxnSpMkLst>
            <pc:docMk/>
            <pc:sldMk cId="4197183744" sldId="256"/>
            <ac:cxnSpMk id="11" creationId="{A8F200D1-8BE5-40AB-BB83-156034F7FCC3}"/>
          </ac:cxnSpMkLst>
        </pc:cxnChg>
      </pc:sldChg>
      <pc:sldChg chg="addSp delSp modSp del mod setBg">
        <pc:chgData name="LeeKihoon" userId="3fabf05e-f515-4018-a4ee-ca1b7dd4238a" providerId="ADAL" clId="{535EFDF1-868F-44D7-964A-4435CA1468A6}" dt="2023-10-24T00:18:37.873" v="72" actId="47"/>
        <pc:sldMkLst>
          <pc:docMk/>
          <pc:sldMk cId="1293899720" sldId="267"/>
        </pc:sldMkLst>
        <pc:spChg chg="mod">
          <ac:chgData name="LeeKihoon" userId="3fabf05e-f515-4018-a4ee-ca1b7dd4238a" providerId="ADAL" clId="{535EFDF1-868F-44D7-964A-4435CA1468A6}" dt="2023-10-24T00:15:58.747" v="26" actId="1076"/>
          <ac:spMkLst>
            <pc:docMk/>
            <pc:sldMk cId="1293899720" sldId="267"/>
            <ac:spMk id="3" creationId="{1A2AF7CD-1F64-FC17-DE07-1194C68C56DF}"/>
          </ac:spMkLst>
        </pc:spChg>
        <pc:spChg chg="mod">
          <ac:chgData name="LeeKihoon" userId="3fabf05e-f515-4018-a4ee-ca1b7dd4238a" providerId="ADAL" clId="{535EFDF1-868F-44D7-964A-4435CA1468A6}" dt="2023-10-24T00:16:36.604" v="47" actId="1038"/>
          <ac:spMkLst>
            <pc:docMk/>
            <pc:sldMk cId="1293899720" sldId="267"/>
            <ac:spMk id="4" creationId="{360AAB2D-429D-4067-AD32-ADE9BB53ECFD}"/>
          </ac:spMkLst>
        </pc:spChg>
        <pc:spChg chg="add mod ord">
          <ac:chgData name="LeeKihoon" userId="3fabf05e-f515-4018-a4ee-ca1b7dd4238a" providerId="ADAL" clId="{535EFDF1-868F-44D7-964A-4435CA1468A6}" dt="2023-10-24T00:16:30.922" v="40" actId="1076"/>
          <ac:spMkLst>
            <pc:docMk/>
            <pc:sldMk cId="1293899720" sldId="267"/>
            <ac:spMk id="5" creationId="{40C32FC0-6D72-2290-CFF8-A48623F399CF}"/>
          </ac:spMkLst>
        </pc:spChg>
        <pc:spChg chg="del">
          <ac:chgData name="LeeKihoon" userId="3fabf05e-f515-4018-a4ee-ca1b7dd4238a" providerId="ADAL" clId="{535EFDF1-868F-44D7-964A-4435CA1468A6}" dt="2023-10-24T00:15:54.451" v="25" actId="478"/>
          <ac:spMkLst>
            <pc:docMk/>
            <pc:sldMk cId="1293899720" sldId="267"/>
            <ac:spMk id="6" creationId="{9A33E513-901C-C44A-240B-23778FEB15FB}"/>
          </ac:spMkLst>
        </pc:spChg>
      </pc:sldChg>
      <pc:sldChg chg="addSp delSp modSp add mod">
        <pc:chgData name="LeeKihoon" userId="3fabf05e-f515-4018-a4ee-ca1b7dd4238a" providerId="ADAL" clId="{535EFDF1-868F-44D7-964A-4435CA1468A6}" dt="2023-10-24T07:12:21.591" v="1567" actId="34135"/>
        <pc:sldMkLst>
          <pc:docMk/>
          <pc:sldMk cId="1377300650" sldId="268"/>
        </pc:sldMkLst>
        <pc:spChg chg="mod">
          <ac:chgData name="LeeKihoon" userId="3fabf05e-f515-4018-a4ee-ca1b7dd4238a" providerId="ADAL" clId="{535EFDF1-868F-44D7-964A-4435CA1468A6}" dt="2023-10-24T01:20:13.108" v="197" actId="20577"/>
          <ac:spMkLst>
            <pc:docMk/>
            <pc:sldMk cId="1377300650" sldId="268"/>
            <ac:spMk id="2" creationId="{A4DBA73D-C28E-6021-9047-64E9BA20AF9B}"/>
          </ac:spMkLst>
        </pc:spChg>
        <pc:spChg chg="mod">
          <ac:chgData name="LeeKihoon" userId="3fabf05e-f515-4018-a4ee-ca1b7dd4238a" providerId="ADAL" clId="{535EFDF1-868F-44D7-964A-4435CA1468A6}" dt="2023-10-24T00:18:46.313" v="74"/>
          <ac:spMkLst>
            <pc:docMk/>
            <pc:sldMk cId="1377300650" sldId="268"/>
            <ac:spMk id="3" creationId="{1A2AF7CD-1F64-FC17-DE07-1194C68C56DF}"/>
          </ac:spMkLst>
        </pc:spChg>
        <pc:spChg chg="mod">
          <ac:chgData name="LeeKihoon" userId="3fabf05e-f515-4018-a4ee-ca1b7dd4238a" providerId="ADAL" clId="{535EFDF1-868F-44D7-964A-4435CA1468A6}" dt="2023-10-24T07:12:21.591" v="1567" actId="34135"/>
          <ac:spMkLst>
            <pc:docMk/>
            <pc:sldMk cId="1377300650" sldId="268"/>
            <ac:spMk id="5" creationId="{40C32FC0-6D72-2290-CFF8-A48623F399CF}"/>
          </ac:spMkLst>
        </pc:spChg>
        <pc:spChg chg="del mod">
          <ac:chgData name="LeeKihoon" userId="3fabf05e-f515-4018-a4ee-ca1b7dd4238a" providerId="ADAL" clId="{535EFDF1-868F-44D7-964A-4435CA1468A6}" dt="2023-10-24T01:22:44.263" v="234" actId="478"/>
          <ac:spMkLst>
            <pc:docMk/>
            <pc:sldMk cId="1377300650" sldId="268"/>
            <ac:spMk id="9" creationId="{14199B62-3139-BC8A-1B61-2C925BCD9708}"/>
          </ac:spMkLst>
        </pc:spChg>
        <pc:picChg chg="add del mod">
          <ac:chgData name="LeeKihoon" userId="3fabf05e-f515-4018-a4ee-ca1b7dd4238a" providerId="ADAL" clId="{535EFDF1-868F-44D7-964A-4435CA1468A6}" dt="2023-10-24T01:25:06.774" v="256" actId="478"/>
          <ac:picMkLst>
            <pc:docMk/>
            <pc:sldMk cId="1377300650" sldId="268"/>
            <ac:picMk id="7" creationId="{DF1F3BFF-D83B-D848-A15F-DAF6F6B98034}"/>
          </ac:picMkLst>
        </pc:picChg>
        <pc:picChg chg="add del mod">
          <ac:chgData name="LeeKihoon" userId="3fabf05e-f515-4018-a4ee-ca1b7dd4238a" providerId="ADAL" clId="{535EFDF1-868F-44D7-964A-4435CA1468A6}" dt="2023-10-24T01:25:06.774" v="256" actId="478"/>
          <ac:picMkLst>
            <pc:docMk/>
            <pc:sldMk cId="1377300650" sldId="268"/>
            <ac:picMk id="10" creationId="{628ADB14-1330-BC7C-1370-22D9AF06FCD0}"/>
          </ac:picMkLst>
        </pc:picChg>
        <pc:picChg chg="add del mod">
          <ac:chgData name="LeeKihoon" userId="3fabf05e-f515-4018-a4ee-ca1b7dd4238a" providerId="ADAL" clId="{535EFDF1-868F-44D7-964A-4435CA1468A6}" dt="2023-10-24T01:25:06.774" v="256" actId="478"/>
          <ac:picMkLst>
            <pc:docMk/>
            <pc:sldMk cId="1377300650" sldId="268"/>
            <ac:picMk id="12" creationId="{ACDDEA57-4743-5BE0-38D2-56653BF92095}"/>
          </ac:picMkLst>
        </pc:picChg>
        <pc:picChg chg="add mod">
          <ac:chgData name="LeeKihoon" userId="3fabf05e-f515-4018-a4ee-ca1b7dd4238a" providerId="ADAL" clId="{535EFDF1-868F-44D7-964A-4435CA1468A6}" dt="2023-10-24T01:25:58.601" v="273" actId="1076"/>
          <ac:picMkLst>
            <pc:docMk/>
            <pc:sldMk cId="1377300650" sldId="268"/>
            <ac:picMk id="14" creationId="{C1026E84-41DE-F050-C2B5-1D02B5B6852C}"/>
          </ac:picMkLst>
        </pc:picChg>
        <pc:picChg chg="add mod modCrop">
          <ac:chgData name="LeeKihoon" userId="3fabf05e-f515-4018-a4ee-ca1b7dd4238a" providerId="ADAL" clId="{535EFDF1-868F-44D7-964A-4435CA1468A6}" dt="2023-10-24T01:25:44.935" v="269" actId="1076"/>
          <ac:picMkLst>
            <pc:docMk/>
            <pc:sldMk cId="1377300650" sldId="268"/>
            <ac:picMk id="16" creationId="{65D61FEB-66D6-E018-0518-3C45E85CA35E}"/>
          </ac:picMkLst>
        </pc:picChg>
        <pc:picChg chg="add mod modCrop">
          <ac:chgData name="LeeKihoon" userId="3fabf05e-f515-4018-a4ee-ca1b7dd4238a" providerId="ADAL" clId="{535EFDF1-868F-44D7-964A-4435CA1468A6}" dt="2023-10-24T01:25:51.787" v="271" actId="1076"/>
          <ac:picMkLst>
            <pc:docMk/>
            <pc:sldMk cId="1377300650" sldId="268"/>
            <ac:picMk id="17" creationId="{B8F99355-34F2-03FE-D1A5-7E809ACE6C62}"/>
          </ac:picMkLst>
        </pc:picChg>
      </pc:sldChg>
      <pc:sldChg chg="add del setBg">
        <pc:chgData name="LeeKihoon" userId="3fabf05e-f515-4018-a4ee-ca1b7dd4238a" providerId="ADAL" clId="{535EFDF1-868F-44D7-964A-4435CA1468A6}" dt="2023-10-24T00:18:10.809" v="53" actId="47"/>
        <pc:sldMkLst>
          <pc:docMk/>
          <pc:sldMk cId="4024280077" sldId="268"/>
        </pc:sldMkLst>
      </pc:sldChg>
      <pc:sldChg chg="addSp delSp modSp add mod ord">
        <pc:chgData name="LeeKihoon" userId="3fabf05e-f515-4018-a4ee-ca1b7dd4238a" providerId="ADAL" clId="{535EFDF1-868F-44D7-964A-4435CA1468A6}" dt="2023-10-25T02:36:13.030" v="3429"/>
        <pc:sldMkLst>
          <pc:docMk/>
          <pc:sldMk cId="2885649253" sldId="269"/>
        </pc:sldMkLst>
        <pc:spChg chg="mod">
          <ac:chgData name="LeeKihoon" userId="3fabf05e-f515-4018-a4ee-ca1b7dd4238a" providerId="ADAL" clId="{535EFDF1-868F-44D7-964A-4435CA1468A6}" dt="2023-10-24T01:38:00.722" v="411" actId="20577"/>
          <ac:spMkLst>
            <pc:docMk/>
            <pc:sldMk cId="2885649253" sldId="269"/>
            <ac:spMk id="2" creationId="{A4DBA73D-C28E-6021-9047-64E9BA20AF9B}"/>
          </ac:spMkLst>
        </pc:spChg>
        <pc:spChg chg="mod">
          <ac:chgData name="LeeKihoon" userId="3fabf05e-f515-4018-a4ee-ca1b7dd4238a" providerId="ADAL" clId="{535EFDF1-868F-44D7-964A-4435CA1468A6}" dt="2023-10-24T00:18:51.230" v="77"/>
          <ac:spMkLst>
            <pc:docMk/>
            <pc:sldMk cId="2885649253" sldId="269"/>
            <ac:spMk id="3" creationId="{1A2AF7CD-1F64-FC17-DE07-1194C68C56DF}"/>
          </ac:spMkLst>
        </pc:spChg>
        <pc:spChg chg="del mod">
          <ac:chgData name="LeeKihoon" userId="3fabf05e-f515-4018-a4ee-ca1b7dd4238a" providerId="ADAL" clId="{535EFDF1-868F-44D7-964A-4435CA1468A6}" dt="2023-10-24T01:39:49.068" v="427" actId="478"/>
          <ac:spMkLst>
            <pc:docMk/>
            <pc:sldMk cId="2885649253" sldId="269"/>
            <ac:spMk id="5" creationId="{40C32FC0-6D72-2290-CFF8-A48623F399CF}"/>
          </ac:spMkLst>
        </pc:spChg>
        <pc:spChg chg="add mod ord">
          <ac:chgData name="LeeKihoon" userId="3fabf05e-f515-4018-a4ee-ca1b7dd4238a" providerId="ADAL" clId="{535EFDF1-868F-44D7-964A-4435CA1468A6}" dt="2023-10-24T07:12:24.652" v="1570" actId="34135"/>
          <ac:spMkLst>
            <pc:docMk/>
            <pc:sldMk cId="2885649253" sldId="269"/>
            <ac:spMk id="6" creationId="{88C81BFF-9D87-4A1D-97DB-560557770B38}"/>
          </ac:spMkLst>
        </pc:spChg>
        <pc:spChg chg="mod">
          <ac:chgData name="LeeKihoon" userId="3fabf05e-f515-4018-a4ee-ca1b7dd4238a" providerId="ADAL" clId="{535EFDF1-868F-44D7-964A-4435CA1468A6}" dt="2023-10-24T08:11:57.366" v="2102" actId="20577"/>
          <ac:spMkLst>
            <pc:docMk/>
            <pc:sldMk cId="2885649253" sldId="269"/>
            <ac:spMk id="9" creationId="{14199B62-3139-BC8A-1B61-2C925BCD9708}"/>
          </ac:spMkLst>
        </pc:spChg>
      </pc:sldChg>
      <pc:sldChg chg="addSp delSp modSp add mod">
        <pc:chgData name="LeeKihoon" userId="3fabf05e-f515-4018-a4ee-ca1b7dd4238a" providerId="ADAL" clId="{535EFDF1-868F-44D7-964A-4435CA1468A6}" dt="2023-10-24T07:12:22.546" v="1568" actId="34135"/>
        <pc:sldMkLst>
          <pc:docMk/>
          <pc:sldMk cId="2300088848" sldId="270"/>
        </pc:sldMkLst>
        <pc:spChg chg="mod">
          <ac:chgData name="LeeKihoon" userId="3fabf05e-f515-4018-a4ee-ca1b7dd4238a" providerId="ADAL" clId="{535EFDF1-868F-44D7-964A-4435CA1468A6}" dt="2023-10-24T07:12:22.546" v="1568" actId="34135"/>
          <ac:spMkLst>
            <pc:docMk/>
            <pc:sldMk cId="2300088848" sldId="270"/>
            <ac:spMk id="5" creationId="{40C32FC0-6D72-2290-CFF8-A48623F399CF}"/>
          </ac:spMkLst>
        </pc:spChg>
        <pc:spChg chg="add mod">
          <ac:chgData name="LeeKihoon" userId="3fabf05e-f515-4018-a4ee-ca1b7dd4238a" providerId="ADAL" clId="{535EFDF1-868F-44D7-964A-4435CA1468A6}" dt="2023-10-24T01:29:45.558" v="292" actId="20577"/>
          <ac:spMkLst>
            <pc:docMk/>
            <pc:sldMk cId="2300088848" sldId="270"/>
            <ac:spMk id="7" creationId="{3DFFBDE4-690E-5DE6-8CC2-2C2E3B1DC8DA}"/>
          </ac:spMkLst>
        </pc:spChg>
        <pc:picChg chg="add mod">
          <ac:chgData name="LeeKihoon" userId="3fabf05e-f515-4018-a4ee-ca1b7dd4238a" providerId="ADAL" clId="{535EFDF1-868F-44D7-964A-4435CA1468A6}" dt="2023-10-24T01:28:43.238" v="280" actId="1076"/>
          <ac:picMkLst>
            <pc:docMk/>
            <pc:sldMk cId="2300088848" sldId="270"/>
            <ac:picMk id="6" creationId="{C31700C9-2E26-5E69-CC20-F8DF23427B07}"/>
          </ac:picMkLst>
        </pc:picChg>
        <pc:picChg chg="del">
          <ac:chgData name="LeeKihoon" userId="3fabf05e-f515-4018-a4ee-ca1b7dd4238a" providerId="ADAL" clId="{535EFDF1-868F-44D7-964A-4435CA1468A6}" dt="2023-10-24T01:28:36.193" v="277" actId="478"/>
          <ac:picMkLst>
            <pc:docMk/>
            <pc:sldMk cId="2300088848" sldId="270"/>
            <ac:picMk id="14" creationId="{C1026E84-41DE-F050-C2B5-1D02B5B6852C}"/>
          </ac:picMkLst>
        </pc:picChg>
        <pc:picChg chg="del">
          <ac:chgData name="LeeKihoon" userId="3fabf05e-f515-4018-a4ee-ca1b7dd4238a" providerId="ADAL" clId="{535EFDF1-868F-44D7-964A-4435CA1468A6}" dt="2023-10-24T01:28:36.393" v="278" actId="478"/>
          <ac:picMkLst>
            <pc:docMk/>
            <pc:sldMk cId="2300088848" sldId="270"/>
            <ac:picMk id="16" creationId="{65D61FEB-66D6-E018-0518-3C45E85CA35E}"/>
          </ac:picMkLst>
        </pc:picChg>
        <pc:picChg chg="del mod">
          <ac:chgData name="LeeKihoon" userId="3fabf05e-f515-4018-a4ee-ca1b7dd4238a" providerId="ADAL" clId="{535EFDF1-868F-44D7-964A-4435CA1468A6}" dt="2023-10-24T01:28:35.920" v="276" actId="478"/>
          <ac:picMkLst>
            <pc:docMk/>
            <pc:sldMk cId="2300088848" sldId="270"/>
            <ac:picMk id="17" creationId="{B8F99355-34F2-03FE-D1A5-7E809ACE6C62}"/>
          </ac:picMkLst>
        </pc:picChg>
      </pc:sldChg>
      <pc:sldChg chg="addSp delSp modSp add mod">
        <pc:chgData name="LeeKihoon" userId="3fabf05e-f515-4018-a4ee-ca1b7dd4238a" providerId="ADAL" clId="{535EFDF1-868F-44D7-964A-4435CA1468A6}" dt="2023-10-24T07:56:12.796" v="2083" actId="34135"/>
        <pc:sldMkLst>
          <pc:docMk/>
          <pc:sldMk cId="2912923620" sldId="271"/>
        </pc:sldMkLst>
        <pc:spChg chg="mod">
          <ac:chgData name="LeeKihoon" userId="3fabf05e-f515-4018-a4ee-ca1b7dd4238a" providerId="ADAL" clId="{535EFDF1-868F-44D7-964A-4435CA1468A6}" dt="2023-10-24T07:56:05.193" v="2082" actId="34135"/>
          <ac:spMkLst>
            <pc:docMk/>
            <pc:sldMk cId="2912923620" sldId="271"/>
            <ac:spMk id="3" creationId="{1A2AF7CD-1F64-FC17-DE07-1194C68C56DF}"/>
          </ac:spMkLst>
        </pc:spChg>
        <pc:spChg chg="mod">
          <ac:chgData name="LeeKihoon" userId="3fabf05e-f515-4018-a4ee-ca1b7dd4238a" providerId="ADAL" clId="{535EFDF1-868F-44D7-964A-4435CA1468A6}" dt="2023-10-24T07:56:12.796" v="2083" actId="34135"/>
          <ac:spMkLst>
            <pc:docMk/>
            <pc:sldMk cId="2912923620" sldId="271"/>
            <ac:spMk id="4" creationId="{360AAB2D-429D-4067-AD32-ADE9BB53ECFD}"/>
          </ac:spMkLst>
        </pc:spChg>
        <pc:spChg chg="mod">
          <ac:chgData name="LeeKihoon" userId="3fabf05e-f515-4018-a4ee-ca1b7dd4238a" providerId="ADAL" clId="{535EFDF1-868F-44D7-964A-4435CA1468A6}" dt="2023-10-24T07:12:23.368" v="1569" actId="34135"/>
          <ac:spMkLst>
            <pc:docMk/>
            <pc:sldMk cId="2912923620" sldId="271"/>
            <ac:spMk id="5" creationId="{40C32FC0-6D72-2290-CFF8-A48623F399CF}"/>
          </ac:spMkLst>
        </pc:spChg>
        <pc:spChg chg="del">
          <ac:chgData name="LeeKihoon" userId="3fabf05e-f515-4018-a4ee-ca1b7dd4238a" providerId="ADAL" clId="{535EFDF1-868F-44D7-964A-4435CA1468A6}" dt="2023-10-24T01:31:13.333" v="301" actId="478"/>
          <ac:spMkLst>
            <pc:docMk/>
            <pc:sldMk cId="2912923620" sldId="271"/>
            <ac:spMk id="7" creationId="{3DFFBDE4-690E-5DE6-8CC2-2C2E3B1DC8DA}"/>
          </ac:spMkLst>
        </pc:spChg>
        <pc:spChg chg="add del">
          <ac:chgData name="LeeKihoon" userId="3fabf05e-f515-4018-a4ee-ca1b7dd4238a" providerId="ADAL" clId="{535EFDF1-868F-44D7-964A-4435CA1468A6}" dt="2023-10-24T01:32:17.041" v="311" actId="22"/>
          <ac:spMkLst>
            <pc:docMk/>
            <pc:sldMk cId="2912923620" sldId="271"/>
            <ac:spMk id="13" creationId="{7FEF519C-F07D-CD9D-15ED-EFCFA276A3D0}"/>
          </ac:spMkLst>
        </pc:spChg>
        <pc:spChg chg="add mod">
          <ac:chgData name="LeeKihoon" userId="3fabf05e-f515-4018-a4ee-ca1b7dd4238a" providerId="ADAL" clId="{535EFDF1-868F-44D7-964A-4435CA1468A6}" dt="2023-10-24T01:36:19.974" v="392" actId="20577"/>
          <ac:spMkLst>
            <pc:docMk/>
            <pc:sldMk cId="2912923620" sldId="271"/>
            <ac:spMk id="15" creationId="{5ECCA8A8-C8A5-E62A-DC78-5361AECA7655}"/>
          </ac:spMkLst>
        </pc:spChg>
        <pc:picChg chg="del">
          <ac:chgData name="LeeKihoon" userId="3fabf05e-f515-4018-a4ee-ca1b7dd4238a" providerId="ADAL" clId="{535EFDF1-868F-44D7-964A-4435CA1468A6}" dt="2023-10-24T01:30:52.782" v="294" actId="478"/>
          <ac:picMkLst>
            <pc:docMk/>
            <pc:sldMk cId="2912923620" sldId="271"/>
            <ac:picMk id="6" creationId="{C31700C9-2E26-5E69-CC20-F8DF23427B07}"/>
          </ac:picMkLst>
        </pc:picChg>
        <pc:picChg chg="add mod">
          <ac:chgData name="LeeKihoon" userId="3fabf05e-f515-4018-a4ee-ca1b7dd4238a" providerId="ADAL" clId="{535EFDF1-868F-44D7-964A-4435CA1468A6}" dt="2023-10-24T01:31:01.909" v="300" actId="1076"/>
          <ac:picMkLst>
            <pc:docMk/>
            <pc:sldMk cId="2912923620" sldId="271"/>
            <ac:picMk id="9" creationId="{371AE542-7D9F-218C-8511-677CB42502F0}"/>
          </ac:picMkLst>
        </pc:picChg>
        <pc:picChg chg="add mod">
          <ac:chgData name="LeeKihoon" userId="3fabf05e-f515-4018-a4ee-ca1b7dd4238a" providerId="ADAL" clId="{535EFDF1-868F-44D7-964A-4435CA1468A6}" dt="2023-10-24T05:16:15.107" v="435" actId="1036"/>
          <ac:picMkLst>
            <pc:docMk/>
            <pc:sldMk cId="2912923620" sldId="271"/>
            <ac:picMk id="11" creationId="{0DAD880A-0EE8-ACEE-6AC1-822BFF2B407A}"/>
          </ac:picMkLst>
        </pc:picChg>
      </pc:sldChg>
      <pc:sldChg chg="add del">
        <pc:chgData name="LeeKihoon" userId="3fabf05e-f515-4018-a4ee-ca1b7dd4238a" providerId="ADAL" clId="{535EFDF1-868F-44D7-964A-4435CA1468A6}" dt="2023-10-24T07:12:06.875" v="1565" actId="47"/>
        <pc:sldMkLst>
          <pc:docMk/>
          <pc:sldMk cId="467786700" sldId="272"/>
        </pc:sldMkLst>
      </pc:sldChg>
      <pc:sldChg chg="modSp add mod ord">
        <pc:chgData name="LeeKihoon" userId="3fabf05e-f515-4018-a4ee-ca1b7dd4238a" providerId="ADAL" clId="{535EFDF1-868F-44D7-964A-4435CA1468A6}" dt="2023-10-24T07:55:45.760" v="2079"/>
        <pc:sldMkLst>
          <pc:docMk/>
          <pc:sldMk cId="1487015298" sldId="273"/>
        </pc:sldMkLst>
        <pc:spChg chg="mod">
          <ac:chgData name="LeeKihoon" userId="3fabf05e-f515-4018-a4ee-ca1b7dd4238a" providerId="ADAL" clId="{535EFDF1-868F-44D7-964A-4435CA1468A6}" dt="2023-10-24T07:12:33.647" v="1573" actId="34135"/>
          <ac:spMkLst>
            <pc:docMk/>
            <pc:sldMk cId="1487015298" sldId="273"/>
            <ac:spMk id="3" creationId="{1A2AF7CD-1F64-FC17-DE07-1194C68C56DF}"/>
          </ac:spMkLst>
        </pc:spChg>
        <pc:spChg chg="mod">
          <ac:chgData name="LeeKihoon" userId="3fabf05e-f515-4018-a4ee-ca1b7dd4238a" providerId="ADAL" clId="{535EFDF1-868F-44D7-964A-4435CA1468A6}" dt="2023-10-24T07:12:41.526" v="1576" actId="34135"/>
          <ac:spMkLst>
            <pc:docMk/>
            <pc:sldMk cId="1487015298" sldId="273"/>
            <ac:spMk id="4" creationId="{360AAB2D-429D-4067-AD32-ADE9BB53ECFD}"/>
          </ac:spMkLst>
        </pc:spChg>
        <pc:spChg chg="mod">
          <ac:chgData name="LeeKihoon" userId="3fabf05e-f515-4018-a4ee-ca1b7dd4238a" providerId="ADAL" clId="{535EFDF1-868F-44D7-964A-4435CA1468A6}" dt="2023-10-24T07:12:03.435" v="1564" actId="34135"/>
          <ac:spMkLst>
            <pc:docMk/>
            <pc:sldMk cId="1487015298" sldId="273"/>
            <ac:spMk id="6" creationId="{88C81BFF-9D87-4A1D-97DB-560557770B38}"/>
          </ac:spMkLst>
        </pc:spChg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2112844054" sldId="274"/>
        </pc:sldMkLst>
      </pc:sldChg>
      <pc:sldChg chg="addSp delSp modSp add mod">
        <pc:chgData name="LeeKihoon" userId="3fabf05e-f515-4018-a4ee-ca1b7dd4238a" providerId="ADAL" clId="{535EFDF1-868F-44D7-964A-4435CA1468A6}" dt="2023-10-24T07:48:31.801" v="1996"/>
        <pc:sldMkLst>
          <pc:docMk/>
          <pc:sldMk cId="3755397452" sldId="274"/>
        </pc:sldMkLst>
        <pc:spChg chg="mod">
          <ac:chgData name="LeeKihoon" userId="3fabf05e-f515-4018-a4ee-ca1b7dd4238a" providerId="ADAL" clId="{535EFDF1-868F-44D7-964A-4435CA1468A6}" dt="2023-10-24T07:09:34.839" v="1561"/>
          <ac:spMkLst>
            <pc:docMk/>
            <pc:sldMk cId="3755397452" sldId="274"/>
            <ac:spMk id="2" creationId="{A4DBA73D-C28E-6021-9047-64E9BA20AF9B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5" creationId="{EA7B1BCF-EF95-D82E-8600-BFCB961078E3}"/>
          </ac:spMkLst>
        </pc:spChg>
        <pc:spChg chg="mod">
          <ac:chgData name="LeeKihoon" userId="3fabf05e-f515-4018-a4ee-ca1b7dd4238a" providerId="ADAL" clId="{535EFDF1-868F-44D7-964A-4435CA1468A6}" dt="2023-10-24T07:11:55.259" v="1563" actId="34135"/>
          <ac:spMkLst>
            <pc:docMk/>
            <pc:sldMk cId="3755397452" sldId="274"/>
            <ac:spMk id="6" creationId="{88C81BFF-9D87-4A1D-97DB-560557770B38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7" creationId="{E8AC1E4A-6D63-9DFA-A0DD-0B00E8F6F937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8" creationId="{4A82DDAD-C026-15AE-D11B-29BD08CD6987}"/>
          </ac:spMkLst>
        </pc:spChg>
        <pc:spChg chg="del">
          <ac:chgData name="LeeKihoon" userId="3fabf05e-f515-4018-a4ee-ca1b7dd4238a" providerId="ADAL" clId="{535EFDF1-868F-44D7-964A-4435CA1468A6}" dt="2023-10-24T07:09:26.698" v="1552" actId="478"/>
          <ac:spMkLst>
            <pc:docMk/>
            <pc:sldMk cId="3755397452" sldId="274"/>
            <ac:spMk id="9" creationId="{14199B62-3139-BC8A-1B61-2C925BCD9708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10" creationId="{D25B7A5F-3DD0-2B6D-F57F-C0371EDE90F7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11" creationId="{91642CDC-6467-CBF4-C173-1F10E7848889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12" creationId="{445A8091-76F8-75FB-37AC-B74D8D6C83C8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13" creationId="{932EFB22-C4AB-AB8F-9FF0-E6AE29BAFBE8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14" creationId="{CC5181A7-C922-8F6D-BFE0-D20BE60F3549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15" creationId="{940B03E8-BE83-FFA1-AA2C-C5ADDAC59080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16" creationId="{22C1C30C-EB49-12D9-C41E-CBC5190D5231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17" creationId="{2477299C-4E05-77CD-9360-094B1C709615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18" creationId="{91305CE7-9C39-B488-5263-045719B47313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20" creationId="{41403CFA-F098-6D9B-FBCF-95B93102469D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21" creationId="{34994ED2-8891-097A-5735-5F347F2160E8}"/>
          </ac:spMkLst>
        </pc:spChg>
        <pc:spChg chg="add mod">
          <ac:chgData name="LeeKihoon" userId="3fabf05e-f515-4018-a4ee-ca1b7dd4238a" providerId="ADAL" clId="{535EFDF1-868F-44D7-964A-4435CA1468A6}" dt="2023-10-24T07:20:33.575" v="1662" actId="693"/>
          <ac:spMkLst>
            <pc:docMk/>
            <pc:sldMk cId="3755397452" sldId="274"/>
            <ac:spMk id="25" creationId="{F3A5E223-DD1A-20E4-283C-91EB44D642E4}"/>
          </ac:spMkLst>
        </pc:spChg>
        <pc:spChg chg="add mod">
          <ac:chgData name="LeeKihoon" userId="3fabf05e-f515-4018-a4ee-ca1b7dd4238a" providerId="ADAL" clId="{535EFDF1-868F-44D7-964A-4435CA1468A6}" dt="2023-10-24T07:19:47.880" v="1612"/>
          <ac:spMkLst>
            <pc:docMk/>
            <pc:sldMk cId="3755397452" sldId="274"/>
            <ac:spMk id="26" creationId="{85DF66B0-5FDF-CFE0-707B-716B33C2E98A}"/>
          </ac:spMkLst>
        </pc:spChg>
        <pc:spChg chg="add mod">
          <ac:chgData name="LeeKihoon" userId="3fabf05e-f515-4018-a4ee-ca1b7dd4238a" providerId="ADAL" clId="{535EFDF1-868F-44D7-964A-4435CA1468A6}" dt="2023-10-24T07:20:06.060" v="1644"/>
          <ac:spMkLst>
            <pc:docMk/>
            <pc:sldMk cId="3755397452" sldId="274"/>
            <ac:spMk id="28" creationId="{E699D3C9-D72F-2EAE-39D4-C0D82061D579}"/>
          </ac:spMkLst>
        </pc:spChg>
        <pc:spChg chg="add mod">
          <ac:chgData name="LeeKihoon" userId="3fabf05e-f515-4018-a4ee-ca1b7dd4238a" providerId="ADAL" clId="{535EFDF1-868F-44D7-964A-4435CA1468A6}" dt="2023-10-24T07:20:20.541" v="1661" actId="1076"/>
          <ac:spMkLst>
            <pc:docMk/>
            <pc:sldMk cId="3755397452" sldId="274"/>
            <ac:spMk id="31" creationId="{2E09613D-5326-F677-8690-564E615B0B5B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32" creationId="{356A7FAA-9A89-3A30-2624-032B82CD8D06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34" creationId="{A3DF3FAB-69FB-76E7-0A89-53CF1606D7A2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35" creationId="{674E781D-9706-B9FD-3885-14C1282468FA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36" creationId="{3A5CF6CE-DB1B-0CBC-2CAC-27A19A5ED37F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37" creationId="{34D233B4-E97D-E494-39E5-0CB8E5A53342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38" creationId="{A8FBBCC0-89EC-1E3A-15A9-BC1FE9B7DF27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39" creationId="{05A3854E-08C7-095C-5ADE-9E551657AE4A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40" creationId="{24871CF9-2F6F-269A-DD33-EBB61F1A0ACA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41" creationId="{7900F373-7C52-37FD-479E-E25F4FAAEECB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42" creationId="{0C5BEC7B-6F83-6E83-9528-F22A56CD5F58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43" creationId="{4BAE3611-A142-1631-6114-FDD9DCB3105E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48" creationId="{05CDE6B6-E811-AA8C-F673-8FB01492EDBE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49" creationId="{B1BAAFB2-784B-C047-F4BA-9364F83ADD59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50" creationId="{2FDAC4D9-A818-1DB0-AC08-044731E8BCD6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51" creationId="{FEDE925F-312D-FA0F-01C7-9F9BCF7697C5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52" creationId="{6874EB48-AA3C-1A98-53BE-5D8E13FD84A1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53" creationId="{2F82A16F-B2C9-95F7-0276-9A29BC92F39B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54" creationId="{FA03A7D9-64DA-A426-EEC2-EDA5E6D58E38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55" creationId="{199D5305-67B2-F0B8-425C-1A34264B4920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56" creationId="{5812605D-A725-1910-900F-A54D2187EDB5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57" creationId="{CA201A69-5436-D81A-BA6F-39D8897DD5EC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59" creationId="{87212D56-9711-E6A3-C65A-96F0FC2BA54C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60" creationId="{F7B7BFC1-2A55-AADC-D525-E1646E7619A3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61" creationId="{5412399B-DD2B-F69D-4908-B3372E73D3F1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62" creationId="{2772AAE0-BCD0-920E-4074-F819F8B42A21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71" creationId="{BAD7C036-D613-59B7-58DA-33BE6DCED90E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72" creationId="{72FEC3F6-F2CD-49C3-C1A6-708BBFBB50D0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74" creationId="{EB5B4FDC-6F94-F468-4B80-441740DF626B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76" creationId="{37405825-B0C5-5B95-7EBC-11FF52517CD2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77" creationId="{E7993A5B-0C99-6D9D-2F3A-5ED8750AD9CA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78" creationId="{3708DA6C-98AA-CD16-508A-C0AADBB30A48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79" creationId="{748F5130-F132-AB3E-6FC0-9EED2F08BB18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80" creationId="{32ACC838-CC65-B9C8-1909-74C5BE088F34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81" creationId="{2C18269E-DACE-EEC1-286B-AEC0FF860D1B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82" creationId="{1E3F3A02-F2CB-DA19-69FD-8513EDE7ED96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83" creationId="{DEFD2750-7580-AF5F-5E57-9EFC40BB4212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86" creationId="{77D90B44-7397-3C5F-88D4-367CAB584916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87" creationId="{A1E9C318-1965-31AB-5C1B-1B7922C72AFF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88" creationId="{D990C73C-7A8B-764C-1380-5BA124E9ABE8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89" creationId="{FFAD77CE-889D-9004-2391-9DABE595FB0B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92" creationId="{0A0C7735-C057-7C05-B4D0-77A9047266F7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93" creationId="{C8923A73-5537-4F87-351A-37711B078B7C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95" creationId="{EA545A1C-FC6F-EB93-9D8E-AB9DF395AE7F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96" creationId="{CE37B3D2-9E18-53A1-02A5-591C06E45A08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97" creationId="{47AE5DFD-4485-F33B-A43E-B5A86E6E4C1D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98" creationId="{5F226745-FE1C-00A5-56FC-9DAB9A0FC7FB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99" creationId="{76D83015-C578-EC56-8E61-84D73D8D4C8D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00" creationId="{707BD8C4-887B-0A2D-4026-071EABB9A410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01" creationId="{E4E1854F-654A-95C8-623C-F4165E9672C7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02" creationId="{6C473592-5766-F485-599B-4EBF3723B4FC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03" creationId="{0FCB1D42-A618-C458-729D-A48D00EFCF4C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04" creationId="{F51A473B-BF55-2078-F98D-071B45B3D437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09" creationId="{5E80898E-DDF9-0590-1DF5-E9909BAE0A87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10" creationId="{442EBE16-69E8-CAFC-AFE7-63BDB3BF5CB4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11" creationId="{E117A221-CF63-05DC-730B-9D24CDD41444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12" creationId="{3F2EF5AD-D9B8-9EE9-ED9F-EFA1443FEF2A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13" creationId="{B27E8F44-FCD8-6387-38FC-C238538A7F73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14" creationId="{EE70322B-CC26-EAD3-95BA-A0FA8F97346F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15" creationId="{C52DFAF9-73E3-B825-C7F5-A5DF76066640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16" creationId="{7BDED7F0-78C0-F87A-6110-8B1470F69065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17" creationId="{DA3B7566-4E98-30D0-9DA6-31F39E071102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18" creationId="{9C25733F-6EE4-C04E-F9D9-904DF121DE16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20" creationId="{098409BE-D488-A170-9C86-692568AC52FE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21" creationId="{5BD59CE3-91A8-75BE-0063-F26B094ECD5B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22" creationId="{BFFB5C4B-9AF1-C4A4-68ED-30D286274035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23" creationId="{BA2671AB-B886-79C5-C8C7-9D5A733ABB5A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32" creationId="{EA011ECF-445D-8856-DE49-F4F7CAB9170A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33" creationId="{3863C93E-B03C-134B-0D76-A8C1D7BEFB4E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35" creationId="{EA78C1B5-8161-5246-7284-8C4AF67F7419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37" creationId="{DA53E04D-2219-24B8-1891-C24AAE3975A0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38" creationId="{87BAAF12-CC53-2E4B-B309-679C35DB44DA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39" creationId="{EF223921-28A3-52B0-E542-EEADD1963BEC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40" creationId="{D44ED820-0152-F230-7A49-9D9DF0A0DE17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41" creationId="{F14119E5-B451-B856-0A02-029435255F31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42" creationId="{01F00F90-A93F-057B-831F-816BE06B7D55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43" creationId="{37F4AAF3-89FC-3211-BEFB-0ED598E693FE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44" creationId="{A781365E-99AE-B44E-95F7-4A88E9B8DDD1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47" creationId="{0CEB7D8D-5445-E423-8D84-B8E6C9F1BF7E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48" creationId="{BD79B294-F9C6-FA62-C068-C2E4186AA962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49" creationId="{954EE4E5-30F5-EFB1-5F52-7CC772C31AC0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50" creationId="{C8B93B53-F0F8-704F-CB03-351AE232DDDA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53" creationId="{95D08392-0877-378A-0874-58DD89E296D3}"/>
          </ac:spMkLst>
        </pc:spChg>
        <pc:grpChg chg="add del mod">
          <ac:chgData name="LeeKihoon" userId="3fabf05e-f515-4018-a4ee-ca1b7dd4238a" providerId="ADAL" clId="{535EFDF1-868F-44D7-964A-4435CA1468A6}" dt="2023-10-24T07:48:29.589" v="1994"/>
          <ac:grpSpMkLst>
            <pc:docMk/>
            <pc:sldMk cId="3755397452" sldId="274"/>
            <ac:grpSpMk id="33" creationId="{255DD07D-A53D-1345-811C-BC9E4BAFC75F}"/>
          </ac:grpSpMkLst>
        </pc:grpChg>
        <pc:grpChg chg="add del mod">
          <ac:chgData name="LeeKihoon" userId="3fabf05e-f515-4018-a4ee-ca1b7dd4238a" providerId="ADAL" clId="{535EFDF1-868F-44D7-964A-4435CA1468A6}" dt="2023-10-24T07:48:29.589" v="1994"/>
          <ac:grpSpMkLst>
            <pc:docMk/>
            <pc:sldMk cId="3755397452" sldId="274"/>
            <ac:grpSpMk id="47" creationId="{7D68DB1B-D3FF-49C8-D85C-E465BC11C2D5}"/>
          </ac:grpSpMkLst>
        </pc:grpChg>
        <pc:grpChg chg="add del mod">
          <ac:chgData name="LeeKihoon" userId="3fabf05e-f515-4018-a4ee-ca1b7dd4238a" providerId="ADAL" clId="{535EFDF1-868F-44D7-964A-4435CA1468A6}" dt="2023-10-24T07:48:29.589" v="1994"/>
          <ac:grpSpMkLst>
            <pc:docMk/>
            <pc:sldMk cId="3755397452" sldId="274"/>
            <ac:grpSpMk id="75" creationId="{61515D37-B6EE-6F1B-D738-B4F831604D72}"/>
          </ac:grpSpMkLst>
        </pc:grpChg>
        <pc:grpChg chg="add del mod">
          <ac:chgData name="LeeKihoon" userId="3fabf05e-f515-4018-a4ee-ca1b7dd4238a" providerId="ADAL" clId="{535EFDF1-868F-44D7-964A-4435CA1468A6}" dt="2023-10-24T07:48:31.801" v="1996"/>
          <ac:grpSpMkLst>
            <pc:docMk/>
            <pc:sldMk cId="3755397452" sldId="274"/>
            <ac:grpSpMk id="94" creationId="{A33BAE99-943A-CA1C-1B07-4B854BF88DDE}"/>
          </ac:grpSpMkLst>
        </pc:grpChg>
        <pc:grpChg chg="add del mod">
          <ac:chgData name="LeeKihoon" userId="3fabf05e-f515-4018-a4ee-ca1b7dd4238a" providerId="ADAL" clId="{535EFDF1-868F-44D7-964A-4435CA1468A6}" dt="2023-10-24T07:48:31.801" v="1996"/>
          <ac:grpSpMkLst>
            <pc:docMk/>
            <pc:sldMk cId="3755397452" sldId="274"/>
            <ac:grpSpMk id="108" creationId="{631D5DBD-FB72-3F93-AF1F-AE572B1A9AA3}"/>
          </ac:grpSpMkLst>
        </pc:grpChg>
        <pc:grpChg chg="add del mod">
          <ac:chgData name="LeeKihoon" userId="3fabf05e-f515-4018-a4ee-ca1b7dd4238a" providerId="ADAL" clId="{535EFDF1-868F-44D7-964A-4435CA1468A6}" dt="2023-10-24T07:48:31.801" v="1996"/>
          <ac:grpSpMkLst>
            <pc:docMk/>
            <pc:sldMk cId="3755397452" sldId="274"/>
            <ac:grpSpMk id="136" creationId="{359F20CB-1938-883F-0818-5E7AC59EF022}"/>
          </ac:grpSpMkLst>
        </pc:grpChg>
        <pc:picChg chg="add del mod">
          <ac:chgData name="LeeKihoon" userId="3fabf05e-f515-4018-a4ee-ca1b7dd4238a" providerId="ADAL" clId="{535EFDF1-868F-44D7-964A-4435CA1468A6}" dt="2023-10-24T07:48:29.589" v="1994"/>
          <ac:picMkLst>
            <pc:docMk/>
            <pc:sldMk cId="3755397452" sldId="274"/>
            <ac:picMk id="63" creationId="{7E511781-B8F7-0B22-5686-A9A5286D15C4}"/>
          </ac:picMkLst>
        </pc:picChg>
        <pc:picChg chg="add del mod">
          <ac:chgData name="LeeKihoon" userId="3fabf05e-f515-4018-a4ee-ca1b7dd4238a" providerId="ADAL" clId="{535EFDF1-868F-44D7-964A-4435CA1468A6}" dt="2023-10-24T07:48:29.589" v="1994"/>
          <ac:picMkLst>
            <pc:docMk/>
            <pc:sldMk cId="3755397452" sldId="274"/>
            <ac:picMk id="64" creationId="{7B3947E6-4395-9FBE-4D23-1EA2A6321B85}"/>
          </ac:picMkLst>
        </pc:picChg>
        <pc:picChg chg="add del mod">
          <ac:chgData name="LeeKihoon" userId="3fabf05e-f515-4018-a4ee-ca1b7dd4238a" providerId="ADAL" clId="{535EFDF1-868F-44D7-964A-4435CA1468A6}" dt="2023-10-24T07:48:29.589" v="1994"/>
          <ac:picMkLst>
            <pc:docMk/>
            <pc:sldMk cId="3755397452" sldId="274"/>
            <ac:picMk id="65" creationId="{25C94333-15CA-F58C-3360-D9570B0A2353}"/>
          </ac:picMkLst>
        </pc:picChg>
        <pc:picChg chg="add del mod">
          <ac:chgData name="LeeKihoon" userId="3fabf05e-f515-4018-a4ee-ca1b7dd4238a" providerId="ADAL" clId="{535EFDF1-868F-44D7-964A-4435CA1468A6}" dt="2023-10-24T07:48:29.589" v="1994"/>
          <ac:picMkLst>
            <pc:docMk/>
            <pc:sldMk cId="3755397452" sldId="274"/>
            <ac:picMk id="66" creationId="{4A0934E5-DBEA-97B1-EE82-DD8C3FF6126D}"/>
          </ac:picMkLst>
        </pc:picChg>
        <pc:picChg chg="add del mod">
          <ac:chgData name="LeeKihoon" userId="3fabf05e-f515-4018-a4ee-ca1b7dd4238a" providerId="ADAL" clId="{535EFDF1-868F-44D7-964A-4435CA1468A6}" dt="2023-10-24T07:48:31.801" v="1996"/>
          <ac:picMkLst>
            <pc:docMk/>
            <pc:sldMk cId="3755397452" sldId="274"/>
            <ac:picMk id="124" creationId="{F510586B-DD81-F9A8-706A-9D969C943EF9}"/>
          </ac:picMkLst>
        </pc:picChg>
        <pc:picChg chg="add del mod">
          <ac:chgData name="LeeKihoon" userId="3fabf05e-f515-4018-a4ee-ca1b7dd4238a" providerId="ADAL" clId="{535EFDF1-868F-44D7-964A-4435CA1468A6}" dt="2023-10-24T07:48:31.801" v="1996"/>
          <ac:picMkLst>
            <pc:docMk/>
            <pc:sldMk cId="3755397452" sldId="274"/>
            <ac:picMk id="125" creationId="{699372E9-2833-5F32-6CFC-0E65C6A5F38E}"/>
          </ac:picMkLst>
        </pc:picChg>
        <pc:picChg chg="add del mod">
          <ac:chgData name="LeeKihoon" userId="3fabf05e-f515-4018-a4ee-ca1b7dd4238a" providerId="ADAL" clId="{535EFDF1-868F-44D7-964A-4435CA1468A6}" dt="2023-10-24T07:48:31.801" v="1996"/>
          <ac:picMkLst>
            <pc:docMk/>
            <pc:sldMk cId="3755397452" sldId="274"/>
            <ac:picMk id="126" creationId="{02A57FDF-08CE-4937-EFA4-4445BB9B7F37}"/>
          </ac:picMkLst>
        </pc:picChg>
        <pc:picChg chg="add del mod">
          <ac:chgData name="LeeKihoon" userId="3fabf05e-f515-4018-a4ee-ca1b7dd4238a" providerId="ADAL" clId="{535EFDF1-868F-44D7-964A-4435CA1468A6}" dt="2023-10-24T07:48:31.801" v="1996"/>
          <ac:picMkLst>
            <pc:docMk/>
            <pc:sldMk cId="3755397452" sldId="274"/>
            <ac:picMk id="127" creationId="{EAB4566B-42C7-D015-A6F6-BD3C0EA90575}"/>
          </ac:picMkLst>
        </pc:picChg>
        <pc:cxnChg chg="add mod">
          <ac:chgData name="LeeKihoon" userId="3fabf05e-f515-4018-a4ee-ca1b7dd4238a" providerId="ADAL" clId="{535EFDF1-868F-44D7-964A-4435CA1468A6}" dt="2023-10-24T07:19:07.152" v="1610" actId="1076"/>
          <ac:cxnSpMkLst>
            <pc:docMk/>
            <pc:sldMk cId="3755397452" sldId="274"/>
            <ac:cxnSpMk id="19" creationId="{BC2CE824-B3DA-6ADD-0BD5-E24504F846E7}"/>
          </ac:cxnSpMkLst>
        </pc:cxnChg>
        <pc:cxnChg chg="add mod">
          <ac:chgData name="LeeKihoon" userId="3fabf05e-f515-4018-a4ee-ca1b7dd4238a" providerId="ADAL" clId="{535EFDF1-868F-44D7-964A-4435CA1468A6}" dt="2023-10-24T07:19:07.152" v="1610" actId="1076"/>
          <ac:cxnSpMkLst>
            <pc:docMk/>
            <pc:sldMk cId="3755397452" sldId="274"/>
            <ac:cxnSpMk id="22" creationId="{60095966-69FF-8B03-BF7C-87F3AFF71BC2}"/>
          </ac:cxnSpMkLst>
        </pc:cxnChg>
        <pc:cxnChg chg="add mod">
          <ac:chgData name="LeeKihoon" userId="3fabf05e-f515-4018-a4ee-ca1b7dd4238a" providerId="ADAL" clId="{535EFDF1-868F-44D7-964A-4435CA1468A6}" dt="2023-10-24T07:19:07.152" v="1610" actId="1076"/>
          <ac:cxnSpMkLst>
            <pc:docMk/>
            <pc:sldMk cId="3755397452" sldId="274"/>
            <ac:cxnSpMk id="23" creationId="{408498C3-2196-FBC9-C9AF-31211D9A761C}"/>
          </ac:cxnSpMkLst>
        </pc:cxnChg>
        <pc:cxnChg chg="add mod">
          <ac:chgData name="LeeKihoon" userId="3fabf05e-f515-4018-a4ee-ca1b7dd4238a" providerId="ADAL" clId="{535EFDF1-868F-44D7-964A-4435CA1468A6}" dt="2023-10-24T07:19:07.152" v="1610" actId="1076"/>
          <ac:cxnSpMkLst>
            <pc:docMk/>
            <pc:sldMk cId="3755397452" sldId="274"/>
            <ac:cxnSpMk id="24" creationId="{0F050A48-B160-BA20-A2A2-AA0CFE266E66}"/>
          </ac:cxnSpMkLst>
        </pc:cxnChg>
        <pc:cxnChg chg="add mod">
          <ac:chgData name="LeeKihoon" userId="3fabf05e-f515-4018-a4ee-ca1b7dd4238a" providerId="ADAL" clId="{535EFDF1-868F-44D7-964A-4435CA1468A6}" dt="2023-10-24T07:19:47.880" v="1612"/>
          <ac:cxnSpMkLst>
            <pc:docMk/>
            <pc:sldMk cId="3755397452" sldId="274"/>
            <ac:cxnSpMk id="27" creationId="{9D33786D-859F-1983-BFE5-87561C6F5E85}"/>
          </ac:cxnSpMkLst>
        </pc:cxnChg>
        <pc:cxnChg chg="add mod">
          <ac:chgData name="LeeKihoon" userId="3fabf05e-f515-4018-a4ee-ca1b7dd4238a" providerId="ADAL" clId="{535EFDF1-868F-44D7-964A-4435CA1468A6}" dt="2023-10-24T07:19:53.726" v="1614" actId="1076"/>
          <ac:cxnSpMkLst>
            <pc:docMk/>
            <pc:sldMk cId="3755397452" sldId="274"/>
            <ac:cxnSpMk id="29" creationId="{2093989B-1D34-636E-A1C1-35C46EBC3C19}"/>
          </ac:cxnSpMkLst>
        </pc:cxnChg>
        <pc:cxnChg chg="add mod">
          <ac:chgData name="LeeKihoon" userId="3fabf05e-f515-4018-a4ee-ca1b7dd4238a" providerId="ADAL" clId="{535EFDF1-868F-44D7-964A-4435CA1468A6}" dt="2023-10-24T07:19:53.726" v="1614" actId="1076"/>
          <ac:cxnSpMkLst>
            <pc:docMk/>
            <pc:sldMk cId="3755397452" sldId="274"/>
            <ac:cxnSpMk id="30" creationId="{15D4E82D-890D-954B-967F-AC19ACB8D73A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44" creationId="{03A6547D-58A7-DBF4-EF41-1DEDE077BBDF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45" creationId="{AB649788-6CE3-7B44-EAD4-9BF4E8CBB45E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46" creationId="{2F171A6B-815C-9D3B-6B8B-1E5BA8F42440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58" creationId="{BE8FD5A5-6591-73CE-6604-2E5FAB279795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67" creationId="{8312C157-5F3D-928C-312F-AD39A04F2A81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68" creationId="{3AB7428A-A4C6-0168-7AC6-E560EDF00621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69" creationId="{BE89EC1D-409C-FA27-2720-C97C92F686C0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70" creationId="{DEC8F79E-3EA7-A61F-19FC-1FF2868C0ADF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73" creationId="{66C25E18-5C71-7A98-5E69-07F752742D58}"/>
          </ac:cxnSpMkLst>
        </pc:cxnChg>
        <pc:cxnChg chg="mod">
          <ac:chgData name="LeeKihoon" userId="3fabf05e-f515-4018-a4ee-ca1b7dd4238a" providerId="ADAL" clId="{535EFDF1-868F-44D7-964A-4435CA1468A6}" dt="2023-10-24T07:48:28.570" v="1993"/>
          <ac:cxnSpMkLst>
            <pc:docMk/>
            <pc:sldMk cId="3755397452" sldId="274"/>
            <ac:cxnSpMk id="84" creationId="{26B2FB43-9F87-3475-C86C-06CF44090781}"/>
          </ac:cxnSpMkLst>
        </pc:cxnChg>
        <pc:cxnChg chg="mod">
          <ac:chgData name="LeeKihoon" userId="3fabf05e-f515-4018-a4ee-ca1b7dd4238a" providerId="ADAL" clId="{535EFDF1-868F-44D7-964A-4435CA1468A6}" dt="2023-10-24T07:48:28.570" v="1993"/>
          <ac:cxnSpMkLst>
            <pc:docMk/>
            <pc:sldMk cId="3755397452" sldId="274"/>
            <ac:cxnSpMk id="85" creationId="{775A5FB7-3540-D38E-24AE-CDE9F92C6A91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90" creationId="{E88B0FAA-4139-27FB-27EA-854E2585E30D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91" creationId="{9D74A609-F332-F417-F0CD-7092C9AFB763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05" creationId="{C254430F-2955-CAAB-3B7D-C6739DDFEF48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06" creationId="{0FD6F95C-129B-65DD-9721-B79EB363FD7C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07" creationId="{91E763F0-8B90-88D3-C1D6-CC25A95A99B7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19" creationId="{0A10F3F8-868E-505A-BE3C-A5580F83D178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28" creationId="{09C85C7F-F4E2-1557-4008-DCC856E03BE8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29" creationId="{C0A7E69F-DE6B-2F2B-822A-EA3DF4D94AA5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30" creationId="{0A145C5B-98B0-7B45-7F67-4781BA972950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31" creationId="{32671A6D-DCE4-796E-92D1-3918B5B6C38E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34" creationId="{9A251F07-11F3-BAFD-6039-8C021B7D28EF}"/>
          </ac:cxnSpMkLst>
        </pc:cxnChg>
        <pc:cxnChg chg="mod">
          <ac:chgData name="LeeKihoon" userId="3fabf05e-f515-4018-a4ee-ca1b7dd4238a" providerId="ADAL" clId="{535EFDF1-868F-44D7-964A-4435CA1468A6}" dt="2023-10-24T07:48:30.842" v="1995"/>
          <ac:cxnSpMkLst>
            <pc:docMk/>
            <pc:sldMk cId="3755397452" sldId="274"/>
            <ac:cxnSpMk id="145" creationId="{5FCF5856-B28A-5ACF-7C55-7478F2BEBE6C}"/>
          </ac:cxnSpMkLst>
        </pc:cxnChg>
        <pc:cxnChg chg="mod">
          <ac:chgData name="LeeKihoon" userId="3fabf05e-f515-4018-a4ee-ca1b7dd4238a" providerId="ADAL" clId="{535EFDF1-868F-44D7-964A-4435CA1468A6}" dt="2023-10-24T07:48:30.842" v="1995"/>
          <ac:cxnSpMkLst>
            <pc:docMk/>
            <pc:sldMk cId="3755397452" sldId="274"/>
            <ac:cxnSpMk id="146" creationId="{6641E270-D5C1-D685-46E9-E0F37CE2DD24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51" creationId="{C6D7B9C5-53BF-C705-8C47-BDF0E423F5B3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52" creationId="{9287DC73-3C3D-2C47-59AD-3F2239DC6DEF}"/>
          </ac:cxnSpMkLst>
        </pc:cxnChg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3386303104" sldId="275"/>
        </pc:sldMkLst>
      </pc:sldChg>
      <pc:sldChg chg="addSp delSp modSp add mod modNotesTx">
        <pc:chgData name="LeeKihoon" userId="3fabf05e-f515-4018-a4ee-ca1b7dd4238a" providerId="ADAL" clId="{535EFDF1-868F-44D7-964A-4435CA1468A6}" dt="2023-10-24T07:52:06.973" v="2015" actId="207"/>
        <pc:sldMkLst>
          <pc:docMk/>
          <pc:sldMk cId="3418377758" sldId="275"/>
        </pc:sldMkLst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5" creationId="{EA7B1BCF-EF95-D82E-8600-BFCB961078E3}"/>
          </ac:spMkLst>
        </pc:spChg>
        <pc:spChg chg="mod">
          <ac:chgData name="LeeKihoon" userId="3fabf05e-f515-4018-a4ee-ca1b7dd4238a" providerId="ADAL" clId="{535EFDF1-868F-44D7-964A-4435CA1468A6}" dt="2023-10-24T07:51:43.521" v="2008" actId="207"/>
          <ac:spMkLst>
            <pc:docMk/>
            <pc:sldMk cId="3418377758" sldId="275"/>
            <ac:spMk id="6" creationId="{88C81BFF-9D87-4A1D-97DB-560557770B38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7" creationId="{E8AC1E4A-6D63-9DFA-A0DD-0B00E8F6F937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8" creationId="{4A82DDAD-C026-15AE-D11B-29BD08CD6987}"/>
          </ac:spMkLst>
        </pc:spChg>
        <pc:spChg chg="add mod">
          <ac:chgData name="LeeKihoon" userId="3fabf05e-f515-4018-a4ee-ca1b7dd4238a" providerId="ADAL" clId="{535EFDF1-868F-44D7-964A-4435CA1468A6}" dt="2023-10-24T07:52:04.831" v="2014" actId="207"/>
          <ac:spMkLst>
            <pc:docMk/>
            <pc:sldMk cId="3418377758" sldId="275"/>
            <ac:spMk id="9" creationId="{E017CE12-65B2-22AD-3778-4E863E11FAE8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10" creationId="{D25B7A5F-3DD0-2B6D-F57F-C0371EDE90F7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11" creationId="{91642CDC-6467-CBF4-C173-1F10E7848889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12" creationId="{445A8091-76F8-75FB-37AC-B74D8D6C83C8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13" creationId="{932EFB22-C4AB-AB8F-9FF0-E6AE29BAFBE8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14" creationId="{CC5181A7-C922-8F6D-BFE0-D20BE60F3549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15" creationId="{940B03E8-BE83-FFA1-AA2C-C5ADDAC59080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16" creationId="{22C1C30C-EB49-12D9-C41E-CBC5190D5231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17" creationId="{2477299C-4E05-77CD-9360-094B1C709615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18" creationId="{91305CE7-9C39-B488-5263-045719B47313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20" creationId="{41403CFA-F098-6D9B-FBCF-95B93102469D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21" creationId="{34994ED2-8891-097A-5735-5F347F2160E8}"/>
          </ac:spMkLst>
        </pc:spChg>
        <pc:spChg chg="mod">
          <ac:chgData name="LeeKihoon" userId="3fabf05e-f515-4018-a4ee-ca1b7dd4238a" providerId="ADAL" clId="{535EFDF1-868F-44D7-964A-4435CA1468A6}" dt="2023-10-24T07:45:43.310" v="1989" actId="14100"/>
          <ac:spMkLst>
            <pc:docMk/>
            <pc:sldMk cId="3418377758" sldId="275"/>
            <ac:spMk id="25" creationId="{F3A5E223-DD1A-20E4-283C-91EB44D642E4}"/>
          </ac:spMkLst>
        </pc:spChg>
        <pc:spChg chg="add mod">
          <ac:chgData name="LeeKihoon" userId="3fabf05e-f515-4018-a4ee-ca1b7dd4238a" providerId="ADAL" clId="{535EFDF1-868F-44D7-964A-4435CA1468A6}" dt="2023-10-24T07:52:06.973" v="2015" actId="207"/>
          <ac:spMkLst>
            <pc:docMk/>
            <pc:sldMk cId="3418377758" sldId="275"/>
            <ac:spMk id="26" creationId="{44A3A89D-7E9D-3983-DE4B-244C818F1AFF}"/>
          </ac:spMkLst>
        </pc:spChg>
        <pc:spChg chg="del">
          <ac:chgData name="LeeKihoon" userId="3fabf05e-f515-4018-a4ee-ca1b7dd4238a" providerId="ADAL" clId="{535EFDF1-868F-44D7-964A-4435CA1468A6}" dt="2023-10-24T07:20:58.302" v="1665" actId="478"/>
          <ac:spMkLst>
            <pc:docMk/>
            <pc:sldMk cId="3418377758" sldId="275"/>
            <ac:spMk id="28" creationId="{E699D3C9-D72F-2EAE-39D4-C0D82061D579}"/>
          </ac:spMkLst>
        </pc:spChg>
        <pc:spChg chg="del">
          <ac:chgData name="LeeKihoon" userId="3fabf05e-f515-4018-a4ee-ca1b7dd4238a" providerId="ADAL" clId="{535EFDF1-868F-44D7-964A-4435CA1468A6}" dt="2023-10-24T07:20:58.302" v="1665" actId="478"/>
          <ac:spMkLst>
            <pc:docMk/>
            <pc:sldMk cId="3418377758" sldId="275"/>
            <ac:spMk id="31" creationId="{2E09613D-5326-F677-8690-564E615B0B5B}"/>
          </ac:spMkLst>
        </pc:spChg>
        <pc:spChg chg="add del mod">
          <ac:chgData name="LeeKihoon" userId="3fabf05e-f515-4018-a4ee-ca1b7dd4238a" providerId="ADAL" clId="{535EFDF1-868F-44D7-964A-4435CA1468A6}" dt="2023-10-24T07:21:29.034" v="1672"/>
          <ac:spMkLst>
            <pc:docMk/>
            <pc:sldMk cId="3418377758" sldId="275"/>
            <ac:spMk id="33" creationId="{F780A87B-6388-2C67-D77D-8659CB4FF4F9}"/>
          </ac:spMkLst>
        </pc:spChg>
        <pc:spChg chg="add mod">
          <ac:chgData name="LeeKihoon" userId="3fabf05e-f515-4018-a4ee-ca1b7dd4238a" providerId="ADAL" clId="{535EFDF1-868F-44D7-964A-4435CA1468A6}" dt="2023-10-24T07:21:43.848" v="1674" actId="164"/>
          <ac:spMkLst>
            <pc:docMk/>
            <pc:sldMk cId="3418377758" sldId="275"/>
            <ac:spMk id="34" creationId="{2B5F32D7-2398-001F-A1C7-9FFCFAC0191C}"/>
          </ac:spMkLst>
        </pc:spChg>
        <pc:spChg chg="add mod">
          <ac:chgData name="LeeKihoon" userId="3fabf05e-f515-4018-a4ee-ca1b7dd4238a" providerId="ADAL" clId="{535EFDF1-868F-44D7-964A-4435CA1468A6}" dt="2023-10-24T07:21:43.848" v="1674" actId="164"/>
          <ac:spMkLst>
            <pc:docMk/>
            <pc:sldMk cId="3418377758" sldId="275"/>
            <ac:spMk id="35" creationId="{9F3C27E7-7E92-08D6-5EA9-68FE6D38D69E}"/>
          </ac:spMkLst>
        </pc:spChg>
        <pc:spChg chg="add mod">
          <ac:chgData name="LeeKihoon" userId="3fabf05e-f515-4018-a4ee-ca1b7dd4238a" providerId="ADAL" clId="{535EFDF1-868F-44D7-964A-4435CA1468A6}" dt="2023-10-24T07:21:43.848" v="1674" actId="164"/>
          <ac:spMkLst>
            <pc:docMk/>
            <pc:sldMk cId="3418377758" sldId="275"/>
            <ac:spMk id="36" creationId="{7B09B692-A120-B467-B1A8-C7E44CB98660}"/>
          </ac:spMkLst>
        </pc:spChg>
        <pc:spChg chg="add mod">
          <ac:chgData name="LeeKihoon" userId="3fabf05e-f515-4018-a4ee-ca1b7dd4238a" providerId="ADAL" clId="{535EFDF1-868F-44D7-964A-4435CA1468A6}" dt="2023-10-24T07:21:43.848" v="1674" actId="164"/>
          <ac:spMkLst>
            <pc:docMk/>
            <pc:sldMk cId="3418377758" sldId="275"/>
            <ac:spMk id="37" creationId="{3B19CD64-21FB-EAD7-E84F-FE8FF8F3C2D7}"/>
          </ac:spMkLst>
        </pc:spChg>
        <pc:spChg chg="add mod">
          <ac:chgData name="LeeKihoon" userId="3fabf05e-f515-4018-a4ee-ca1b7dd4238a" providerId="ADAL" clId="{535EFDF1-868F-44D7-964A-4435CA1468A6}" dt="2023-10-24T07:21:43.848" v="1674" actId="164"/>
          <ac:spMkLst>
            <pc:docMk/>
            <pc:sldMk cId="3418377758" sldId="275"/>
            <ac:spMk id="38" creationId="{B22CE94A-5231-9D1F-4BC2-89C3DE4110BB}"/>
          </ac:spMkLst>
        </pc:spChg>
        <pc:spChg chg="add mod">
          <ac:chgData name="LeeKihoon" userId="3fabf05e-f515-4018-a4ee-ca1b7dd4238a" providerId="ADAL" clId="{535EFDF1-868F-44D7-964A-4435CA1468A6}" dt="2023-10-24T07:21:43.848" v="1674" actId="164"/>
          <ac:spMkLst>
            <pc:docMk/>
            <pc:sldMk cId="3418377758" sldId="275"/>
            <ac:spMk id="39" creationId="{594F5610-73BA-FAC2-A780-B6543FB6E4A8}"/>
          </ac:spMkLst>
        </pc:spChg>
        <pc:spChg chg="add mod">
          <ac:chgData name="LeeKihoon" userId="3fabf05e-f515-4018-a4ee-ca1b7dd4238a" providerId="ADAL" clId="{535EFDF1-868F-44D7-964A-4435CA1468A6}" dt="2023-10-24T07:21:43.848" v="1674" actId="164"/>
          <ac:spMkLst>
            <pc:docMk/>
            <pc:sldMk cId="3418377758" sldId="275"/>
            <ac:spMk id="40" creationId="{FB706EC7-A2A2-DF33-E03E-E0603F47C1FE}"/>
          </ac:spMkLst>
        </pc:spChg>
        <pc:spChg chg="add mod">
          <ac:chgData name="LeeKihoon" userId="3fabf05e-f515-4018-a4ee-ca1b7dd4238a" providerId="ADAL" clId="{535EFDF1-868F-44D7-964A-4435CA1468A6}" dt="2023-10-24T07:21:43.848" v="1674" actId="164"/>
          <ac:spMkLst>
            <pc:docMk/>
            <pc:sldMk cId="3418377758" sldId="275"/>
            <ac:spMk id="41" creationId="{C5E44223-E720-A11B-C06E-95FB34FFC7F1}"/>
          </ac:spMkLst>
        </pc:spChg>
        <pc:spChg chg="add mod">
          <ac:chgData name="LeeKihoon" userId="3fabf05e-f515-4018-a4ee-ca1b7dd4238a" providerId="ADAL" clId="{535EFDF1-868F-44D7-964A-4435CA1468A6}" dt="2023-10-24T07:21:43.848" v="1674" actId="164"/>
          <ac:spMkLst>
            <pc:docMk/>
            <pc:sldMk cId="3418377758" sldId="275"/>
            <ac:spMk id="42" creationId="{A3249608-1268-E9C6-9362-3B2AAFB90769}"/>
          </ac:spMkLst>
        </pc:spChg>
        <pc:spChg chg="add mod">
          <ac:chgData name="LeeKihoon" userId="3fabf05e-f515-4018-a4ee-ca1b7dd4238a" providerId="ADAL" clId="{535EFDF1-868F-44D7-964A-4435CA1468A6}" dt="2023-10-24T07:39:20.509" v="1942" actId="1076"/>
          <ac:spMkLst>
            <pc:docMk/>
            <pc:sldMk cId="3418377758" sldId="275"/>
            <ac:spMk id="44" creationId="{D00EEC08-66A4-5770-B735-349D4AF386AD}"/>
          </ac:spMkLst>
        </pc:spChg>
        <pc:spChg chg="add del mod">
          <ac:chgData name="LeeKihoon" userId="3fabf05e-f515-4018-a4ee-ca1b7dd4238a" providerId="ADAL" clId="{535EFDF1-868F-44D7-964A-4435CA1468A6}" dt="2023-10-24T07:29:12.014" v="1802" actId="478"/>
          <ac:spMkLst>
            <pc:docMk/>
            <pc:sldMk cId="3418377758" sldId="275"/>
            <ac:spMk id="48" creationId="{7D2995BA-C2F3-4875-E065-BA4FA1F97E4A}"/>
          </ac:spMkLst>
        </pc:spChg>
        <pc:spChg chg="add del mod">
          <ac:chgData name="LeeKihoon" userId="3fabf05e-f515-4018-a4ee-ca1b7dd4238a" providerId="ADAL" clId="{535EFDF1-868F-44D7-964A-4435CA1468A6}" dt="2023-10-24T07:29:10.897" v="1801" actId="478"/>
          <ac:spMkLst>
            <pc:docMk/>
            <pc:sldMk cId="3418377758" sldId="275"/>
            <ac:spMk id="49" creationId="{710BA6E0-2ACB-DE21-BE25-85F971ECE09C}"/>
          </ac:spMkLst>
        </pc:spChg>
        <pc:spChg chg="add del mod">
          <ac:chgData name="LeeKihoon" userId="3fabf05e-f515-4018-a4ee-ca1b7dd4238a" providerId="ADAL" clId="{535EFDF1-868F-44D7-964A-4435CA1468A6}" dt="2023-10-24T07:29:06.540" v="1798" actId="478"/>
          <ac:spMkLst>
            <pc:docMk/>
            <pc:sldMk cId="3418377758" sldId="275"/>
            <ac:spMk id="50" creationId="{2BA61EF3-A629-8BA5-F46B-71D34BF2F4EE}"/>
          </ac:spMkLst>
        </pc:spChg>
        <pc:spChg chg="mod">
          <ac:chgData name="LeeKihoon" userId="3fabf05e-f515-4018-a4ee-ca1b7dd4238a" providerId="ADAL" clId="{535EFDF1-868F-44D7-964A-4435CA1468A6}" dt="2023-10-24T07:24:20.313" v="1712"/>
          <ac:spMkLst>
            <pc:docMk/>
            <pc:sldMk cId="3418377758" sldId="275"/>
            <ac:spMk id="52" creationId="{8A4CFAAA-958D-018D-8680-D5BA390DF524}"/>
          </ac:spMkLst>
        </pc:spChg>
        <pc:spChg chg="mod">
          <ac:chgData name="LeeKihoon" userId="3fabf05e-f515-4018-a4ee-ca1b7dd4238a" providerId="ADAL" clId="{535EFDF1-868F-44D7-964A-4435CA1468A6}" dt="2023-10-24T07:24:20.313" v="1712"/>
          <ac:spMkLst>
            <pc:docMk/>
            <pc:sldMk cId="3418377758" sldId="275"/>
            <ac:spMk id="53" creationId="{63419808-8C33-1396-F107-51F047780093}"/>
          </ac:spMkLst>
        </pc:spChg>
        <pc:spChg chg="mod">
          <ac:chgData name="LeeKihoon" userId="3fabf05e-f515-4018-a4ee-ca1b7dd4238a" providerId="ADAL" clId="{535EFDF1-868F-44D7-964A-4435CA1468A6}" dt="2023-10-24T07:24:20.313" v="1712"/>
          <ac:spMkLst>
            <pc:docMk/>
            <pc:sldMk cId="3418377758" sldId="275"/>
            <ac:spMk id="54" creationId="{C4E252D0-B2C9-394B-46A3-0A84416E39C4}"/>
          </ac:spMkLst>
        </pc:spChg>
        <pc:spChg chg="mod">
          <ac:chgData name="LeeKihoon" userId="3fabf05e-f515-4018-a4ee-ca1b7dd4238a" providerId="ADAL" clId="{535EFDF1-868F-44D7-964A-4435CA1468A6}" dt="2023-10-24T07:24:20.313" v="1712"/>
          <ac:spMkLst>
            <pc:docMk/>
            <pc:sldMk cId="3418377758" sldId="275"/>
            <ac:spMk id="55" creationId="{DCDEECFC-DD49-DDC6-6BF0-E9E1E2F10D44}"/>
          </ac:spMkLst>
        </pc:spChg>
        <pc:spChg chg="mod">
          <ac:chgData name="LeeKihoon" userId="3fabf05e-f515-4018-a4ee-ca1b7dd4238a" providerId="ADAL" clId="{535EFDF1-868F-44D7-964A-4435CA1468A6}" dt="2023-10-24T07:24:20.313" v="1712"/>
          <ac:spMkLst>
            <pc:docMk/>
            <pc:sldMk cId="3418377758" sldId="275"/>
            <ac:spMk id="56" creationId="{D934C36D-23B6-2E25-1036-9898F1B521E9}"/>
          </ac:spMkLst>
        </pc:spChg>
        <pc:spChg chg="mod">
          <ac:chgData name="LeeKihoon" userId="3fabf05e-f515-4018-a4ee-ca1b7dd4238a" providerId="ADAL" clId="{535EFDF1-868F-44D7-964A-4435CA1468A6}" dt="2023-10-24T07:24:20.313" v="1712"/>
          <ac:spMkLst>
            <pc:docMk/>
            <pc:sldMk cId="3418377758" sldId="275"/>
            <ac:spMk id="57" creationId="{66A3209F-1B3D-B0C5-5C0C-6B12D6565E2C}"/>
          </ac:spMkLst>
        </pc:spChg>
        <pc:spChg chg="mod">
          <ac:chgData name="LeeKihoon" userId="3fabf05e-f515-4018-a4ee-ca1b7dd4238a" providerId="ADAL" clId="{535EFDF1-868F-44D7-964A-4435CA1468A6}" dt="2023-10-24T07:24:20.313" v="1712"/>
          <ac:spMkLst>
            <pc:docMk/>
            <pc:sldMk cId="3418377758" sldId="275"/>
            <ac:spMk id="58" creationId="{589B9C46-9916-8C96-91D8-24A05F5C8303}"/>
          </ac:spMkLst>
        </pc:spChg>
        <pc:spChg chg="mod">
          <ac:chgData name="LeeKihoon" userId="3fabf05e-f515-4018-a4ee-ca1b7dd4238a" providerId="ADAL" clId="{535EFDF1-868F-44D7-964A-4435CA1468A6}" dt="2023-10-24T07:24:20.313" v="1712"/>
          <ac:spMkLst>
            <pc:docMk/>
            <pc:sldMk cId="3418377758" sldId="275"/>
            <ac:spMk id="59" creationId="{52995D27-BBA0-469B-0E45-B0D945834B69}"/>
          </ac:spMkLst>
        </pc:spChg>
        <pc:spChg chg="mod">
          <ac:chgData name="LeeKihoon" userId="3fabf05e-f515-4018-a4ee-ca1b7dd4238a" providerId="ADAL" clId="{535EFDF1-868F-44D7-964A-4435CA1468A6}" dt="2023-10-24T07:24:20.313" v="1712"/>
          <ac:spMkLst>
            <pc:docMk/>
            <pc:sldMk cId="3418377758" sldId="275"/>
            <ac:spMk id="60" creationId="{0BF9BAA5-C4E0-AE6E-9D13-284F7D859A64}"/>
          </ac:spMkLst>
        </pc:spChg>
        <pc:spChg chg="mod">
          <ac:chgData name="LeeKihoon" userId="3fabf05e-f515-4018-a4ee-ca1b7dd4238a" providerId="ADAL" clId="{535EFDF1-868F-44D7-964A-4435CA1468A6}" dt="2023-10-24T07:24:42.841" v="1715"/>
          <ac:spMkLst>
            <pc:docMk/>
            <pc:sldMk cId="3418377758" sldId="275"/>
            <ac:spMk id="62" creationId="{BB6281B5-A3FD-3CAB-C584-E2407EEA8669}"/>
          </ac:spMkLst>
        </pc:spChg>
        <pc:spChg chg="mod">
          <ac:chgData name="LeeKihoon" userId="3fabf05e-f515-4018-a4ee-ca1b7dd4238a" providerId="ADAL" clId="{535EFDF1-868F-44D7-964A-4435CA1468A6}" dt="2023-10-24T07:24:42.841" v="1715"/>
          <ac:spMkLst>
            <pc:docMk/>
            <pc:sldMk cId="3418377758" sldId="275"/>
            <ac:spMk id="63" creationId="{408DED18-8721-85B9-A7B6-C2E1F50B1F32}"/>
          </ac:spMkLst>
        </pc:spChg>
        <pc:spChg chg="mod">
          <ac:chgData name="LeeKihoon" userId="3fabf05e-f515-4018-a4ee-ca1b7dd4238a" providerId="ADAL" clId="{535EFDF1-868F-44D7-964A-4435CA1468A6}" dt="2023-10-24T07:24:42.841" v="1715"/>
          <ac:spMkLst>
            <pc:docMk/>
            <pc:sldMk cId="3418377758" sldId="275"/>
            <ac:spMk id="64" creationId="{EF88EF8A-5F64-3372-B41E-F5B9D0571CAB}"/>
          </ac:spMkLst>
        </pc:spChg>
        <pc:spChg chg="mod">
          <ac:chgData name="LeeKihoon" userId="3fabf05e-f515-4018-a4ee-ca1b7dd4238a" providerId="ADAL" clId="{535EFDF1-868F-44D7-964A-4435CA1468A6}" dt="2023-10-24T07:24:42.841" v="1715"/>
          <ac:spMkLst>
            <pc:docMk/>
            <pc:sldMk cId="3418377758" sldId="275"/>
            <ac:spMk id="65" creationId="{A3437EB5-9A2D-36C7-F855-9FBD3F6E6C1C}"/>
          </ac:spMkLst>
        </pc:spChg>
        <pc:spChg chg="mod">
          <ac:chgData name="LeeKihoon" userId="3fabf05e-f515-4018-a4ee-ca1b7dd4238a" providerId="ADAL" clId="{535EFDF1-868F-44D7-964A-4435CA1468A6}" dt="2023-10-24T07:24:42.841" v="1715"/>
          <ac:spMkLst>
            <pc:docMk/>
            <pc:sldMk cId="3418377758" sldId="275"/>
            <ac:spMk id="66" creationId="{E6E7ED3B-5C2A-59C3-259F-FAE62002223F}"/>
          </ac:spMkLst>
        </pc:spChg>
        <pc:spChg chg="del mod">
          <ac:chgData name="LeeKihoon" userId="3fabf05e-f515-4018-a4ee-ca1b7dd4238a" providerId="ADAL" clId="{535EFDF1-868F-44D7-964A-4435CA1468A6}" dt="2023-10-24T07:25:10.703" v="1746" actId="478"/>
          <ac:spMkLst>
            <pc:docMk/>
            <pc:sldMk cId="3418377758" sldId="275"/>
            <ac:spMk id="67" creationId="{1CBCF0B0-79EB-1F6F-714A-4CE1ACB84EBB}"/>
          </ac:spMkLst>
        </pc:spChg>
        <pc:spChg chg="mod">
          <ac:chgData name="LeeKihoon" userId="3fabf05e-f515-4018-a4ee-ca1b7dd4238a" providerId="ADAL" clId="{535EFDF1-868F-44D7-964A-4435CA1468A6}" dt="2023-10-24T07:24:42.841" v="1715"/>
          <ac:spMkLst>
            <pc:docMk/>
            <pc:sldMk cId="3418377758" sldId="275"/>
            <ac:spMk id="68" creationId="{931C4109-1EDA-E420-A140-C02298250132}"/>
          </ac:spMkLst>
        </pc:spChg>
        <pc:spChg chg="del mod">
          <ac:chgData name="LeeKihoon" userId="3fabf05e-f515-4018-a4ee-ca1b7dd4238a" providerId="ADAL" clId="{535EFDF1-868F-44D7-964A-4435CA1468A6}" dt="2023-10-24T07:25:09.356" v="1743" actId="478"/>
          <ac:spMkLst>
            <pc:docMk/>
            <pc:sldMk cId="3418377758" sldId="275"/>
            <ac:spMk id="69" creationId="{B7C4EDF8-1F99-C901-4944-7AC248C4E852}"/>
          </ac:spMkLst>
        </pc:spChg>
        <pc:spChg chg="mod">
          <ac:chgData name="LeeKihoon" userId="3fabf05e-f515-4018-a4ee-ca1b7dd4238a" providerId="ADAL" clId="{535EFDF1-868F-44D7-964A-4435CA1468A6}" dt="2023-10-24T07:24:42.841" v="1715"/>
          <ac:spMkLst>
            <pc:docMk/>
            <pc:sldMk cId="3418377758" sldId="275"/>
            <ac:spMk id="70" creationId="{CB7DBA89-3B1A-D056-6DFA-8717D033B42C}"/>
          </ac:spMkLst>
        </pc:spChg>
        <pc:spChg chg="add del mod">
          <ac:chgData name="LeeKihoon" userId="3fabf05e-f515-4018-a4ee-ca1b7dd4238a" providerId="ADAL" clId="{535EFDF1-868F-44D7-964A-4435CA1468A6}" dt="2023-10-24T07:25:09.356" v="1745"/>
          <ac:spMkLst>
            <pc:docMk/>
            <pc:sldMk cId="3418377758" sldId="275"/>
            <ac:spMk id="71" creationId="{F08C79D5-0DFA-7169-2863-C51C206C7378}"/>
          </ac:spMkLst>
        </pc:spChg>
        <pc:spChg chg="add mod">
          <ac:chgData name="LeeKihoon" userId="3fabf05e-f515-4018-a4ee-ca1b7dd4238a" providerId="ADAL" clId="{535EFDF1-868F-44D7-964A-4435CA1468A6}" dt="2023-10-24T07:51:52.270" v="2011" actId="207"/>
          <ac:spMkLst>
            <pc:docMk/>
            <pc:sldMk cId="3418377758" sldId="275"/>
            <ac:spMk id="72" creationId="{D453EE45-BDE9-31CF-DDAE-0BB96BBE9DA9}"/>
          </ac:spMkLst>
        </pc:spChg>
        <pc:spChg chg="add del mod">
          <ac:chgData name="LeeKihoon" userId="3fabf05e-f515-4018-a4ee-ca1b7dd4238a" providerId="ADAL" clId="{535EFDF1-868F-44D7-964A-4435CA1468A6}" dt="2023-10-24T07:29:49.087" v="1861"/>
          <ac:spMkLst>
            <pc:docMk/>
            <pc:sldMk cId="3418377758" sldId="275"/>
            <ac:spMk id="74" creationId="{13248B3A-9D0B-04BA-30ED-CA5FC6E045B2}"/>
          </ac:spMkLst>
        </pc:spChg>
        <pc:spChg chg="add mod">
          <ac:chgData name="LeeKihoon" userId="3fabf05e-f515-4018-a4ee-ca1b7dd4238a" providerId="ADAL" clId="{535EFDF1-868F-44D7-964A-4435CA1468A6}" dt="2023-10-24T07:51:56.286" v="2012" actId="207"/>
          <ac:spMkLst>
            <pc:docMk/>
            <pc:sldMk cId="3418377758" sldId="275"/>
            <ac:spMk id="76" creationId="{DE8BDA6B-2F32-C07E-798A-2854B5099E66}"/>
          </ac:spMkLst>
        </pc:spChg>
        <pc:spChg chg="add mod">
          <ac:chgData name="LeeKihoon" userId="3fabf05e-f515-4018-a4ee-ca1b7dd4238a" providerId="ADAL" clId="{535EFDF1-868F-44D7-964A-4435CA1468A6}" dt="2023-10-24T07:52:02.977" v="2013" actId="207"/>
          <ac:spMkLst>
            <pc:docMk/>
            <pc:sldMk cId="3418377758" sldId="275"/>
            <ac:spMk id="77" creationId="{E37EBDA9-D7E6-0241-5168-5B2ADC9CBC54}"/>
          </ac:spMkLst>
        </pc:spChg>
        <pc:spChg chg="add mod">
          <ac:chgData name="LeeKihoon" userId="3fabf05e-f515-4018-a4ee-ca1b7dd4238a" providerId="ADAL" clId="{535EFDF1-868F-44D7-964A-4435CA1468A6}" dt="2023-10-24T07:39:20.509" v="1942" actId="1076"/>
          <ac:spMkLst>
            <pc:docMk/>
            <pc:sldMk cId="3418377758" sldId="275"/>
            <ac:spMk id="78" creationId="{22DE11C3-CBCB-C4EB-7CEC-1E5FC5464F4D}"/>
          </ac:spMkLst>
        </pc:spChg>
        <pc:spChg chg="add mod">
          <ac:chgData name="LeeKihoon" userId="3fabf05e-f515-4018-a4ee-ca1b7dd4238a" providerId="ADAL" clId="{535EFDF1-868F-44D7-964A-4435CA1468A6}" dt="2023-10-24T07:39:20.509" v="1942" actId="1076"/>
          <ac:spMkLst>
            <pc:docMk/>
            <pc:sldMk cId="3418377758" sldId="275"/>
            <ac:spMk id="79" creationId="{C1F89066-2173-F872-3A6B-BADDFE546594}"/>
          </ac:spMkLst>
        </pc:spChg>
        <pc:spChg chg="add mod">
          <ac:chgData name="LeeKihoon" userId="3fabf05e-f515-4018-a4ee-ca1b7dd4238a" providerId="ADAL" clId="{535EFDF1-868F-44D7-964A-4435CA1468A6}" dt="2023-10-24T07:39:20.509" v="1942" actId="1076"/>
          <ac:spMkLst>
            <pc:docMk/>
            <pc:sldMk cId="3418377758" sldId="275"/>
            <ac:spMk id="88" creationId="{93946F8A-35C1-5163-6E81-A3403DB69881}"/>
          </ac:spMkLst>
        </pc:spChg>
        <pc:spChg chg="add mod">
          <ac:chgData name="LeeKihoon" userId="3fabf05e-f515-4018-a4ee-ca1b7dd4238a" providerId="ADAL" clId="{535EFDF1-868F-44D7-964A-4435CA1468A6}" dt="2023-10-24T07:39:20.509" v="1942" actId="1076"/>
          <ac:spMkLst>
            <pc:docMk/>
            <pc:sldMk cId="3418377758" sldId="275"/>
            <ac:spMk id="89" creationId="{2E6CE229-6557-6959-D614-BF81684A0F92}"/>
          </ac:spMkLst>
        </pc:spChg>
        <pc:spChg chg="add mod">
          <ac:chgData name="LeeKihoon" userId="3fabf05e-f515-4018-a4ee-ca1b7dd4238a" providerId="ADAL" clId="{535EFDF1-868F-44D7-964A-4435CA1468A6}" dt="2023-10-24T07:37:11.481" v="1925"/>
          <ac:spMkLst>
            <pc:docMk/>
            <pc:sldMk cId="3418377758" sldId="275"/>
            <ac:spMk id="94" creationId="{90718797-CE35-B32E-6C55-A43CDC55099D}"/>
          </ac:spMkLst>
        </pc:spChg>
        <pc:spChg chg="add mod">
          <ac:chgData name="LeeKihoon" userId="3fabf05e-f515-4018-a4ee-ca1b7dd4238a" providerId="ADAL" clId="{535EFDF1-868F-44D7-964A-4435CA1468A6}" dt="2023-10-24T07:37:11.481" v="1925"/>
          <ac:spMkLst>
            <pc:docMk/>
            <pc:sldMk cId="3418377758" sldId="275"/>
            <ac:spMk id="95" creationId="{D7CD5C05-8511-07F4-B687-6DA1A74723B6}"/>
          </ac:spMkLst>
        </pc:spChg>
        <pc:spChg chg="add mod">
          <ac:chgData name="LeeKihoon" userId="3fabf05e-f515-4018-a4ee-ca1b7dd4238a" providerId="ADAL" clId="{535EFDF1-868F-44D7-964A-4435CA1468A6}" dt="2023-10-24T07:37:11.481" v="1925"/>
          <ac:spMkLst>
            <pc:docMk/>
            <pc:sldMk cId="3418377758" sldId="275"/>
            <ac:spMk id="96" creationId="{24F0422B-A1A3-09A9-5459-C22C5D2138B2}"/>
          </ac:spMkLst>
        </pc:spChg>
        <pc:spChg chg="add mod">
          <ac:chgData name="LeeKihoon" userId="3fabf05e-f515-4018-a4ee-ca1b7dd4238a" providerId="ADAL" clId="{535EFDF1-868F-44D7-964A-4435CA1468A6}" dt="2023-10-24T07:37:11.481" v="1925"/>
          <ac:spMkLst>
            <pc:docMk/>
            <pc:sldMk cId="3418377758" sldId="275"/>
            <ac:spMk id="97" creationId="{C44B1020-74B4-CBFF-B65E-E5F4D2FAB494}"/>
          </ac:spMkLst>
        </pc:spChg>
        <pc:spChg chg="add mod">
          <ac:chgData name="LeeKihoon" userId="3fabf05e-f515-4018-a4ee-ca1b7dd4238a" providerId="ADAL" clId="{535EFDF1-868F-44D7-964A-4435CA1468A6}" dt="2023-10-24T07:37:11.481" v="1925"/>
          <ac:spMkLst>
            <pc:docMk/>
            <pc:sldMk cId="3418377758" sldId="275"/>
            <ac:spMk id="98" creationId="{74B7E845-EC79-0A2C-A6B4-5FB46AD2716C}"/>
          </ac:spMkLst>
        </pc:spChg>
        <pc:spChg chg="add mod">
          <ac:chgData name="LeeKihoon" userId="3fabf05e-f515-4018-a4ee-ca1b7dd4238a" providerId="ADAL" clId="{535EFDF1-868F-44D7-964A-4435CA1468A6}" dt="2023-10-24T07:37:11.481" v="1925"/>
          <ac:spMkLst>
            <pc:docMk/>
            <pc:sldMk cId="3418377758" sldId="275"/>
            <ac:spMk id="99" creationId="{07071A51-AF8B-99E1-A4D4-AC26B46F4BE3}"/>
          </ac:spMkLst>
        </pc:spChg>
        <pc:spChg chg="add mod">
          <ac:chgData name="LeeKihoon" userId="3fabf05e-f515-4018-a4ee-ca1b7dd4238a" providerId="ADAL" clId="{535EFDF1-868F-44D7-964A-4435CA1468A6}" dt="2023-10-24T07:37:11.481" v="1925"/>
          <ac:spMkLst>
            <pc:docMk/>
            <pc:sldMk cId="3418377758" sldId="275"/>
            <ac:spMk id="100" creationId="{F4EBADC8-46A2-76D0-58C5-59A1F43387C6}"/>
          </ac:spMkLst>
        </pc:spChg>
        <pc:spChg chg="add mod">
          <ac:chgData name="LeeKihoon" userId="3fabf05e-f515-4018-a4ee-ca1b7dd4238a" providerId="ADAL" clId="{535EFDF1-868F-44D7-964A-4435CA1468A6}" dt="2023-10-24T07:37:11.481" v="1925"/>
          <ac:spMkLst>
            <pc:docMk/>
            <pc:sldMk cId="3418377758" sldId="275"/>
            <ac:spMk id="101" creationId="{1F4F058A-ABA0-DBAE-1686-6EEB8D8DB5CD}"/>
          </ac:spMkLst>
        </pc:spChg>
        <pc:spChg chg="add mod">
          <ac:chgData name="LeeKihoon" userId="3fabf05e-f515-4018-a4ee-ca1b7dd4238a" providerId="ADAL" clId="{535EFDF1-868F-44D7-964A-4435CA1468A6}" dt="2023-10-24T07:43:07.343" v="1980" actId="1076"/>
          <ac:spMkLst>
            <pc:docMk/>
            <pc:sldMk cId="3418377758" sldId="275"/>
            <ac:spMk id="102" creationId="{F3E1322C-596E-39F1-0244-9310E6AC0714}"/>
          </ac:spMkLst>
        </pc:spChg>
        <pc:spChg chg="add del mod">
          <ac:chgData name="LeeKihoon" userId="3fabf05e-f515-4018-a4ee-ca1b7dd4238a" providerId="ADAL" clId="{535EFDF1-868F-44D7-964A-4435CA1468A6}" dt="2023-10-24T07:45:10.593" v="1984" actId="478"/>
          <ac:spMkLst>
            <pc:docMk/>
            <pc:sldMk cId="3418377758" sldId="275"/>
            <ac:spMk id="104" creationId="{393E222C-3A29-A3F3-4097-72F9B0F8212C}"/>
          </ac:spMkLst>
        </pc:spChg>
        <pc:spChg chg="add del mod">
          <ac:chgData name="LeeKihoon" userId="3fabf05e-f515-4018-a4ee-ca1b7dd4238a" providerId="ADAL" clId="{535EFDF1-868F-44D7-964A-4435CA1468A6}" dt="2023-10-24T07:45:40.273" v="1988" actId="478"/>
          <ac:spMkLst>
            <pc:docMk/>
            <pc:sldMk cId="3418377758" sldId="275"/>
            <ac:spMk id="106" creationId="{297BFA09-E267-BC77-6C9C-ADA0782D6BD5}"/>
          </ac:spMkLst>
        </pc:spChg>
        <pc:spChg chg="add del mod">
          <ac:chgData name="LeeKihoon" userId="3fabf05e-f515-4018-a4ee-ca1b7dd4238a" providerId="ADAL" clId="{535EFDF1-868F-44D7-964A-4435CA1468A6}" dt="2023-10-24T07:45:40.273" v="1988" actId="478"/>
          <ac:spMkLst>
            <pc:docMk/>
            <pc:sldMk cId="3418377758" sldId="275"/>
            <ac:spMk id="109" creationId="{F614F6BD-EA96-C3F5-4E1C-F30CF11B8ACB}"/>
          </ac:spMkLst>
        </pc:spChg>
        <pc:spChg chg="add mod ord">
          <ac:chgData name="LeeKihoon" userId="3fabf05e-f515-4018-a4ee-ca1b7dd4238a" providerId="ADAL" clId="{535EFDF1-868F-44D7-964A-4435CA1468A6}" dt="2023-10-24T07:39:23.809" v="1943" actId="1076"/>
          <ac:spMkLst>
            <pc:docMk/>
            <pc:sldMk cId="3418377758" sldId="275"/>
            <ac:spMk id="111" creationId="{2866FDF3-5FA4-6806-494F-B7A6D84CDB5D}"/>
          </ac:spMkLst>
        </pc:spChg>
        <pc:spChg chg="add mod">
          <ac:chgData name="LeeKihoon" userId="3fabf05e-f515-4018-a4ee-ca1b7dd4238a" providerId="ADAL" clId="{535EFDF1-868F-44D7-964A-4435CA1468A6}" dt="2023-10-24T07:39:50.344" v="1945" actId="14100"/>
          <ac:spMkLst>
            <pc:docMk/>
            <pc:sldMk cId="3418377758" sldId="275"/>
            <ac:spMk id="112" creationId="{4A57E2AB-B096-3509-AC46-246824865099}"/>
          </ac:spMkLst>
        </pc:spChg>
        <pc:spChg chg="add mod">
          <ac:chgData name="LeeKihoon" userId="3fabf05e-f515-4018-a4ee-ca1b7dd4238a" providerId="ADAL" clId="{535EFDF1-868F-44D7-964A-4435CA1468A6}" dt="2023-10-24T07:40:10.956" v="1959"/>
          <ac:spMkLst>
            <pc:docMk/>
            <pc:sldMk cId="3418377758" sldId="275"/>
            <ac:spMk id="114" creationId="{A2AC02A6-8987-E098-62D3-28F65B67362B}"/>
          </ac:spMkLst>
        </pc:spChg>
        <pc:spChg chg="add mod">
          <ac:chgData name="LeeKihoon" userId="3fabf05e-f515-4018-a4ee-ca1b7dd4238a" providerId="ADAL" clId="{535EFDF1-868F-44D7-964A-4435CA1468A6}" dt="2023-10-24T07:45:50.086" v="1991" actId="1076"/>
          <ac:spMkLst>
            <pc:docMk/>
            <pc:sldMk cId="3418377758" sldId="275"/>
            <ac:spMk id="115" creationId="{745C55EE-0FEE-C5BA-92E1-555389709914}"/>
          </ac:spMkLst>
        </pc:spChg>
        <pc:spChg chg="add mod">
          <ac:chgData name="LeeKihoon" userId="3fabf05e-f515-4018-a4ee-ca1b7dd4238a" providerId="ADAL" clId="{535EFDF1-868F-44D7-964A-4435CA1468A6}" dt="2023-10-24T07:45:50.086" v="1991" actId="1076"/>
          <ac:spMkLst>
            <pc:docMk/>
            <pc:sldMk cId="3418377758" sldId="275"/>
            <ac:spMk id="118" creationId="{D55CD23B-F811-6365-66D5-FEA31CB16124}"/>
          </ac:spMkLst>
        </pc:spChg>
        <pc:grpChg chg="add mod">
          <ac:chgData name="LeeKihoon" userId="3fabf05e-f515-4018-a4ee-ca1b7dd4238a" providerId="ADAL" clId="{535EFDF1-868F-44D7-964A-4435CA1468A6}" dt="2023-10-24T07:39:20.509" v="1942" actId="1076"/>
          <ac:grpSpMkLst>
            <pc:docMk/>
            <pc:sldMk cId="3418377758" sldId="275"/>
            <ac:grpSpMk id="43" creationId="{CAB7F432-2187-56BE-33D1-77C169BF6534}"/>
          </ac:grpSpMkLst>
        </pc:grpChg>
        <pc:grpChg chg="add mod">
          <ac:chgData name="LeeKihoon" userId="3fabf05e-f515-4018-a4ee-ca1b7dd4238a" providerId="ADAL" clId="{535EFDF1-868F-44D7-964A-4435CA1468A6}" dt="2023-10-24T07:39:20.509" v="1942" actId="1076"/>
          <ac:grpSpMkLst>
            <pc:docMk/>
            <pc:sldMk cId="3418377758" sldId="275"/>
            <ac:grpSpMk id="51" creationId="{51D8C54B-D370-EE9E-E4AB-65BE35B9BF8F}"/>
          </ac:grpSpMkLst>
        </pc:grpChg>
        <pc:grpChg chg="add del mod">
          <ac:chgData name="LeeKihoon" userId="3fabf05e-f515-4018-a4ee-ca1b7dd4238a" providerId="ADAL" clId="{535EFDF1-868F-44D7-964A-4435CA1468A6}" dt="2023-10-24T07:25:14.429" v="1747" actId="478"/>
          <ac:grpSpMkLst>
            <pc:docMk/>
            <pc:sldMk cId="3418377758" sldId="275"/>
            <ac:grpSpMk id="61" creationId="{6C9AA0B7-8556-2C3B-FC8C-623DF976C42C}"/>
          </ac:grpSpMkLst>
        </pc:grpChg>
        <pc:grpChg chg="add mod">
          <ac:chgData name="LeeKihoon" userId="3fabf05e-f515-4018-a4ee-ca1b7dd4238a" providerId="ADAL" clId="{535EFDF1-868F-44D7-964A-4435CA1468A6}" dt="2023-10-24T07:39:20.509" v="1942" actId="1076"/>
          <ac:grpSpMkLst>
            <pc:docMk/>
            <pc:sldMk cId="3418377758" sldId="275"/>
            <ac:grpSpMk id="110" creationId="{3DB307D1-579F-94C5-F994-7703D9FF57EB}"/>
          </ac:grpSpMkLst>
        </pc:grpChg>
        <pc:picChg chg="add mod">
          <ac:chgData name="LeeKihoon" userId="3fabf05e-f515-4018-a4ee-ca1b7dd4238a" providerId="ADAL" clId="{535EFDF1-868F-44D7-964A-4435CA1468A6}" dt="2023-10-24T07:39:20.509" v="1942" actId="1076"/>
          <ac:picMkLst>
            <pc:docMk/>
            <pc:sldMk cId="3418377758" sldId="275"/>
            <ac:picMk id="80" creationId="{88DE0652-1462-BA24-2BC3-EC8651C97965}"/>
          </ac:picMkLst>
        </pc:picChg>
        <pc:picChg chg="add mod">
          <ac:chgData name="LeeKihoon" userId="3fabf05e-f515-4018-a4ee-ca1b7dd4238a" providerId="ADAL" clId="{535EFDF1-868F-44D7-964A-4435CA1468A6}" dt="2023-10-24T07:39:20.509" v="1942" actId="1076"/>
          <ac:picMkLst>
            <pc:docMk/>
            <pc:sldMk cId="3418377758" sldId="275"/>
            <ac:picMk id="81" creationId="{ACEF1A1A-9879-FE01-D3AE-5346756E2181}"/>
          </ac:picMkLst>
        </pc:picChg>
        <pc:picChg chg="add mod">
          <ac:chgData name="LeeKihoon" userId="3fabf05e-f515-4018-a4ee-ca1b7dd4238a" providerId="ADAL" clId="{535EFDF1-868F-44D7-964A-4435CA1468A6}" dt="2023-10-24T07:39:20.509" v="1942" actId="1076"/>
          <ac:picMkLst>
            <pc:docMk/>
            <pc:sldMk cId="3418377758" sldId="275"/>
            <ac:picMk id="82" creationId="{D06AF24C-E212-AA52-682E-1A5DFDD478C8}"/>
          </ac:picMkLst>
        </pc:picChg>
        <pc:picChg chg="add mod">
          <ac:chgData name="LeeKihoon" userId="3fabf05e-f515-4018-a4ee-ca1b7dd4238a" providerId="ADAL" clId="{535EFDF1-868F-44D7-964A-4435CA1468A6}" dt="2023-10-24T07:39:20.509" v="1942" actId="1076"/>
          <ac:picMkLst>
            <pc:docMk/>
            <pc:sldMk cId="3418377758" sldId="275"/>
            <ac:picMk id="83" creationId="{8B3971FA-D775-3E11-3A78-8898DFAB414F}"/>
          </ac:picMkLst>
        </pc:picChg>
        <pc:picChg chg="add del mod">
          <ac:chgData name="LeeKihoon" userId="3fabf05e-f515-4018-a4ee-ca1b7dd4238a" providerId="ADAL" clId="{535EFDF1-868F-44D7-964A-4435CA1468A6}" dt="2023-10-24T07:48:17.553" v="1992" actId="478"/>
          <ac:picMkLst>
            <pc:docMk/>
            <pc:sldMk cId="3418377758" sldId="275"/>
            <ac:picMk id="93" creationId="{E60CF313-C73D-FA86-FB3B-76CE23552D9C}"/>
          </ac:picMkLst>
        </pc:picChg>
        <pc:cxnChg chg="del mod">
          <ac:chgData name="LeeKihoon" userId="3fabf05e-f515-4018-a4ee-ca1b7dd4238a" providerId="ADAL" clId="{535EFDF1-868F-44D7-964A-4435CA1468A6}" dt="2023-10-24T07:20:57.432" v="1664" actId="478"/>
          <ac:cxnSpMkLst>
            <pc:docMk/>
            <pc:sldMk cId="3418377758" sldId="275"/>
            <ac:cxnSpMk id="19" creationId="{BC2CE824-B3DA-6ADD-0BD5-E24504F846E7}"/>
          </ac:cxnSpMkLst>
        </pc:cxnChg>
        <pc:cxnChg chg="del mod">
          <ac:chgData name="LeeKihoon" userId="3fabf05e-f515-4018-a4ee-ca1b7dd4238a" providerId="ADAL" clId="{535EFDF1-868F-44D7-964A-4435CA1468A6}" dt="2023-10-24T07:20:57.432" v="1664" actId="478"/>
          <ac:cxnSpMkLst>
            <pc:docMk/>
            <pc:sldMk cId="3418377758" sldId="275"/>
            <ac:cxnSpMk id="22" creationId="{60095966-69FF-8B03-BF7C-87F3AFF71BC2}"/>
          </ac:cxnSpMkLst>
        </pc:cxnChg>
        <pc:cxnChg chg="del mod">
          <ac:chgData name="LeeKihoon" userId="3fabf05e-f515-4018-a4ee-ca1b7dd4238a" providerId="ADAL" clId="{535EFDF1-868F-44D7-964A-4435CA1468A6}" dt="2023-10-24T07:20:57.432" v="1664" actId="478"/>
          <ac:cxnSpMkLst>
            <pc:docMk/>
            <pc:sldMk cId="3418377758" sldId="275"/>
            <ac:cxnSpMk id="23" creationId="{408498C3-2196-FBC9-C9AF-31211D9A761C}"/>
          </ac:cxnSpMkLst>
        </pc:cxnChg>
        <pc:cxnChg chg="del">
          <ac:chgData name="LeeKihoon" userId="3fabf05e-f515-4018-a4ee-ca1b7dd4238a" providerId="ADAL" clId="{535EFDF1-868F-44D7-964A-4435CA1468A6}" dt="2023-10-24T07:20:57.432" v="1664" actId="478"/>
          <ac:cxnSpMkLst>
            <pc:docMk/>
            <pc:sldMk cId="3418377758" sldId="275"/>
            <ac:cxnSpMk id="24" creationId="{0F050A48-B160-BA20-A2A2-AA0CFE266E66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27" creationId="{3307258C-B4FD-2F01-54EC-30B936B8FC38}"/>
          </ac:cxnSpMkLst>
        </pc:cxnChg>
        <pc:cxnChg chg="del mod">
          <ac:chgData name="LeeKihoon" userId="3fabf05e-f515-4018-a4ee-ca1b7dd4238a" providerId="ADAL" clId="{535EFDF1-868F-44D7-964A-4435CA1468A6}" dt="2023-10-24T07:20:58.302" v="1665" actId="478"/>
          <ac:cxnSpMkLst>
            <pc:docMk/>
            <pc:sldMk cId="3418377758" sldId="275"/>
            <ac:cxnSpMk id="29" creationId="{2093989B-1D34-636E-A1C1-35C46EBC3C19}"/>
          </ac:cxnSpMkLst>
        </pc:cxnChg>
        <pc:cxnChg chg="del">
          <ac:chgData name="LeeKihoon" userId="3fabf05e-f515-4018-a4ee-ca1b7dd4238a" providerId="ADAL" clId="{535EFDF1-868F-44D7-964A-4435CA1468A6}" dt="2023-10-24T07:20:58.302" v="1665" actId="478"/>
          <ac:cxnSpMkLst>
            <pc:docMk/>
            <pc:sldMk cId="3418377758" sldId="275"/>
            <ac:cxnSpMk id="30" creationId="{15D4E82D-890D-954B-967F-AC19ACB8D73A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32" creationId="{CC01C454-D10D-2A5E-F511-7C7FFC78D5BA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45" creationId="{5E4F54DE-A8D0-1985-BF6F-2A0C4A6C6B5E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46" creationId="{90F41DEA-86D6-51F8-96C9-AAE4D938BDA3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47" creationId="{832A9B57-6CBE-557A-82EF-163808D467CA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75" creationId="{2A92093D-4233-9D73-FBB3-19B69760382E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84" creationId="{EC81496C-EBEC-039F-3FDF-C9B03A9EB6FE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85" creationId="{879CB3C4-E084-68FE-38A9-79E70BB8BDDE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86" creationId="{3E33BFF5-3F0C-C24D-A5ED-BA92AC05A6BF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87" creationId="{72DE0F12-5B17-472C-9C53-06660DE26523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90" creationId="{1BF8887E-A4EF-24B5-4FD8-9A05ECDDF026}"/>
          </ac:cxnSpMkLst>
        </pc:cxnChg>
        <pc:cxnChg chg="add mod">
          <ac:chgData name="LeeKihoon" userId="3fabf05e-f515-4018-a4ee-ca1b7dd4238a" providerId="ADAL" clId="{535EFDF1-868F-44D7-964A-4435CA1468A6}" dt="2023-10-24T07:37:11.481" v="1925"/>
          <ac:cxnSpMkLst>
            <pc:docMk/>
            <pc:sldMk cId="3418377758" sldId="275"/>
            <ac:cxnSpMk id="103" creationId="{49F9A57D-0E73-DDF3-B76B-3AD314BD908D}"/>
          </ac:cxnSpMkLst>
        </pc:cxnChg>
        <pc:cxnChg chg="add del mod">
          <ac:chgData name="LeeKihoon" userId="3fabf05e-f515-4018-a4ee-ca1b7dd4238a" providerId="ADAL" clId="{535EFDF1-868F-44D7-964A-4435CA1468A6}" dt="2023-10-24T07:45:11.253" v="1985" actId="478"/>
          <ac:cxnSpMkLst>
            <pc:docMk/>
            <pc:sldMk cId="3418377758" sldId="275"/>
            <ac:cxnSpMk id="105" creationId="{1158F935-C42F-6A47-7804-84B4AF91470A}"/>
          </ac:cxnSpMkLst>
        </pc:cxnChg>
        <pc:cxnChg chg="add del mod">
          <ac:chgData name="LeeKihoon" userId="3fabf05e-f515-4018-a4ee-ca1b7dd4238a" providerId="ADAL" clId="{535EFDF1-868F-44D7-964A-4435CA1468A6}" dt="2023-10-24T07:45:40.273" v="1988" actId="478"/>
          <ac:cxnSpMkLst>
            <pc:docMk/>
            <pc:sldMk cId="3418377758" sldId="275"/>
            <ac:cxnSpMk id="107" creationId="{BA02A57C-CC96-2E92-59F9-54757FFF656E}"/>
          </ac:cxnSpMkLst>
        </pc:cxnChg>
        <pc:cxnChg chg="add del mod">
          <ac:chgData name="LeeKihoon" userId="3fabf05e-f515-4018-a4ee-ca1b7dd4238a" providerId="ADAL" clId="{535EFDF1-868F-44D7-964A-4435CA1468A6}" dt="2023-10-24T07:45:40.273" v="1988" actId="478"/>
          <ac:cxnSpMkLst>
            <pc:docMk/>
            <pc:sldMk cId="3418377758" sldId="275"/>
            <ac:cxnSpMk id="108" creationId="{0592212B-D454-8AA0-A450-E1D905651E6C}"/>
          </ac:cxnSpMkLst>
        </pc:cxnChg>
        <pc:cxnChg chg="add mod">
          <ac:chgData name="LeeKihoon" userId="3fabf05e-f515-4018-a4ee-ca1b7dd4238a" providerId="ADAL" clId="{535EFDF1-868F-44D7-964A-4435CA1468A6}" dt="2023-10-24T07:37:15.878" v="1926" actId="1076"/>
          <ac:cxnSpMkLst>
            <pc:docMk/>
            <pc:sldMk cId="3418377758" sldId="275"/>
            <ac:cxnSpMk id="113" creationId="{8B010260-2526-EEB3-E45C-FA29A65E36F9}"/>
          </ac:cxnSpMkLst>
        </pc:cxnChg>
        <pc:cxnChg chg="add mod">
          <ac:chgData name="LeeKihoon" userId="3fabf05e-f515-4018-a4ee-ca1b7dd4238a" providerId="ADAL" clId="{535EFDF1-868F-44D7-964A-4435CA1468A6}" dt="2023-10-24T07:45:50.086" v="1991" actId="1076"/>
          <ac:cxnSpMkLst>
            <pc:docMk/>
            <pc:sldMk cId="3418377758" sldId="275"/>
            <ac:cxnSpMk id="116" creationId="{AA75FBD5-369E-CFD9-F98E-439726C56C65}"/>
          </ac:cxnSpMkLst>
        </pc:cxnChg>
        <pc:cxnChg chg="add mod">
          <ac:chgData name="LeeKihoon" userId="3fabf05e-f515-4018-a4ee-ca1b7dd4238a" providerId="ADAL" clId="{535EFDF1-868F-44D7-964A-4435CA1468A6}" dt="2023-10-24T07:45:50.086" v="1991" actId="1076"/>
          <ac:cxnSpMkLst>
            <pc:docMk/>
            <pc:sldMk cId="3418377758" sldId="275"/>
            <ac:cxnSpMk id="117" creationId="{3753EA56-CAA5-C749-4625-CD2E9D1853DB}"/>
          </ac:cxnSpMkLst>
        </pc:cxnChg>
      </pc:sldChg>
      <pc:sldChg chg="addSp delSp modSp add mod ord">
        <pc:chgData name="LeeKihoon" userId="3fabf05e-f515-4018-a4ee-ca1b7dd4238a" providerId="ADAL" clId="{535EFDF1-868F-44D7-964A-4435CA1468A6}" dt="2023-10-25T05:01:41.934" v="3790" actId="1038"/>
        <pc:sldMkLst>
          <pc:docMk/>
          <pc:sldMk cId="930681933" sldId="276"/>
        </pc:sldMkLst>
        <pc:spChg chg="add mod">
          <ac:chgData name="LeeKihoon" userId="3fabf05e-f515-4018-a4ee-ca1b7dd4238a" providerId="ADAL" clId="{535EFDF1-868F-44D7-964A-4435CA1468A6}" dt="2023-10-25T05:00:16.349" v="3720" actId="1076"/>
          <ac:spMkLst>
            <pc:docMk/>
            <pc:sldMk cId="930681933" sldId="276"/>
            <ac:spMk id="5" creationId="{1448462B-4FC1-26BE-A0A2-AC26B1833447}"/>
          </ac:spMkLst>
        </pc:spChg>
        <pc:spChg chg="mod">
          <ac:chgData name="LeeKihoon" userId="3fabf05e-f515-4018-a4ee-ca1b7dd4238a" providerId="ADAL" clId="{535EFDF1-868F-44D7-964A-4435CA1468A6}" dt="2023-10-24T07:54:32.377" v="2072" actId="207"/>
          <ac:spMkLst>
            <pc:docMk/>
            <pc:sldMk cId="930681933" sldId="276"/>
            <ac:spMk id="6" creationId="{88C81BFF-9D87-4A1D-97DB-560557770B38}"/>
          </ac:spMkLst>
        </pc:spChg>
        <pc:spChg chg="add mod">
          <ac:chgData name="LeeKihoon" userId="3fabf05e-f515-4018-a4ee-ca1b7dd4238a" providerId="ADAL" clId="{535EFDF1-868F-44D7-964A-4435CA1468A6}" dt="2023-10-25T05:00:16.349" v="3720" actId="1076"/>
          <ac:spMkLst>
            <pc:docMk/>
            <pc:sldMk cId="930681933" sldId="276"/>
            <ac:spMk id="7" creationId="{E842F206-BBB5-737E-9420-07331C04D2E9}"/>
          </ac:spMkLst>
        </pc:spChg>
        <pc:spChg chg="add mod">
          <ac:chgData name="LeeKihoon" userId="3fabf05e-f515-4018-a4ee-ca1b7dd4238a" providerId="ADAL" clId="{535EFDF1-868F-44D7-964A-4435CA1468A6}" dt="2023-10-25T05:00:16.349" v="3720" actId="1076"/>
          <ac:spMkLst>
            <pc:docMk/>
            <pc:sldMk cId="930681933" sldId="276"/>
            <ac:spMk id="8" creationId="{94467DF3-A7D2-BCB8-42E7-277BE599D6A9}"/>
          </ac:spMkLst>
        </pc:spChg>
        <pc:spChg chg="mod">
          <ac:chgData name="LeeKihoon" userId="3fabf05e-f515-4018-a4ee-ca1b7dd4238a" providerId="ADAL" clId="{535EFDF1-868F-44D7-964A-4435CA1468A6}" dt="2023-10-25T05:00:16.349" v="3720" actId="1076"/>
          <ac:spMkLst>
            <pc:docMk/>
            <pc:sldMk cId="930681933" sldId="276"/>
            <ac:spMk id="9" creationId="{E017CE12-65B2-22AD-3778-4E863E11FAE8}"/>
          </ac:spMkLst>
        </pc:spChg>
        <pc:spChg chg="add mod">
          <ac:chgData name="LeeKihoon" userId="3fabf05e-f515-4018-a4ee-ca1b7dd4238a" providerId="ADAL" clId="{535EFDF1-868F-44D7-964A-4435CA1468A6}" dt="2023-10-25T05:00:16.349" v="3720" actId="1076"/>
          <ac:spMkLst>
            <pc:docMk/>
            <pc:sldMk cId="930681933" sldId="276"/>
            <ac:spMk id="10" creationId="{A27AE276-B6DE-09B7-9118-DCB2AFA2D776}"/>
          </ac:spMkLst>
        </pc:spChg>
        <pc:spChg chg="add mod">
          <ac:chgData name="LeeKihoon" userId="3fabf05e-f515-4018-a4ee-ca1b7dd4238a" providerId="ADAL" clId="{535EFDF1-868F-44D7-964A-4435CA1468A6}" dt="2023-10-25T05:00:23.362" v="3723" actId="1036"/>
          <ac:spMkLst>
            <pc:docMk/>
            <pc:sldMk cId="930681933" sldId="276"/>
            <ac:spMk id="11" creationId="{1AF86AD9-0314-75E5-7285-7733F2D58779}"/>
          </ac:spMkLst>
        </pc:spChg>
        <pc:spChg chg="add mod">
          <ac:chgData name="LeeKihoon" userId="3fabf05e-f515-4018-a4ee-ca1b7dd4238a" providerId="ADAL" clId="{535EFDF1-868F-44D7-964A-4435CA1468A6}" dt="2023-10-25T05:00:23.362" v="3723" actId="1036"/>
          <ac:spMkLst>
            <pc:docMk/>
            <pc:sldMk cId="930681933" sldId="276"/>
            <ac:spMk id="12" creationId="{B210765B-1CA1-9A05-388C-FC016699E001}"/>
          </ac:spMkLst>
        </pc:spChg>
        <pc:spChg chg="add mod">
          <ac:chgData name="LeeKihoon" userId="3fabf05e-f515-4018-a4ee-ca1b7dd4238a" providerId="ADAL" clId="{535EFDF1-868F-44D7-964A-4435CA1468A6}" dt="2023-10-25T05:00:23.362" v="3723" actId="1036"/>
          <ac:spMkLst>
            <pc:docMk/>
            <pc:sldMk cId="930681933" sldId="276"/>
            <ac:spMk id="13" creationId="{50FCDDE0-75A9-E88D-8702-2560230C237B}"/>
          </ac:spMkLst>
        </pc:spChg>
        <pc:spChg chg="add mod">
          <ac:chgData name="LeeKihoon" userId="3fabf05e-f515-4018-a4ee-ca1b7dd4238a" providerId="ADAL" clId="{535EFDF1-868F-44D7-964A-4435CA1468A6}" dt="2023-10-25T05:00:23.362" v="3723" actId="1036"/>
          <ac:spMkLst>
            <pc:docMk/>
            <pc:sldMk cId="930681933" sldId="276"/>
            <ac:spMk id="14" creationId="{A49C17CF-DEAD-ECD8-1C56-BE7EB2D913D3}"/>
          </ac:spMkLst>
        </pc:spChg>
        <pc:spChg chg="add mod">
          <ac:chgData name="LeeKihoon" userId="3fabf05e-f515-4018-a4ee-ca1b7dd4238a" providerId="ADAL" clId="{535EFDF1-868F-44D7-964A-4435CA1468A6}" dt="2023-10-25T05:00:16.349" v="3720" actId="1076"/>
          <ac:spMkLst>
            <pc:docMk/>
            <pc:sldMk cId="930681933" sldId="276"/>
            <ac:spMk id="15" creationId="{C80F9D89-83C4-E896-4C0A-8FA86B9F36DA}"/>
          </ac:spMkLst>
        </pc:spChg>
        <pc:spChg chg="add mod">
          <ac:chgData name="LeeKihoon" userId="3fabf05e-f515-4018-a4ee-ca1b7dd4238a" providerId="ADAL" clId="{535EFDF1-868F-44D7-964A-4435CA1468A6}" dt="2023-10-25T05:00:23.362" v="3723" actId="1036"/>
          <ac:spMkLst>
            <pc:docMk/>
            <pc:sldMk cId="930681933" sldId="276"/>
            <ac:spMk id="16" creationId="{60582425-C35C-E446-0100-CD239DB27454}"/>
          </ac:spMkLst>
        </pc:spChg>
        <pc:spChg chg="add mod ord">
          <ac:chgData name="LeeKihoon" userId="3fabf05e-f515-4018-a4ee-ca1b7dd4238a" providerId="ADAL" clId="{535EFDF1-868F-44D7-964A-4435CA1468A6}" dt="2023-10-25T05:00:16.349" v="3720" actId="1076"/>
          <ac:spMkLst>
            <pc:docMk/>
            <pc:sldMk cId="930681933" sldId="276"/>
            <ac:spMk id="17" creationId="{C4D5C4B6-2C73-AB8A-8568-C6092A12923A}"/>
          </ac:spMkLst>
        </pc:spChg>
        <pc:spChg chg="add mod ord">
          <ac:chgData name="LeeKihoon" userId="3fabf05e-f515-4018-a4ee-ca1b7dd4238a" providerId="ADAL" clId="{535EFDF1-868F-44D7-964A-4435CA1468A6}" dt="2023-10-25T05:00:23.362" v="3723" actId="1036"/>
          <ac:spMkLst>
            <pc:docMk/>
            <pc:sldMk cId="930681933" sldId="276"/>
            <ac:spMk id="18" creationId="{0D82C87E-EF0B-D936-C87E-E49F75245098}"/>
          </ac:spMkLst>
        </pc:spChg>
        <pc:spChg chg="add mod">
          <ac:chgData name="LeeKihoon" userId="3fabf05e-f515-4018-a4ee-ca1b7dd4238a" providerId="ADAL" clId="{535EFDF1-868F-44D7-964A-4435CA1468A6}" dt="2023-10-25T05:01:00.094" v="3755" actId="1038"/>
          <ac:spMkLst>
            <pc:docMk/>
            <pc:sldMk cId="930681933" sldId="276"/>
            <ac:spMk id="21" creationId="{8BDF1541-B5BC-393A-26D6-958DD3D85B80}"/>
          </ac:spMkLst>
        </pc:spChg>
        <pc:spChg chg="mod">
          <ac:chgData name="LeeKihoon" userId="3fabf05e-f515-4018-a4ee-ca1b7dd4238a" providerId="ADAL" clId="{535EFDF1-868F-44D7-964A-4435CA1468A6}" dt="2023-10-25T04:59:24.552" v="3716" actId="14100"/>
          <ac:spMkLst>
            <pc:docMk/>
            <pc:sldMk cId="930681933" sldId="276"/>
            <ac:spMk id="25" creationId="{F3A5E223-DD1A-20E4-283C-91EB44D642E4}"/>
          </ac:spMkLst>
        </pc:spChg>
        <pc:spChg chg="mod">
          <ac:chgData name="LeeKihoon" userId="3fabf05e-f515-4018-a4ee-ca1b7dd4238a" providerId="ADAL" clId="{535EFDF1-868F-44D7-964A-4435CA1468A6}" dt="2023-10-25T05:00:16.349" v="3720" actId="1076"/>
          <ac:spMkLst>
            <pc:docMk/>
            <pc:sldMk cId="930681933" sldId="276"/>
            <ac:spMk id="26" creationId="{44A3A89D-7E9D-3983-DE4B-244C818F1AFF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34" creationId="{2B5F32D7-2398-001F-A1C7-9FFCFAC0191C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35" creationId="{9F3C27E7-7E92-08D6-5EA9-68FE6D38D69E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36" creationId="{7B09B692-A120-B467-B1A8-C7E44CB98660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37" creationId="{3B19CD64-21FB-EAD7-E84F-FE8FF8F3C2D7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38" creationId="{B22CE94A-5231-9D1F-4BC2-89C3DE4110BB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39" creationId="{594F5610-73BA-FAC2-A780-B6543FB6E4A8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40" creationId="{FB706EC7-A2A2-DF33-E03E-E0603F47C1FE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41" creationId="{C5E44223-E720-A11B-C06E-95FB34FFC7F1}"/>
          </ac:spMkLst>
        </pc:spChg>
        <pc:spChg chg="mod ord">
          <ac:chgData name="LeeKihoon" userId="3fabf05e-f515-4018-a4ee-ca1b7dd4238a" providerId="ADAL" clId="{535EFDF1-868F-44D7-964A-4435CA1468A6}" dt="2023-10-24T07:54:13.440" v="2067" actId="207"/>
          <ac:spMkLst>
            <pc:docMk/>
            <pc:sldMk cId="930681933" sldId="276"/>
            <ac:spMk id="42" creationId="{A3249608-1268-E9C6-9362-3B2AAFB90769}"/>
          </ac:spMkLst>
        </pc:spChg>
        <pc:spChg chg="mod">
          <ac:chgData name="LeeKihoon" userId="3fabf05e-f515-4018-a4ee-ca1b7dd4238a" providerId="ADAL" clId="{535EFDF1-868F-44D7-964A-4435CA1468A6}" dt="2023-10-24T07:49:05.276" v="2002" actId="1076"/>
          <ac:spMkLst>
            <pc:docMk/>
            <pc:sldMk cId="930681933" sldId="276"/>
            <ac:spMk id="44" creationId="{D00EEC08-66A4-5770-B735-349D4AF386AD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52" creationId="{8A4CFAAA-958D-018D-8680-D5BA390DF524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53" creationId="{63419808-8C33-1396-F107-51F047780093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54" creationId="{C4E252D0-B2C9-394B-46A3-0A84416E39C4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55" creationId="{DCDEECFC-DD49-DDC6-6BF0-E9E1E2F10D44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56" creationId="{D934C36D-23B6-2E25-1036-9898F1B521E9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57" creationId="{66A3209F-1B3D-B0C5-5C0C-6B12D6565E2C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58" creationId="{589B9C46-9916-8C96-91D8-24A05F5C8303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59" creationId="{52995D27-BBA0-469B-0E45-B0D945834B69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60" creationId="{0BF9BAA5-C4E0-AE6E-9D13-284F7D859A64}"/>
          </ac:spMkLst>
        </pc:spChg>
        <pc:spChg chg="mod">
          <ac:chgData name="LeeKihoon" userId="3fabf05e-f515-4018-a4ee-ca1b7dd4238a" providerId="ADAL" clId="{535EFDF1-868F-44D7-964A-4435CA1468A6}" dt="2023-10-25T05:00:34.037" v="3726" actId="1076"/>
          <ac:spMkLst>
            <pc:docMk/>
            <pc:sldMk cId="930681933" sldId="276"/>
            <ac:spMk id="72" creationId="{D453EE45-BDE9-31CF-DDAE-0BB96BBE9DA9}"/>
          </ac:spMkLst>
        </pc:spChg>
        <pc:spChg chg="mod">
          <ac:chgData name="LeeKihoon" userId="3fabf05e-f515-4018-a4ee-ca1b7dd4238a" providerId="ADAL" clId="{535EFDF1-868F-44D7-964A-4435CA1468A6}" dt="2023-10-25T05:00:49.442" v="3746" actId="1037"/>
          <ac:spMkLst>
            <pc:docMk/>
            <pc:sldMk cId="930681933" sldId="276"/>
            <ac:spMk id="76" creationId="{DE8BDA6B-2F32-C07E-798A-2854B5099E66}"/>
          </ac:spMkLst>
        </pc:spChg>
        <pc:spChg chg="mod">
          <ac:chgData name="LeeKihoon" userId="3fabf05e-f515-4018-a4ee-ca1b7dd4238a" providerId="ADAL" clId="{535EFDF1-868F-44D7-964A-4435CA1468A6}" dt="2023-10-25T05:00:49.442" v="3746" actId="1037"/>
          <ac:spMkLst>
            <pc:docMk/>
            <pc:sldMk cId="930681933" sldId="276"/>
            <ac:spMk id="77" creationId="{E37EBDA9-D7E6-0241-5168-5B2ADC9CBC54}"/>
          </ac:spMkLst>
        </pc:spChg>
        <pc:spChg chg="mod">
          <ac:chgData name="LeeKihoon" userId="3fabf05e-f515-4018-a4ee-ca1b7dd4238a" providerId="ADAL" clId="{535EFDF1-868F-44D7-964A-4435CA1468A6}" dt="2023-10-25T05:00:49.442" v="3746" actId="1037"/>
          <ac:spMkLst>
            <pc:docMk/>
            <pc:sldMk cId="930681933" sldId="276"/>
            <ac:spMk id="78" creationId="{22DE11C3-CBCB-C4EB-7CEC-1E5FC5464F4D}"/>
          </ac:spMkLst>
        </pc:spChg>
        <pc:spChg chg="mod">
          <ac:chgData name="LeeKihoon" userId="3fabf05e-f515-4018-a4ee-ca1b7dd4238a" providerId="ADAL" clId="{535EFDF1-868F-44D7-964A-4435CA1468A6}" dt="2023-10-25T05:00:49.442" v="3746" actId="1037"/>
          <ac:spMkLst>
            <pc:docMk/>
            <pc:sldMk cId="930681933" sldId="276"/>
            <ac:spMk id="79" creationId="{C1F89066-2173-F872-3A6B-BADDFE546594}"/>
          </ac:spMkLst>
        </pc:spChg>
        <pc:spChg chg="mod">
          <ac:chgData name="LeeKihoon" userId="3fabf05e-f515-4018-a4ee-ca1b7dd4238a" providerId="ADAL" clId="{535EFDF1-868F-44D7-964A-4435CA1468A6}" dt="2023-10-25T05:01:41.934" v="3790" actId="1038"/>
          <ac:spMkLst>
            <pc:docMk/>
            <pc:sldMk cId="930681933" sldId="276"/>
            <ac:spMk id="88" creationId="{93946F8A-35C1-5163-6E81-A3403DB69881}"/>
          </ac:spMkLst>
        </pc:spChg>
        <pc:spChg chg="mod">
          <ac:chgData name="LeeKihoon" userId="3fabf05e-f515-4018-a4ee-ca1b7dd4238a" providerId="ADAL" clId="{535EFDF1-868F-44D7-964A-4435CA1468A6}" dt="2023-10-25T05:01:00.094" v="3755" actId="1038"/>
          <ac:spMkLst>
            <pc:docMk/>
            <pc:sldMk cId="930681933" sldId="276"/>
            <ac:spMk id="89" creationId="{2E6CE229-6557-6959-D614-BF81684A0F92}"/>
          </ac:spMkLst>
        </pc:spChg>
        <pc:spChg chg="mod ord">
          <ac:chgData name="LeeKihoon" userId="3fabf05e-f515-4018-a4ee-ca1b7dd4238a" providerId="ADAL" clId="{535EFDF1-868F-44D7-964A-4435CA1468A6}" dt="2023-10-24T07:54:14.966" v="2069" actId="207"/>
          <ac:spMkLst>
            <pc:docMk/>
            <pc:sldMk cId="930681933" sldId="276"/>
            <ac:spMk id="101" creationId="{1F4F058A-ABA0-DBAE-1686-6EEB8D8DB5CD}"/>
          </ac:spMkLst>
        </pc:spChg>
        <pc:spChg chg="mod">
          <ac:chgData name="LeeKihoon" userId="3fabf05e-f515-4018-a4ee-ca1b7dd4238a" providerId="ADAL" clId="{535EFDF1-868F-44D7-964A-4435CA1468A6}" dt="2023-10-25T05:01:00.094" v="3755" actId="1038"/>
          <ac:spMkLst>
            <pc:docMk/>
            <pc:sldMk cId="930681933" sldId="276"/>
            <ac:spMk id="102" creationId="{F3E1322C-596E-39F1-0244-9310E6AC0714}"/>
          </ac:spMkLst>
        </pc:spChg>
        <pc:spChg chg="mod">
          <ac:chgData name="LeeKihoon" userId="3fabf05e-f515-4018-a4ee-ca1b7dd4238a" providerId="ADAL" clId="{535EFDF1-868F-44D7-964A-4435CA1468A6}" dt="2023-10-25T04:51:31.951" v="3569" actId="1076"/>
          <ac:spMkLst>
            <pc:docMk/>
            <pc:sldMk cId="930681933" sldId="276"/>
            <ac:spMk id="111" creationId="{2866FDF3-5FA4-6806-494F-B7A6D84CDB5D}"/>
          </ac:spMkLst>
        </pc:spChg>
        <pc:spChg chg="mod">
          <ac:chgData name="LeeKihoon" userId="3fabf05e-f515-4018-a4ee-ca1b7dd4238a" providerId="ADAL" clId="{535EFDF1-868F-44D7-964A-4435CA1468A6}" dt="2023-10-25T02:32:00.951" v="3366" actId="14100"/>
          <ac:spMkLst>
            <pc:docMk/>
            <pc:sldMk cId="930681933" sldId="276"/>
            <ac:spMk id="112" creationId="{4A57E2AB-B096-3509-AC46-246824865099}"/>
          </ac:spMkLst>
        </pc:spChg>
        <pc:spChg chg="mod">
          <ac:chgData name="LeeKihoon" userId="3fabf05e-f515-4018-a4ee-ca1b7dd4238a" providerId="ADAL" clId="{535EFDF1-868F-44D7-964A-4435CA1468A6}" dt="2023-10-25T05:01:00.094" v="3755" actId="1038"/>
          <ac:spMkLst>
            <pc:docMk/>
            <pc:sldMk cId="930681933" sldId="276"/>
            <ac:spMk id="114" creationId="{A2AC02A6-8987-E098-62D3-28F65B67362B}"/>
          </ac:spMkLst>
        </pc:spChg>
        <pc:spChg chg="mod">
          <ac:chgData name="LeeKihoon" userId="3fabf05e-f515-4018-a4ee-ca1b7dd4238a" providerId="ADAL" clId="{535EFDF1-868F-44D7-964A-4435CA1468A6}" dt="2023-10-25T05:01:12.337" v="3767" actId="1038"/>
          <ac:spMkLst>
            <pc:docMk/>
            <pc:sldMk cId="930681933" sldId="276"/>
            <ac:spMk id="115" creationId="{745C55EE-0FEE-C5BA-92E1-555389709914}"/>
          </ac:spMkLst>
        </pc:spChg>
        <pc:spChg chg="mod">
          <ac:chgData name="LeeKihoon" userId="3fabf05e-f515-4018-a4ee-ca1b7dd4238a" providerId="ADAL" clId="{535EFDF1-868F-44D7-964A-4435CA1468A6}" dt="2023-10-25T05:01:19.374" v="3779" actId="1038"/>
          <ac:spMkLst>
            <pc:docMk/>
            <pc:sldMk cId="930681933" sldId="276"/>
            <ac:spMk id="118" creationId="{D55CD23B-F811-6365-66D5-FEA31CB16124}"/>
          </ac:spMkLst>
        </pc:spChg>
        <pc:grpChg chg="mod ord">
          <ac:chgData name="LeeKihoon" userId="3fabf05e-f515-4018-a4ee-ca1b7dd4238a" providerId="ADAL" clId="{535EFDF1-868F-44D7-964A-4435CA1468A6}" dt="2023-10-24T07:53:57.816" v="2049" actId="207"/>
          <ac:grpSpMkLst>
            <pc:docMk/>
            <pc:sldMk cId="930681933" sldId="276"/>
            <ac:grpSpMk id="43" creationId="{CAB7F432-2187-56BE-33D1-77C169BF6534}"/>
          </ac:grpSpMkLst>
        </pc:grpChg>
        <pc:grpChg chg="mod ord">
          <ac:chgData name="LeeKihoon" userId="3fabf05e-f515-4018-a4ee-ca1b7dd4238a" providerId="ADAL" clId="{535EFDF1-868F-44D7-964A-4435CA1468A6}" dt="2023-10-24T07:53:57.816" v="2049" actId="207"/>
          <ac:grpSpMkLst>
            <pc:docMk/>
            <pc:sldMk cId="930681933" sldId="276"/>
            <ac:grpSpMk id="51" creationId="{51D8C54B-D370-EE9E-E4AB-65BE35B9BF8F}"/>
          </ac:grpSpMkLst>
        </pc:grpChg>
        <pc:grpChg chg="del mod">
          <ac:chgData name="LeeKihoon" userId="3fabf05e-f515-4018-a4ee-ca1b7dd4238a" providerId="ADAL" clId="{535EFDF1-868F-44D7-964A-4435CA1468A6}" dt="2023-10-25T02:48:02.930" v="3549" actId="478"/>
          <ac:grpSpMkLst>
            <pc:docMk/>
            <pc:sldMk cId="930681933" sldId="276"/>
            <ac:grpSpMk id="110" creationId="{3DB307D1-579F-94C5-F994-7703D9FF57EB}"/>
          </ac:grpSpMkLst>
        </pc:grpChg>
        <pc:picChg chg="mod">
          <ac:chgData name="LeeKihoon" userId="3fabf05e-f515-4018-a4ee-ca1b7dd4238a" providerId="ADAL" clId="{535EFDF1-868F-44D7-964A-4435CA1468A6}" dt="2023-10-25T05:00:49.442" v="3746" actId="1037"/>
          <ac:picMkLst>
            <pc:docMk/>
            <pc:sldMk cId="930681933" sldId="276"/>
            <ac:picMk id="80" creationId="{88DE0652-1462-BA24-2BC3-EC8651C97965}"/>
          </ac:picMkLst>
        </pc:picChg>
        <pc:picChg chg="mod">
          <ac:chgData name="LeeKihoon" userId="3fabf05e-f515-4018-a4ee-ca1b7dd4238a" providerId="ADAL" clId="{535EFDF1-868F-44D7-964A-4435CA1468A6}" dt="2023-10-25T05:00:49.442" v="3746" actId="1037"/>
          <ac:picMkLst>
            <pc:docMk/>
            <pc:sldMk cId="930681933" sldId="276"/>
            <ac:picMk id="81" creationId="{ACEF1A1A-9879-FE01-D3AE-5346756E2181}"/>
          </ac:picMkLst>
        </pc:picChg>
        <pc:picChg chg="mod">
          <ac:chgData name="LeeKihoon" userId="3fabf05e-f515-4018-a4ee-ca1b7dd4238a" providerId="ADAL" clId="{535EFDF1-868F-44D7-964A-4435CA1468A6}" dt="2023-10-25T05:00:49.442" v="3746" actId="1037"/>
          <ac:picMkLst>
            <pc:docMk/>
            <pc:sldMk cId="930681933" sldId="276"/>
            <ac:picMk id="82" creationId="{D06AF24C-E212-AA52-682E-1A5DFDD478C8}"/>
          </ac:picMkLst>
        </pc:picChg>
        <pc:picChg chg="mod">
          <ac:chgData name="LeeKihoon" userId="3fabf05e-f515-4018-a4ee-ca1b7dd4238a" providerId="ADAL" clId="{535EFDF1-868F-44D7-964A-4435CA1468A6}" dt="2023-10-25T05:00:49.442" v="3746" actId="1037"/>
          <ac:picMkLst>
            <pc:docMk/>
            <pc:sldMk cId="930681933" sldId="276"/>
            <ac:picMk id="83" creationId="{8B3971FA-D775-3E11-3A78-8898DFAB414F}"/>
          </ac:picMkLst>
        </pc:picChg>
        <pc:cxnChg chg="add mod">
          <ac:chgData name="LeeKihoon" userId="3fabf05e-f515-4018-a4ee-ca1b7dd4238a" providerId="ADAL" clId="{535EFDF1-868F-44D7-964A-4435CA1468A6}" dt="2023-10-25T05:00:16.349" v="3720" actId="1076"/>
          <ac:cxnSpMkLst>
            <pc:docMk/>
            <pc:sldMk cId="930681933" sldId="276"/>
            <ac:cxnSpMk id="19" creationId="{17FB336E-1E17-0510-E244-72A1CC69A24E}"/>
          </ac:cxnSpMkLst>
        </pc:cxnChg>
        <pc:cxnChg chg="add mod">
          <ac:chgData name="LeeKihoon" userId="3fabf05e-f515-4018-a4ee-ca1b7dd4238a" providerId="ADAL" clId="{535EFDF1-868F-44D7-964A-4435CA1468A6}" dt="2023-10-25T05:00:23.362" v="3723" actId="1036"/>
          <ac:cxnSpMkLst>
            <pc:docMk/>
            <pc:sldMk cId="930681933" sldId="276"/>
            <ac:cxnSpMk id="20" creationId="{B5DE050B-B24B-F8DA-D1CF-9F7B764DB008}"/>
          </ac:cxnSpMkLst>
        </pc:cxnChg>
        <pc:cxnChg chg="add mod">
          <ac:chgData name="LeeKihoon" userId="3fabf05e-f515-4018-a4ee-ca1b7dd4238a" providerId="ADAL" clId="{535EFDF1-868F-44D7-964A-4435CA1468A6}" dt="2023-10-25T05:01:00.094" v="3755" actId="1038"/>
          <ac:cxnSpMkLst>
            <pc:docMk/>
            <pc:sldMk cId="930681933" sldId="276"/>
            <ac:cxnSpMk id="22" creationId="{555FBC09-477C-2A65-597B-C522A0706C80}"/>
          </ac:cxnSpMkLst>
        </pc:cxnChg>
        <pc:cxnChg chg="mod">
          <ac:chgData name="LeeKihoon" userId="3fabf05e-f515-4018-a4ee-ca1b7dd4238a" providerId="ADAL" clId="{535EFDF1-868F-44D7-964A-4435CA1468A6}" dt="2023-10-25T05:00:16.349" v="3720" actId="1076"/>
          <ac:cxnSpMkLst>
            <pc:docMk/>
            <pc:sldMk cId="930681933" sldId="276"/>
            <ac:cxnSpMk id="27" creationId="{3307258C-B4FD-2F01-54EC-30B936B8FC38}"/>
          </ac:cxnSpMkLst>
        </pc:cxnChg>
        <pc:cxnChg chg="add mod">
          <ac:chgData name="LeeKihoon" userId="3fabf05e-f515-4018-a4ee-ca1b7dd4238a" providerId="ADAL" clId="{535EFDF1-868F-44D7-964A-4435CA1468A6}" dt="2023-10-25T05:01:00.094" v="3755" actId="1038"/>
          <ac:cxnSpMkLst>
            <pc:docMk/>
            <pc:sldMk cId="930681933" sldId="276"/>
            <ac:cxnSpMk id="28" creationId="{0626B6D1-8AA8-12BD-F177-EB7F217A120F}"/>
          </ac:cxnSpMkLst>
        </pc:cxnChg>
        <pc:cxnChg chg="mod">
          <ac:chgData name="LeeKihoon" userId="3fabf05e-f515-4018-a4ee-ca1b7dd4238a" providerId="ADAL" clId="{535EFDF1-868F-44D7-964A-4435CA1468A6}" dt="2023-10-25T05:00:16.349" v="3720" actId="1076"/>
          <ac:cxnSpMkLst>
            <pc:docMk/>
            <pc:sldMk cId="930681933" sldId="276"/>
            <ac:cxnSpMk id="32" creationId="{CC01C454-D10D-2A5E-F511-7C7FFC78D5BA}"/>
          </ac:cxnSpMkLst>
        </pc:cxnChg>
        <pc:cxnChg chg="mod">
          <ac:chgData name="LeeKihoon" userId="3fabf05e-f515-4018-a4ee-ca1b7dd4238a" providerId="ADAL" clId="{535EFDF1-868F-44D7-964A-4435CA1468A6}" dt="2023-10-24T07:49:05.276" v="2002" actId="1076"/>
          <ac:cxnSpMkLst>
            <pc:docMk/>
            <pc:sldMk cId="930681933" sldId="276"/>
            <ac:cxnSpMk id="45" creationId="{5E4F54DE-A8D0-1985-BF6F-2A0C4A6C6B5E}"/>
          </ac:cxnSpMkLst>
        </pc:cxnChg>
        <pc:cxnChg chg="mod">
          <ac:chgData name="LeeKihoon" userId="3fabf05e-f515-4018-a4ee-ca1b7dd4238a" providerId="ADAL" clId="{535EFDF1-868F-44D7-964A-4435CA1468A6}" dt="2023-10-25T05:00:40.535" v="3731" actId="1037"/>
          <ac:cxnSpMkLst>
            <pc:docMk/>
            <pc:sldMk cId="930681933" sldId="276"/>
            <ac:cxnSpMk id="46" creationId="{90F41DEA-86D6-51F8-96C9-AAE4D938BDA3}"/>
          </ac:cxnSpMkLst>
        </pc:cxnChg>
        <pc:cxnChg chg="mod">
          <ac:chgData name="LeeKihoon" userId="3fabf05e-f515-4018-a4ee-ca1b7dd4238a" providerId="ADAL" clId="{535EFDF1-868F-44D7-964A-4435CA1468A6}" dt="2023-10-24T07:49:05.276" v="2002" actId="1076"/>
          <ac:cxnSpMkLst>
            <pc:docMk/>
            <pc:sldMk cId="930681933" sldId="276"/>
            <ac:cxnSpMk id="47" creationId="{832A9B57-6CBE-557A-82EF-163808D467CA}"/>
          </ac:cxnSpMkLst>
        </pc:cxnChg>
        <pc:cxnChg chg="mod">
          <ac:chgData name="LeeKihoon" userId="3fabf05e-f515-4018-a4ee-ca1b7dd4238a" providerId="ADAL" clId="{535EFDF1-868F-44D7-964A-4435CA1468A6}" dt="2023-10-25T05:00:31.803" v="3724" actId="1076"/>
          <ac:cxnSpMkLst>
            <pc:docMk/>
            <pc:sldMk cId="930681933" sldId="276"/>
            <ac:cxnSpMk id="75" creationId="{2A92093D-4233-9D73-FBB3-19B69760382E}"/>
          </ac:cxnSpMkLst>
        </pc:cxnChg>
        <pc:cxnChg chg="mod">
          <ac:chgData name="LeeKihoon" userId="3fabf05e-f515-4018-a4ee-ca1b7dd4238a" providerId="ADAL" clId="{535EFDF1-868F-44D7-964A-4435CA1468A6}" dt="2023-10-25T05:00:49.442" v="3746" actId="1037"/>
          <ac:cxnSpMkLst>
            <pc:docMk/>
            <pc:sldMk cId="930681933" sldId="276"/>
            <ac:cxnSpMk id="84" creationId="{EC81496C-EBEC-039F-3FDF-C9B03A9EB6FE}"/>
          </ac:cxnSpMkLst>
        </pc:cxnChg>
        <pc:cxnChg chg="mod">
          <ac:chgData name="LeeKihoon" userId="3fabf05e-f515-4018-a4ee-ca1b7dd4238a" providerId="ADAL" clId="{535EFDF1-868F-44D7-964A-4435CA1468A6}" dt="2023-10-25T05:00:49.442" v="3746" actId="1037"/>
          <ac:cxnSpMkLst>
            <pc:docMk/>
            <pc:sldMk cId="930681933" sldId="276"/>
            <ac:cxnSpMk id="85" creationId="{879CB3C4-E084-68FE-38A9-79E70BB8BDDE}"/>
          </ac:cxnSpMkLst>
        </pc:cxnChg>
        <pc:cxnChg chg="mod">
          <ac:chgData name="LeeKihoon" userId="3fabf05e-f515-4018-a4ee-ca1b7dd4238a" providerId="ADAL" clId="{535EFDF1-868F-44D7-964A-4435CA1468A6}" dt="2023-10-25T05:00:49.442" v="3746" actId="1037"/>
          <ac:cxnSpMkLst>
            <pc:docMk/>
            <pc:sldMk cId="930681933" sldId="276"/>
            <ac:cxnSpMk id="86" creationId="{3E33BFF5-3F0C-C24D-A5ED-BA92AC05A6BF}"/>
          </ac:cxnSpMkLst>
        </pc:cxnChg>
        <pc:cxnChg chg="mod">
          <ac:chgData name="LeeKihoon" userId="3fabf05e-f515-4018-a4ee-ca1b7dd4238a" providerId="ADAL" clId="{535EFDF1-868F-44D7-964A-4435CA1468A6}" dt="2023-10-25T05:00:49.442" v="3746" actId="1037"/>
          <ac:cxnSpMkLst>
            <pc:docMk/>
            <pc:sldMk cId="930681933" sldId="276"/>
            <ac:cxnSpMk id="87" creationId="{72DE0F12-5B17-472C-9C53-06660DE26523}"/>
          </ac:cxnSpMkLst>
        </pc:cxnChg>
        <pc:cxnChg chg="mod">
          <ac:chgData name="LeeKihoon" userId="3fabf05e-f515-4018-a4ee-ca1b7dd4238a" providerId="ADAL" clId="{535EFDF1-868F-44D7-964A-4435CA1468A6}" dt="2023-10-25T05:00:49.442" v="3746" actId="1037"/>
          <ac:cxnSpMkLst>
            <pc:docMk/>
            <pc:sldMk cId="930681933" sldId="276"/>
            <ac:cxnSpMk id="90" creationId="{1BF8887E-A4EF-24B5-4FD8-9A05ECDDF026}"/>
          </ac:cxnSpMkLst>
        </pc:cxnChg>
        <pc:cxnChg chg="mod">
          <ac:chgData name="LeeKihoon" userId="3fabf05e-f515-4018-a4ee-ca1b7dd4238a" providerId="ADAL" clId="{535EFDF1-868F-44D7-964A-4435CA1468A6}" dt="2023-10-25T05:01:08.941" v="3759" actId="1038"/>
          <ac:cxnSpMkLst>
            <pc:docMk/>
            <pc:sldMk cId="930681933" sldId="276"/>
            <ac:cxnSpMk id="116" creationId="{AA75FBD5-369E-CFD9-F98E-439726C56C65}"/>
          </ac:cxnSpMkLst>
        </pc:cxnChg>
        <pc:cxnChg chg="mod">
          <ac:chgData name="LeeKihoon" userId="3fabf05e-f515-4018-a4ee-ca1b7dd4238a" providerId="ADAL" clId="{535EFDF1-868F-44D7-964A-4435CA1468A6}" dt="2023-10-25T05:01:17.128" v="3777" actId="1037"/>
          <ac:cxnSpMkLst>
            <pc:docMk/>
            <pc:sldMk cId="930681933" sldId="276"/>
            <ac:cxnSpMk id="117" creationId="{3753EA56-CAA5-C749-4625-CD2E9D1853DB}"/>
          </ac:cxnSpMkLst>
        </pc:cxnChg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3793537382" sldId="276"/>
        </pc:sldMkLst>
      </pc:sldChg>
      <pc:sldChg chg="add del">
        <pc:chgData name="LeeKihoon" userId="3fabf05e-f515-4018-a4ee-ca1b7dd4238a" providerId="ADAL" clId="{535EFDF1-868F-44D7-964A-4435CA1468A6}" dt="2023-10-24T07:56:19.052" v="2085" actId="2696"/>
        <pc:sldMkLst>
          <pc:docMk/>
          <pc:sldMk cId="34589826" sldId="277"/>
        </pc:sldMkLst>
      </pc:sldChg>
      <pc:sldChg chg="add del">
        <pc:chgData name="LeeKihoon" userId="3fabf05e-f515-4018-a4ee-ca1b7dd4238a" providerId="ADAL" clId="{535EFDF1-868F-44D7-964A-4435CA1468A6}" dt="2023-10-24T07:55:58.323" v="2081" actId="2696"/>
        <pc:sldMkLst>
          <pc:docMk/>
          <pc:sldMk cId="89584914" sldId="277"/>
        </pc:sldMkLst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1676274508" sldId="277"/>
        </pc:sldMkLst>
      </pc:sldChg>
      <pc:sldChg chg="addSp delSp modSp add mod ord setBg">
        <pc:chgData name="LeeKihoon" userId="3fabf05e-f515-4018-a4ee-ca1b7dd4238a" providerId="ADAL" clId="{535EFDF1-868F-44D7-964A-4435CA1468A6}" dt="2023-10-25T04:56:16.793" v="3662" actId="207"/>
        <pc:sldMkLst>
          <pc:docMk/>
          <pc:sldMk cId="3719346137" sldId="277"/>
        </pc:sldMkLst>
        <pc:spChg chg="mod">
          <ac:chgData name="LeeKihoon" userId="3fabf05e-f515-4018-a4ee-ca1b7dd4238a" providerId="ADAL" clId="{535EFDF1-868F-44D7-964A-4435CA1468A6}" dt="2023-10-25T01:34:52.356" v="2110"/>
          <ac:spMkLst>
            <pc:docMk/>
            <pc:sldMk cId="3719346137" sldId="277"/>
            <ac:spMk id="2" creationId="{A4DBA73D-C28E-6021-9047-64E9BA20AF9B}"/>
          </ac:spMkLst>
        </pc:spChg>
        <pc:spChg chg="mod">
          <ac:chgData name="LeeKihoon" userId="3fabf05e-f515-4018-a4ee-ca1b7dd4238a" providerId="ADAL" clId="{535EFDF1-868F-44D7-964A-4435CA1468A6}" dt="2023-10-25T02:06:05.481" v="3015"/>
          <ac:spMkLst>
            <pc:docMk/>
            <pc:sldMk cId="3719346137" sldId="277"/>
            <ac:spMk id="5" creationId="{40C32FC0-6D72-2290-CFF8-A48623F399CF}"/>
          </ac:spMkLst>
        </pc:spChg>
        <pc:spChg chg="add mod">
          <ac:chgData name="LeeKihoon" userId="3fabf05e-f515-4018-a4ee-ca1b7dd4238a" providerId="ADAL" clId="{535EFDF1-868F-44D7-964A-4435CA1468A6}" dt="2023-10-25T04:56:16.793" v="3662" actId="207"/>
          <ac:spMkLst>
            <pc:docMk/>
            <pc:sldMk cId="3719346137" sldId="277"/>
            <ac:spMk id="6" creationId="{A81EC9CF-44EE-C79C-8211-FB4C4282D497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8" creationId="{3222961B-619D-18DB-3FF3-732AE793B997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9" creationId="{9131AA91-DB5D-B854-31A9-9F02E9EC8571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10" creationId="{AFD38533-8568-612F-3626-6855C1F45B40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11" creationId="{2D0BCE49-230A-1439-20ED-66C4CFE8C352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12" creationId="{1554BCDF-55D5-7FBD-0B01-C00CB4C16D42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13" creationId="{7DAF652D-F160-118C-C919-D18B765A13BD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14" creationId="{3599C266-1C58-7064-B3F5-03DA60BAC1CA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15" creationId="{2E27F841-6E4B-B6C7-51B9-2411601E3851}"/>
          </ac:spMkLst>
        </pc:spChg>
        <pc:spChg chg="del">
          <ac:chgData name="LeeKihoon" userId="3fabf05e-f515-4018-a4ee-ca1b7dd4238a" providerId="ADAL" clId="{535EFDF1-868F-44D7-964A-4435CA1468A6}" dt="2023-10-24T07:56:24.092" v="2090" actId="478"/>
          <ac:spMkLst>
            <pc:docMk/>
            <pc:sldMk cId="3719346137" sldId="277"/>
            <ac:spMk id="15" creationId="{5ECCA8A8-C8A5-E62A-DC78-5361AECA7655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16" creationId="{7E35DB3F-EF61-42C9-4909-8ED936A3ED5B}"/>
          </ac:spMkLst>
        </pc:spChg>
        <pc:spChg chg="add mod">
          <ac:chgData name="LeeKihoon" userId="3fabf05e-f515-4018-a4ee-ca1b7dd4238a" providerId="ADAL" clId="{535EFDF1-868F-44D7-964A-4435CA1468A6}" dt="2023-10-25T02:28:58.437" v="3348" actId="1076"/>
          <ac:spMkLst>
            <pc:docMk/>
            <pc:sldMk cId="3719346137" sldId="277"/>
            <ac:spMk id="17" creationId="{1A05F109-317C-8F37-3FDA-51EF9C546425}"/>
          </ac:spMkLst>
        </pc:spChg>
        <pc:spChg chg="add mod">
          <ac:chgData name="LeeKihoon" userId="3fabf05e-f515-4018-a4ee-ca1b7dd4238a" providerId="ADAL" clId="{535EFDF1-868F-44D7-964A-4435CA1468A6}" dt="2023-10-25T02:28:58.437" v="3348" actId="1076"/>
          <ac:spMkLst>
            <pc:docMk/>
            <pc:sldMk cId="3719346137" sldId="277"/>
            <ac:spMk id="18" creationId="{62250B4D-87D8-3210-A644-7F45D36A0E79}"/>
          </ac:spMkLst>
        </pc:spChg>
        <pc:spChg chg="add del mod">
          <ac:chgData name="LeeKihoon" userId="3fabf05e-f515-4018-a4ee-ca1b7dd4238a" providerId="ADAL" clId="{535EFDF1-868F-44D7-964A-4435CA1468A6}" dt="2023-10-25T01:55:26.768" v="2856" actId="478"/>
          <ac:spMkLst>
            <pc:docMk/>
            <pc:sldMk cId="3719346137" sldId="277"/>
            <ac:spMk id="19" creationId="{01AB8340-FFB5-9E0D-174D-0E053BDC54EE}"/>
          </ac:spMkLst>
        </pc:spChg>
        <pc:spChg chg="add del mod">
          <ac:chgData name="LeeKihoon" userId="3fabf05e-f515-4018-a4ee-ca1b7dd4238a" providerId="ADAL" clId="{535EFDF1-868F-44D7-964A-4435CA1468A6}" dt="2023-10-25T01:55:26.768" v="2856" actId="478"/>
          <ac:spMkLst>
            <pc:docMk/>
            <pc:sldMk cId="3719346137" sldId="277"/>
            <ac:spMk id="20" creationId="{F2947C41-BD83-5048-C921-076438FFF71E}"/>
          </ac:spMkLst>
        </pc:spChg>
        <pc:spChg chg="add del mod">
          <ac:chgData name="LeeKihoon" userId="3fabf05e-f515-4018-a4ee-ca1b7dd4238a" providerId="ADAL" clId="{535EFDF1-868F-44D7-964A-4435CA1468A6}" dt="2023-10-25T01:55:31.513" v="2857" actId="478"/>
          <ac:spMkLst>
            <pc:docMk/>
            <pc:sldMk cId="3719346137" sldId="277"/>
            <ac:spMk id="29" creationId="{0386FFF6-E266-0AEC-974C-ECFA18BAE6A7}"/>
          </ac:spMkLst>
        </pc:spChg>
        <pc:spChg chg="add del mod">
          <ac:chgData name="LeeKihoon" userId="3fabf05e-f515-4018-a4ee-ca1b7dd4238a" providerId="ADAL" clId="{535EFDF1-868F-44D7-964A-4435CA1468A6}" dt="2023-10-25T01:55:34.416" v="2858" actId="478"/>
          <ac:spMkLst>
            <pc:docMk/>
            <pc:sldMk cId="3719346137" sldId="277"/>
            <ac:spMk id="30" creationId="{2064C1DD-03D9-FCF8-4E50-4059279326D3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33" creationId="{B58054EA-EBFA-3571-F288-3E5F08092F4D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34" creationId="{9797B34E-0154-D58A-E1DD-3745FEBC52F9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35" creationId="{DCE72B5F-560F-1996-1C50-72B523E3862C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36" creationId="{95B44093-C427-94F9-8E89-810FC87983FC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37" creationId="{944547E4-ED5E-BD76-1D7F-57B5525CC916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38" creationId="{F385ED50-9FDD-6FEC-E9CE-BD85EAAA309B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39" creationId="{3A3F92DE-12E5-753B-614D-EBF124281A5F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40" creationId="{24E3F3D9-FFD9-D65B-93DD-F21BDE050CBF}"/>
          </ac:spMkLst>
        </pc:spChg>
        <pc:spChg chg="add mod">
          <ac:chgData name="LeeKihoon" userId="3fabf05e-f515-4018-a4ee-ca1b7dd4238a" providerId="ADAL" clId="{535EFDF1-868F-44D7-964A-4435CA1468A6}" dt="2023-10-25T02:28:58.437" v="3348" actId="1076"/>
          <ac:spMkLst>
            <pc:docMk/>
            <pc:sldMk cId="3719346137" sldId="277"/>
            <ac:spMk id="43" creationId="{23CC64EC-2EA2-DCBA-5305-539AD9614FFA}"/>
          </ac:spMkLst>
        </pc:spChg>
        <pc:spChg chg="add mod">
          <ac:chgData name="LeeKihoon" userId="3fabf05e-f515-4018-a4ee-ca1b7dd4238a" providerId="ADAL" clId="{535EFDF1-868F-44D7-964A-4435CA1468A6}" dt="2023-10-25T02:28:58.437" v="3348" actId="1076"/>
          <ac:spMkLst>
            <pc:docMk/>
            <pc:sldMk cId="3719346137" sldId="277"/>
            <ac:spMk id="44" creationId="{B49F1813-05D2-EDF0-16CC-0DA2B3BEF94B}"/>
          </ac:spMkLst>
        </pc:spChg>
        <pc:spChg chg="add del mod">
          <ac:chgData name="LeeKihoon" userId="3fabf05e-f515-4018-a4ee-ca1b7dd4238a" providerId="ADAL" clId="{535EFDF1-868F-44D7-964A-4435CA1468A6}" dt="2023-10-25T01:55:54.427" v="2862" actId="478"/>
          <ac:spMkLst>
            <pc:docMk/>
            <pc:sldMk cId="3719346137" sldId="277"/>
            <ac:spMk id="45" creationId="{18E93111-0E8E-996A-98CE-DCBFB67979FD}"/>
          </ac:spMkLst>
        </pc:spChg>
        <pc:spChg chg="add mod">
          <ac:chgData name="LeeKihoon" userId="3fabf05e-f515-4018-a4ee-ca1b7dd4238a" providerId="ADAL" clId="{535EFDF1-868F-44D7-964A-4435CA1468A6}" dt="2023-10-25T02:28:58.437" v="3348" actId="1076"/>
          <ac:spMkLst>
            <pc:docMk/>
            <pc:sldMk cId="3719346137" sldId="277"/>
            <ac:spMk id="53" creationId="{3A3862AB-FF7A-F1F8-4E8E-86DE04B84A2D}"/>
          </ac:spMkLst>
        </pc:spChg>
        <pc:spChg chg="add del mod">
          <ac:chgData name="LeeKihoon" userId="3fabf05e-f515-4018-a4ee-ca1b7dd4238a" providerId="ADAL" clId="{535EFDF1-868F-44D7-964A-4435CA1468A6}" dt="2023-10-25T02:01:34.417" v="2922" actId="478"/>
          <ac:spMkLst>
            <pc:docMk/>
            <pc:sldMk cId="3719346137" sldId="277"/>
            <ac:spMk id="54" creationId="{D26AB369-E353-9ABD-BD3F-44D706081984}"/>
          </ac:spMkLst>
        </pc:spChg>
        <pc:spChg chg="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56" creationId="{CC0FE476-8C1A-F541-5205-A3B93E3AAF4F}"/>
          </ac:spMkLst>
        </pc:spChg>
        <pc:spChg chg="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57" creationId="{571D8993-40C5-9579-4215-4971FD7C607F}"/>
          </ac:spMkLst>
        </pc:spChg>
        <pc:spChg chg="del mod topLvl">
          <ac:chgData name="LeeKihoon" userId="3fabf05e-f515-4018-a4ee-ca1b7dd4238a" providerId="ADAL" clId="{535EFDF1-868F-44D7-964A-4435CA1468A6}" dt="2023-10-25T02:04:38.995" v="2990" actId="478"/>
          <ac:spMkLst>
            <pc:docMk/>
            <pc:sldMk cId="3719346137" sldId="277"/>
            <ac:spMk id="58" creationId="{C02782C8-BB1A-BEF0-7080-BCA5633E0BB5}"/>
          </ac:spMkLst>
        </pc:spChg>
        <pc:spChg chg="del mod topLvl">
          <ac:chgData name="LeeKihoon" userId="3fabf05e-f515-4018-a4ee-ca1b7dd4238a" providerId="ADAL" clId="{535EFDF1-868F-44D7-964A-4435CA1468A6}" dt="2023-10-25T02:04:38.995" v="2990" actId="478"/>
          <ac:spMkLst>
            <pc:docMk/>
            <pc:sldMk cId="3719346137" sldId="277"/>
            <ac:spMk id="59" creationId="{68B070FF-D37A-E4A3-5A84-080025E0E5F8}"/>
          </ac:spMkLst>
        </pc:spChg>
        <pc:spChg chg="del mod topLvl">
          <ac:chgData name="LeeKihoon" userId="3fabf05e-f515-4018-a4ee-ca1b7dd4238a" providerId="ADAL" clId="{535EFDF1-868F-44D7-964A-4435CA1468A6}" dt="2023-10-25T02:04:38.995" v="2990" actId="478"/>
          <ac:spMkLst>
            <pc:docMk/>
            <pc:sldMk cId="3719346137" sldId="277"/>
            <ac:spMk id="60" creationId="{056043E8-DFF3-915B-8F4D-9CDFC721184E}"/>
          </ac:spMkLst>
        </pc:spChg>
        <pc:spChg chg="del mod topLvl">
          <ac:chgData name="LeeKihoon" userId="3fabf05e-f515-4018-a4ee-ca1b7dd4238a" providerId="ADAL" clId="{535EFDF1-868F-44D7-964A-4435CA1468A6}" dt="2023-10-25T02:04:38.995" v="2990" actId="478"/>
          <ac:spMkLst>
            <pc:docMk/>
            <pc:sldMk cId="3719346137" sldId="277"/>
            <ac:spMk id="61" creationId="{C59F3551-A4E5-EA3A-46E7-A8B598FE905D}"/>
          </ac:spMkLst>
        </pc:spChg>
        <pc:spChg chg="del mod topLvl">
          <ac:chgData name="LeeKihoon" userId="3fabf05e-f515-4018-a4ee-ca1b7dd4238a" providerId="ADAL" clId="{535EFDF1-868F-44D7-964A-4435CA1468A6}" dt="2023-10-25T02:04:38.995" v="2990" actId="478"/>
          <ac:spMkLst>
            <pc:docMk/>
            <pc:sldMk cId="3719346137" sldId="277"/>
            <ac:spMk id="62" creationId="{EBA8BCE1-E7A5-F341-31AC-FD245BCF5AA1}"/>
          </ac:spMkLst>
        </pc:spChg>
        <pc:spChg chg="del mod topLvl">
          <ac:chgData name="LeeKihoon" userId="3fabf05e-f515-4018-a4ee-ca1b7dd4238a" providerId="ADAL" clId="{535EFDF1-868F-44D7-964A-4435CA1468A6}" dt="2023-10-25T02:04:38.995" v="2990" actId="478"/>
          <ac:spMkLst>
            <pc:docMk/>
            <pc:sldMk cId="3719346137" sldId="277"/>
            <ac:spMk id="63" creationId="{D9C1CAA1-1A9B-8602-FD75-B1B1B98813CC}"/>
          </ac:spMkLst>
        </pc:spChg>
        <pc:spChg chg="del mod topLvl">
          <ac:chgData name="LeeKihoon" userId="3fabf05e-f515-4018-a4ee-ca1b7dd4238a" providerId="ADAL" clId="{535EFDF1-868F-44D7-964A-4435CA1468A6}" dt="2023-10-25T02:04:38.995" v="2990" actId="478"/>
          <ac:spMkLst>
            <pc:docMk/>
            <pc:sldMk cId="3719346137" sldId="277"/>
            <ac:spMk id="64" creationId="{3448714C-123E-AC7E-E7AB-0FF87472E74E}"/>
          </ac:spMkLst>
        </pc:spChg>
        <pc:spChg chg="add mod">
          <ac:chgData name="LeeKihoon" userId="3fabf05e-f515-4018-a4ee-ca1b7dd4238a" providerId="ADAL" clId="{535EFDF1-868F-44D7-964A-4435CA1468A6}" dt="2023-10-25T02:28:58.437" v="3348" actId="1076"/>
          <ac:spMkLst>
            <pc:docMk/>
            <pc:sldMk cId="3719346137" sldId="277"/>
            <ac:spMk id="65" creationId="{CCEB7EB3-AC25-3FAC-B8F7-DF2F18EEED56}"/>
          </ac:spMkLst>
        </pc:spChg>
        <pc:spChg chg="add mod">
          <ac:chgData name="LeeKihoon" userId="3fabf05e-f515-4018-a4ee-ca1b7dd4238a" providerId="ADAL" clId="{535EFDF1-868F-44D7-964A-4435CA1468A6}" dt="2023-10-25T02:02:34.001" v="2932"/>
          <ac:spMkLst>
            <pc:docMk/>
            <pc:sldMk cId="3719346137" sldId="277"/>
            <ac:spMk id="66" creationId="{782408FC-5DFB-28FF-3C5D-CCC137C0F6EF}"/>
          </ac:spMkLst>
        </pc:spChg>
        <pc:spChg chg="add mod">
          <ac:chgData name="LeeKihoon" userId="3fabf05e-f515-4018-a4ee-ca1b7dd4238a" providerId="ADAL" clId="{535EFDF1-868F-44D7-964A-4435CA1468A6}" dt="2023-10-25T02:02:34.001" v="2932"/>
          <ac:spMkLst>
            <pc:docMk/>
            <pc:sldMk cId="3719346137" sldId="277"/>
            <ac:spMk id="67" creationId="{A6A1EE7B-2C57-6F6F-FC6D-80F1EBEB0091}"/>
          </ac:spMkLst>
        </pc:spChg>
        <pc:spChg chg="add mod">
          <ac:chgData name="LeeKihoon" userId="3fabf05e-f515-4018-a4ee-ca1b7dd4238a" providerId="ADAL" clId="{535EFDF1-868F-44D7-964A-4435CA1468A6}" dt="2023-10-25T02:02:33.776" v="2931"/>
          <ac:spMkLst>
            <pc:docMk/>
            <pc:sldMk cId="3719346137" sldId="277"/>
            <ac:spMk id="68" creationId="{13846BBB-46C3-D110-DAEE-D854622450FA}"/>
          </ac:spMkLst>
        </pc:spChg>
        <pc:spChg chg="add mod">
          <ac:chgData name="LeeKihoon" userId="3fabf05e-f515-4018-a4ee-ca1b7dd4238a" providerId="ADAL" clId="{535EFDF1-868F-44D7-964A-4435CA1468A6}" dt="2023-10-25T02:02:33.776" v="2931"/>
          <ac:spMkLst>
            <pc:docMk/>
            <pc:sldMk cId="3719346137" sldId="277"/>
            <ac:spMk id="69" creationId="{E7DDDACC-ABDF-3D00-09E4-F4BC9525B619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70" creationId="{CB2EF2E7-6C81-7C53-5DCF-A2B5B7E96372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71" creationId="{868BF6C9-8774-D55D-6911-256EFABBDB9A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72" creationId="{F67002BF-7C40-3828-C708-9623062F3919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73" creationId="{72E0B644-AB73-260C-F824-47BDE36D925F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74" creationId="{AF8DFE10-4CBA-305D-AB78-67B836F4F982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75" creationId="{16684A25-53FF-FF17-EC47-66E864BD3BBC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76" creationId="{FD9709BA-F43B-089C-1D36-283D57E4AFCD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77" creationId="{A52FF9AE-41B2-0EF3-FC5B-D53717B7D843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78" creationId="{C305870E-8CFA-C8C9-1584-F3A04F05D25C}"/>
          </ac:spMkLst>
        </pc:spChg>
        <pc:spChg chg="add del mod">
          <ac:chgData name="LeeKihoon" userId="3fabf05e-f515-4018-a4ee-ca1b7dd4238a" providerId="ADAL" clId="{535EFDF1-868F-44D7-964A-4435CA1468A6}" dt="2023-10-25T02:03:56.988" v="2980" actId="478"/>
          <ac:spMkLst>
            <pc:docMk/>
            <pc:sldMk cId="3719346137" sldId="277"/>
            <ac:spMk id="79" creationId="{E443D0C7-63C4-C570-4ED8-A439B07A86B1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80" creationId="{A475FC2F-B322-57D3-3A4E-7AA94AE7DA29}"/>
          </ac:spMkLst>
        </pc:spChg>
        <pc:spChg chg="add del mod">
          <ac:chgData name="LeeKihoon" userId="3fabf05e-f515-4018-a4ee-ca1b7dd4238a" providerId="ADAL" clId="{535EFDF1-868F-44D7-964A-4435CA1468A6}" dt="2023-10-25T02:04:52.329" v="2996" actId="478"/>
          <ac:spMkLst>
            <pc:docMk/>
            <pc:sldMk cId="3719346137" sldId="277"/>
            <ac:spMk id="81" creationId="{6969AC6B-E314-CA65-827C-2D85E048DC42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82" creationId="{D12064C1-B147-6F6F-31CF-33D4F230FF1F}"/>
          </ac:spMkLst>
        </pc:spChg>
        <pc:spChg chg="add del mod">
          <ac:chgData name="LeeKihoon" userId="3fabf05e-f515-4018-a4ee-ca1b7dd4238a" providerId="ADAL" clId="{535EFDF1-868F-44D7-964A-4435CA1468A6}" dt="2023-10-25T02:04:50.856" v="2995"/>
          <ac:spMkLst>
            <pc:docMk/>
            <pc:sldMk cId="3719346137" sldId="277"/>
            <ac:spMk id="83" creationId="{77C82786-C59C-2869-9973-7D84C2C2EDA5}"/>
          </ac:spMkLst>
        </pc:spChg>
        <pc:spChg chg="add del mod">
          <ac:chgData name="LeeKihoon" userId="3fabf05e-f515-4018-a4ee-ca1b7dd4238a" providerId="ADAL" clId="{535EFDF1-868F-44D7-964A-4435CA1468A6}" dt="2023-10-25T02:04:50.856" v="2995"/>
          <ac:spMkLst>
            <pc:docMk/>
            <pc:sldMk cId="3719346137" sldId="277"/>
            <ac:spMk id="84" creationId="{448388FB-633D-D6C1-9B8B-572D48870527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85" creationId="{FD93C5F4-ECDA-5C16-AE9D-81D68AF69D19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86" creationId="{2DD0FFE5-C396-C1EA-6B3D-C6DC9AB73401}"/>
          </ac:spMkLst>
        </pc:spChg>
        <pc:spChg chg="add del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88" creationId="{6E84E034-36AE-478D-5B8B-2BD755EAE8AA}"/>
          </ac:spMkLst>
        </pc:spChg>
        <pc:spChg chg="del mod topLvl">
          <ac:chgData name="LeeKihoon" userId="3fabf05e-f515-4018-a4ee-ca1b7dd4238a" providerId="ADAL" clId="{535EFDF1-868F-44D7-964A-4435CA1468A6}" dt="2023-10-25T02:08:06.997" v="3053" actId="21"/>
          <ac:spMkLst>
            <pc:docMk/>
            <pc:sldMk cId="3719346137" sldId="277"/>
            <ac:spMk id="91" creationId="{8DF01772-A760-1A6E-74BC-77BEA6A13768}"/>
          </ac:spMkLst>
        </pc:spChg>
        <pc:spChg chg="del mod topLvl">
          <ac:chgData name="LeeKihoon" userId="3fabf05e-f515-4018-a4ee-ca1b7dd4238a" providerId="ADAL" clId="{535EFDF1-868F-44D7-964A-4435CA1468A6}" dt="2023-10-25T02:08:06.997" v="3053" actId="21"/>
          <ac:spMkLst>
            <pc:docMk/>
            <pc:sldMk cId="3719346137" sldId="277"/>
            <ac:spMk id="92" creationId="{F8155B47-0EA2-25B0-B728-4788B89404BB}"/>
          </ac:spMkLst>
        </pc:spChg>
        <pc:spChg chg="del mod topLvl">
          <ac:chgData name="LeeKihoon" userId="3fabf05e-f515-4018-a4ee-ca1b7dd4238a" providerId="ADAL" clId="{535EFDF1-868F-44D7-964A-4435CA1468A6}" dt="2023-10-25T02:08:06.997" v="3053" actId="21"/>
          <ac:spMkLst>
            <pc:docMk/>
            <pc:sldMk cId="3719346137" sldId="277"/>
            <ac:spMk id="93" creationId="{768C17B9-BE42-2B2B-7735-F7304728A830}"/>
          </ac:spMkLst>
        </pc:spChg>
        <pc:spChg chg="del mod topLvl">
          <ac:chgData name="LeeKihoon" userId="3fabf05e-f515-4018-a4ee-ca1b7dd4238a" providerId="ADAL" clId="{535EFDF1-868F-44D7-964A-4435CA1468A6}" dt="2023-10-25T02:08:06.997" v="3053" actId="21"/>
          <ac:spMkLst>
            <pc:docMk/>
            <pc:sldMk cId="3719346137" sldId="277"/>
            <ac:spMk id="94" creationId="{5C223CCD-3219-02DB-9AE7-91C64AA35C19}"/>
          </ac:spMkLst>
        </pc:spChg>
        <pc:spChg chg="del mod topLvl">
          <ac:chgData name="LeeKihoon" userId="3fabf05e-f515-4018-a4ee-ca1b7dd4238a" providerId="ADAL" clId="{535EFDF1-868F-44D7-964A-4435CA1468A6}" dt="2023-10-25T02:08:06.997" v="3053" actId="21"/>
          <ac:spMkLst>
            <pc:docMk/>
            <pc:sldMk cId="3719346137" sldId="277"/>
            <ac:spMk id="95" creationId="{D48ACE91-21C9-463A-D610-A64DF7A36ECD}"/>
          </ac:spMkLst>
        </pc:spChg>
        <pc:spChg chg="del mod topLvl">
          <ac:chgData name="LeeKihoon" userId="3fabf05e-f515-4018-a4ee-ca1b7dd4238a" providerId="ADAL" clId="{535EFDF1-868F-44D7-964A-4435CA1468A6}" dt="2023-10-25T02:08:06.997" v="3053" actId="21"/>
          <ac:spMkLst>
            <pc:docMk/>
            <pc:sldMk cId="3719346137" sldId="277"/>
            <ac:spMk id="96" creationId="{3F55A7D5-D950-CA93-C1B1-43B7E76DF9D6}"/>
          </ac:spMkLst>
        </pc:spChg>
        <pc:spChg chg="del mod topLvl">
          <ac:chgData name="LeeKihoon" userId="3fabf05e-f515-4018-a4ee-ca1b7dd4238a" providerId="ADAL" clId="{535EFDF1-868F-44D7-964A-4435CA1468A6}" dt="2023-10-25T02:08:06.997" v="3053" actId="21"/>
          <ac:spMkLst>
            <pc:docMk/>
            <pc:sldMk cId="3719346137" sldId="277"/>
            <ac:spMk id="97" creationId="{BE25574D-C10F-4C68-4F35-C060D192928F}"/>
          </ac:spMkLst>
        </pc:spChg>
        <pc:spChg chg="del mod topLvl">
          <ac:chgData name="LeeKihoon" userId="3fabf05e-f515-4018-a4ee-ca1b7dd4238a" providerId="ADAL" clId="{535EFDF1-868F-44D7-964A-4435CA1468A6}" dt="2023-10-25T02:08:06.997" v="3053" actId="21"/>
          <ac:spMkLst>
            <pc:docMk/>
            <pc:sldMk cId="3719346137" sldId="277"/>
            <ac:spMk id="98" creationId="{A3A2E9A9-7544-DA63-A90D-B65774C231E4}"/>
          </ac:spMkLst>
        </pc:spChg>
        <pc:spChg chg="del mod topLvl">
          <ac:chgData name="LeeKihoon" userId="3fabf05e-f515-4018-a4ee-ca1b7dd4238a" providerId="ADAL" clId="{535EFDF1-868F-44D7-964A-4435CA1468A6}" dt="2023-10-25T02:08:06.997" v="3053" actId="21"/>
          <ac:spMkLst>
            <pc:docMk/>
            <pc:sldMk cId="3719346137" sldId="277"/>
            <ac:spMk id="99" creationId="{D8DF5EFD-9A91-5C6B-75BA-B6AD0F38C156}"/>
          </ac:spMkLst>
        </pc:spChg>
        <pc:spChg chg="add del mod">
          <ac:chgData name="LeeKihoon" userId="3fabf05e-f515-4018-a4ee-ca1b7dd4238a" providerId="ADAL" clId="{535EFDF1-868F-44D7-964A-4435CA1468A6}" dt="2023-10-25T02:07:51.816" v="3046" actId="21"/>
          <ac:spMkLst>
            <pc:docMk/>
            <pc:sldMk cId="3719346137" sldId="277"/>
            <ac:spMk id="101" creationId="{65C7A171-0448-7685-BFF2-E5F575B38A61}"/>
          </ac:spMkLst>
        </pc:spChg>
        <pc:spChg chg="add del mod">
          <ac:chgData name="LeeKihoon" userId="3fabf05e-f515-4018-a4ee-ca1b7dd4238a" providerId="ADAL" clId="{535EFDF1-868F-44D7-964A-4435CA1468A6}" dt="2023-10-25T02:07:51.816" v="3046" actId="21"/>
          <ac:spMkLst>
            <pc:docMk/>
            <pc:sldMk cId="3719346137" sldId="277"/>
            <ac:spMk id="102" creationId="{40A4A0F5-A1D2-10C6-4231-D3BD38F3A97B}"/>
          </ac:spMkLst>
        </pc:spChg>
        <pc:spChg chg="add del mod">
          <ac:chgData name="LeeKihoon" userId="3fabf05e-f515-4018-a4ee-ca1b7dd4238a" providerId="ADAL" clId="{535EFDF1-868F-44D7-964A-4435CA1468A6}" dt="2023-10-25T02:07:51.816" v="3046" actId="21"/>
          <ac:spMkLst>
            <pc:docMk/>
            <pc:sldMk cId="3719346137" sldId="277"/>
            <ac:spMk id="103" creationId="{5C17033D-A97B-7BB9-F3C1-52B3C025AA0B}"/>
          </ac:spMkLst>
        </pc:spChg>
        <pc:spChg chg="add del mod">
          <ac:chgData name="LeeKihoon" userId="3fabf05e-f515-4018-a4ee-ca1b7dd4238a" providerId="ADAL" clId="{535EFDF1-868F-44D7-964A-4435CA1468A6}" dt="2023-10-25T02:07:51.816" v="3046" actId="21"/>
          <ac:spMkLst>
            <pc:docMk/>
            <pc:sldMk cId="3719346137" sldId="277"/>
            <ac:spMk id="104" creationId="{C4E75FB4-9E42-B906-80AD-DFA64230D292}"/>
          </ac:spMkLst>
        </pc:spChg>
        <pc:spChg chg="add del mod">
          <ac:chgData name="LeeKihoon" userId="3fabf05e-f515-4018-a4ee-ca1b7dd4238a" providerId="ADAL" clId="{535EFDF1-868F-44D7-964A-4435CA1468A6}" dt="2023-10-25T02:07:51.816" v="3046" actId="21"/>
          <ac:spMkLst>
            <pc:docMk/>
            <pc:sldMk cId="3719346137" sldId="277"/>
            <ac:spMk id="105" creationId="{613CF664-9285-A176-F4F1-DEDB0708DBF3}"/>
          </ac:spMkLst>
        </pc:spChg>
        <pc:spChg chg="add del mod">
          <ac:chgData name="LeeKihoon" userId="3fabf05e-f515-4018-a4ee-ca1b7dd4238a" providerId="ADAL" clId="{535EFDF1-868F-44D7-964A-4435CA1468A6}" dt="2023-10-25T02:07:51.816" v="3046" actId="21"/>
          <ac:spMkLst>
            <pc:docMk/>
            <pc:sldMk cId="3719346137" sldId="277"/>
            <ac:spMk id="106" creationId="{6BA6F7F7-C3B5-439E-1CC6-54FF6EB4D31C}"/>
          </ac:spMkLst>
        </pc:spChg>
        <pc:spChg chg="add del mod">
          <ac:chgData name="LeeKihoon" userId="3fabf05e-f515-4018-a4ee-ca1b7dd4238a" providerId="ADAL" clId="{535EFDF1-868F-44D7-964A-4435CA1468A6}" dt="2023-10-25T02:07:51.816" v="3046" actId="21"/>
          <ac:spMkLst>
            <pc:docMk/>
            <pc:sldMk cId="3719346137" sldId="277"/>
            <ac:spMk id="107" creationId="{ADF3FD9E-FBB8-5973-9F1B-9842971F987F}"/>
          </ac:spMkLst>
        </pc:spChg>
        <pc:spChg chg="add del mod">
          <ac:chgData name="LeeKihoon" userId="3fabf05e-f515-4018-a4ee-ca1b7dd4238a" providerId="ADAL" clId="{535EFDF1-868F-44D7-964A-4435CA1468A6}" dt="2023-10-25T02:07:51.816" v="3046" actId="21"/>
          <ac:spMkLst>
            <pc:docMk/>
            <pc:sldMk cId="3719346137" sldId="277"/>
            <ac:spMk id="108" creationId="{2C5E86A4-CDD4-BD42-24CB-5B41B5120487}"/>
          </ac:spMkLst>
        </pc:spChg>
        <pc:spChg chg="add del mod">
          <ac:chgData name="LeeKihoon" userId="3fabf05e-f515-4018-a4ee-ca1b7dd4238a" providerId="ADAL" clId="{535EFDF1-868F-44D7-964A-4435CA1468A6}" dt="2023-10-25T02:07:51.816" v="3046" actId="21"/>
          <ac:spMkLst>
            <pc:docMk/>
            <pc:sldMk cId="3719346137" sldId="277"/>
            <ac:spMk id="109" creationId="{09740DBE-5A0D-B5FD-828D-ED68C87B3398}"/>
          </ac:spMkLst>
        </pc:spChg>
        <pc:spChg chg="add del mod">
          <ac:chgData name="LeeKihoon" userId="3fabf05e-f515-4018-a4ee-ca1b7dd4238a" providerId="ADAL" clId="{535EFDF1-868F-44D7-964A-4435CA1468A6}" dt="2023-10-25T02:07:56.267" v="3048"/>
          <ac:spMkLst>
            <pc:docMk/>
            <pc:sldMk cId="3719346137" sldId="277"/>
            <ac:spMk id="110" creationId="{08D29B67-A29D-4590-98F9-F7CA949B0543}"/>
          </ac:spMkLst>
        </pc:spChg>
        <pc:spChg chg="add del mod">
          <ac:chgData name="LeeKihoon" userId="3fabf05e-f515-4018-a4ee-ca1b7dd4238a" providerId="ADAL" clId="{535EFDF1-868F-44D7-964A-4435CA1468A6}" dt="2023-10-25T02:07:56.267" v="3048"/>
          <ac:spMkLst>
            <pc:docMk/>
            <pc:sldMk cId="3719346137" sldId="277"/>
            <ac:spMk id="111" creationId="{3B7DBF35-675A-4C12-E3D0-03440B5D91F1}"/>
          </ac:spMkLst>
        </pc:spChg>
        <pc:spChg chg="add del mod">
          <ac:chgData name="LeeKihoon" userId="3fabf05e-f515-4018-a4ee-ca1b7dd4238a" providerId="ADAL" clId="{535EFDF1-868F-44D7-964A-4435CA1468A6}" dt="2023-10-25T02:07:56.267" v="3048"/>
          <ac:spMkLst>
            <pc:docMk/>
            <pc:sldMk cId="3719346137" sldId="277"/>
            <ac:spMk id="112" creationId="{E97047B6-F45D-6C77-865A-BACC6B51FE52}"/>
          </ac:spMkLst>
        </pc:spChg>
        <pc:spChg chg="add del mod">
          <ac:chgData name="LeeKihoon" userId="3fabf05e-f515-4018-a4ee-ca1b7dd4238a" providerId="ADAL" clId="{535EFDF1-868F-44D7-964A-4435CA1468A6}" dt="2023-10-25T02:07:56.267" v="3048"/>
          <ac:spMkLst>
            <pc:docMk/>
            <pc:sldMk cId="3719346137" sldId="277"/>
            <ac:spMk id="113" creationId="{EBC19361-8675-BE34-8F0E-FD7B1E3CD365}"/>
          </ac:spMkLst>
        </pc:spChg>
        <pc:spChg chg="add del mod">
          <ac:chgData name="LeeKihoon" userId="3fabf05e-f515-4018-a4ee-ca1b7dd4238a" providerId="ADAL" clId="{535EFDF1-868F-44D7-964A-4435CA1468A6}" dt="2023-10-25T02:07:56.267" v="3048"/>
          <ac:spMkLst>
            <pc:docMk/>
            <pc:sldMk cId="3719346137" sldId="277"/>
            <ac:spMk id="114" creationId="{C874FDED-CF90-811B-6E9B-87D10722EE42}"/>
          </ac:spMkLst>
        </pc:spChg>
        <pc:spChg chg="add del mod">
          <ac:chgData name="LeeKihoon" userId="3fabf05e-f515-4018-a4ee-ca1b7dd4238a" providerId="ADAL" clId="{535EFDF1-868F-44D7-964A-4435CA1468A6}" dt="2023-10-25T02:07:56.267" v="3048"/>
          <ac:spMkLst>
            <pc:docMk/>
            <pc:sldMk cId="3719346137" sldId="277"/>
            <ac:spMk id="115" creationId="{D0FF6142-A9E7-E9EE-7D9C-89F384A4C9AC}"/>
          </ac:spMkLst>
        </pc:spChg>
        <pc:spChg chg="add del mod">
          <ac:chgData name="LeeKihoon" userId="3fabf05e-f515-4018-a4ee-ca1b7dd4238a" providerId="ADAL" clId="{535EFDF1-868F-44D7-964A-4435CA1468A6}" dt="2023-10-25T02:07:56.267" v="3048"/>
          <ac:spMkLst>
            <pc:docMk/>
            <pc:sldMk cId="3719346137" sldId="277"/>
            <ac:spMk id="116" creationId="{32D2D0F5-45F1-DC86-2EDE-3485236A2262}"/>
          </ac:spMkLst>
        </pc:spChg>
        <pc:spChg chg="add del mod">
          <ac:chgData name="LeeKihoon" userId="3fabf05e-f515-4018-a4ee-ca1b7dd4238a" providerId="ADAL" clId="{535EFDF1-868F-44D7-964A-4435CA1468A6}" dt="2023-10-25T02:07:56.267" v="3048"/>
          <ac:spMkLst>
            <pc:docMk/>
            <pc:sldMk cId="3719346137" sldId="277"/>
            <ac:spMk id="117" creationId="{D2BD77B2-C87E-0B3B-9772-22B90DEF5013}"/>
          </ac:spMkLst>
        </pc:spChg>
        <pc:spChg chg="add del mod">
          <ac:chgData name="LeeKihoon" userId="3fabf05e-f515-4018-a4ee-ca1b7dd4238a" providerId="ADAL" clId="{535EFDF1-868F-44D7-964A-4435CA1468A6}" dt="2023-10-25T02:07:56.267" v="3048"/>
          <ac:spMkLst>
            <pc:docMk/>
            <pc:sldMk cId="3719346137" sldId="277"/>
            <ac:spMk id="118" creationId="{5D34A8E3-2A40-C01B-65CE-0E25E458AB5F}"/>
          </ac:spMkLst>
        </pc:spChg>
        <pc:spChg chg="add del mod">
          <ac:chgData name="LeeKihoon" userId="3fabf05e-f515-4018-a4ee-ca1b7dd4238a" providerId="ADAL" clId="{535EFDF1-868F-44D7-964A-4435CA1468A6}" dt="2023-10-25T02:08:08.533" v="3057"/>
          <ac:spMkLst>
            <pc:docMk/>
            <pc:sldMk cId="3719346137" sldId="277"/>
            <ac:spMk id="120" creationId="{F788B941-B088-E3EE-1329-BD961E993D54}"/>
          </ac:spMkLst>
        </pc:spChg>
        <pc:spChg chg="add del mod">
          <ac:chgData name="LeeKihoon" userId="3fabf05e-f515-4018-a4ee-ca1b7dd4238a" providerId="ADAL" clId="{535EFDF1-868F-44D7-964A-4435CA1468A6}" dt="2023-10-25T02:08:08.533" v="3057"/>
          <ac:spMkLst>
            <pc:docMk/>
            <pc:sldMk cId="3719346137" sldId="277"/>
            <ac:spMk id="121" creationId="{A4135A80-9A47-C87F-D475-E3AC1557824F}"/>
          </ac:spMkLst>
        </pc:spChg>
        <pc:spChg chg="add del mod">
          <ac:chgData name="LeeKihoon" userId="3fabf05e-f515-4018-a4ee-ca1b7dd4238a" providerId="ADAL" clId="{535EFDF1-868F-44D7-964A-4435CA1468A6}" dt="2023-10-25T02:08:08.533" v="3057"/>
          <ac:spMkLst>
            <pc:docMk/>
            <pc:sldMk cId="3719346137" sldId="277"/>
            <ac:spMk id="122" creationId="{6A11238C-F3EC-022F-4242-C7AB44D9C98B}"/>
          </ac:spMkLst>
        </pc:spChg>
        <pc:spChg chg="add del mod">
          <ac:chgData name="LeeKihoon" userId="3fabf05e-f515-4018-a4ee-ca1b7dd4238a" providerId="ADAL" clId="{535EFDF1-868F-44D7-964A-4435CA1468A6}" dt="2023-10-25T02:08:08.533" v="3057"/>
          <ac:spMkLst>
            <pc:docMk/>
            <pc:sldMk cId="3719346137" sldId="277"/>
            <ac:spMk id="123" creationId="{9E32B7BF-7FC0-CD2A-46A5-4C5A90DC7FDA}"/>
          </ac:spMkLst>
        </pc:spChg>
        <pc:spChg chg="add del mod">
          <ac:chgData name="LeeKihoon" userId="3fabf05e-f515-4018-a4ee-ca1b7dd4238a" providerId="ADAL" clId="{535EFDF1-868F-44D7-964A-4435CA1468A6}" dt="2023-10-25T02:08:08.533" v="3057"/>
          <ac:spMkLst>
            <pc:docMk/>
            <pc:sldMk cId="3719346137" sldId="277"/>
            <ac:spMk id="124" creationId="{BF5EA0EF-32FC-AFE3-64F2-46D3BA44277D}"/>
          </ac:spMkLst>
        </pc:spChg>
        <pc:spChg chg="add del mod">
          <ac:chgData name="LeeKihoon" userId="3fabf05e-f515-4018-a4ee-ca1b7dd4238a" providerId="ADAL" clId="{535EFDF1-868F-44D7-964A-4435CA1468A6}" dt="2023-10-25T02:08:08.533" v="3057"/>
          <ac:spMkLst>
            <pc:docMk/>
            <pc:sldMk cId="3719346137" sldId="277"/>
            <ac:spMk id="125" creationId="{8211C056-49A6-AA59-04B1-CD46DF049D39}"/>
          </ac:spMkLst>
        </pc:spChg>
        <pc:spChg chg="add del mod">
          <ac:chgData name="LeeKihoon" userId="3fabf05e-f515-4018-a4ee-ca1b7dd4238a" providerId="ADAL" clId="{535EFDF1-868F-44D7-964A-4435CA1468A6}" dt="2023-10-25T02:08:08.533" v="3057"/>
          <ac:spMkLst>
            <pc:docMk/>
            <pc:sldMk cId="3719346137" sldId="277"/>
            <ac:spMk id="126" creationId="{2F825D2C-951B-B4CE-1524-DC954F004C9C}"/>
          </ac:spMkLst>
        </pc:spChg>
        <pc:spChg chg="add del mod">
          <ac:chgData name="LeeKihoon" userId="3fabf05e-f515-4018-a4ee-ca1b7dd4238a" providerId="ADAL" clId="{535EFDF1-868F-44D7-964A-4435CA1468A6}" dt="2023-10-25T02:08:08.533" v="3057"/>
          <ac:spMkLst>
            <pc:docMk/>
            <pc:sldMk cId="3719346137" sldId="277"/>
            <ac:spMk id="127" creationId="{DA2B253C-8CBE-5C14-FE1E-9832B0822894}"/>
          </ac:spMkLst>
        </pc:spChg>
        <pc:spChg chg="add del mod">
          <ac:chgData name="LeeKihoon" userId="3fabf05e-f515-4018-a4ee-ca1b7dd4238a" providerId="ADAL" clId="{535EFDF1-868F-44D7-964A-4435CA1468A6}" dt="2023-10-25T02:08:08.533" v="3057"/>
          <ac:spMkLst>
            <pc:docMk/>
            <pc:sldMk cId="3719346137" sldId="277"/>
            <ac:spMk id="128" creationId="{A1C619AD-CE38-6212-40CE-54F31F38EBFE}"/>
          </ac:spMkLst>
        </pc:spChg>
        <pc:spChg chg="add mod">
          <ac:chgData name="LeeKihoon" userId="3fabf05e-f515-4018-a4ee-ca1b7dd4238a" providerId="ADAL" clId="{535EFDF1-868F-44D7-964A-4435CA1468A6}" dt="2023-10-25T02:28:58.437" v="3348" actId="1076"/>
          <ac:spMkLst>
            <pc:docMk/>
            <pc:sldMk cId="3719346137" sldId="277"/>
            <ac:spMk id="131" creationId="{62F6BBAB-D559-EE7B-9478-C56CD800E9C8}"/>
          </ac:spMkLst>
        </pc:spChg>
        <pc:grpChg chg="add mod">
          <ac:chgData name="LeeKihoon" userId="3fabf05e-f515-4018-a4ee-ca1b7dd4238a" providerId="ADAL" clId="{535EFDF1-868F-44D7-964A-4435CA1468A6}" dt="2023-10-25T02:28:58.437" v="3348" actId="1076"/>
          <ac:grpSpMkLst>
            <pc:docMk/>
            <pc:sldMk cId="3719346137" sldId="277"/>
            <ac:grpSpMk id="7" creationId="{C88143EA-98AE-ED29-F93C-798F78F95442}"/>
          </ac:grpSpMkLst>
        </pc:grpChg>
        <pc:grpChg chg="add del mod">
          <ac:chgData name="LeeKihoon" userId="3fabf05e-f515-4018-a4ee-ca1b7dd4238a" providerId="ADAL" clId="{535EFDF1-868F-44D7-964A-4435CA1468A6}" dt="2023-10-25T01:56:08.510" v="2867" actId="478"/>
          <ac:grpSpMkLst>
            <pc:docMk/>
            <pc:sldMk cId="3719346137" sldId="277"/>
            <ac:grpSpMk id="32" creationId="{DC776313-5F10-3A22-335A-7A57CCA815FE}"/>
          </ac:grpSpMkLst>
        </pc:grpChg>
        <pc:grpChg chg="add del mod">
          <ac:chgData name="LeeKihoon" userId="3fabf05e-f515-4018-a4ee-ca1b7dd4238a" providerId="ADAL" clId="{535EFDF1-868F-44D7-964A-4435CA1468A6}" dt="2023-10-25T02:02:24.587" v="2926" actId="165"/>
          <ac:grpSpMkLst>
            <pc:docMk/>
            <pc:sldMk cId="3719346137" sldId="277"/>
            <ac:grpSpMk id="55" creationId="{2D19F140-DBFF-08EE-44E4-306002D48824}"/>
          </ac:grpSpMkLst>
        </pc:grpChg>
        <pc:grpChg chg="add del mod">
          <ac:chgData name="LeeKihoon" userId="3fabf05e-f515-4018-a4ee-ca1b7dd4238a" providerId="ADAL" clId="{535EFDF1-868F-44D7-964A-4435CA1468A6}" dt="2023-10-25T02:08:36.372" v="3061" actId="165"/>
          <ac:grpSpMkLst>
            <pc:docMk/>
            <pc:sldMk cId="3719346137" sldId="277"/>
            <ac:grpSpMk id="89" creationId="{7964A68B-BD12-19EC-BABE-2A2D1EFD92B9}"/>
          </ac:grpSpMkLst>
        </pc:grpChg>
        <pc:grpChg chg="add del mod">
          <ac:chgData name="LeeKihoon" userId="3fabf05e-f515-4018-a4ee-ca1b7dd4238a" providerId="ADAL" clId="{535EFDF1-868F-44D7-964A-4435CA1468A6}" dt="2023-10-25T02:07:16.013" v="3039" actId="165"/>
          <ac:grpSpMkLst>
            <pc:docMk/>
            <pc:sldMk cId="3719346137" sldId="277"/>
            <ac:grpSpMk id="90" creationId="{F3AE7396-24C5-041F-C114-818F3F948802}"/>
          </ac:grpSpMkLst>
        </pc:grpChg>
        <pc:grpChg chg="add mod">
          <ac:chgData name="LeeKihoon" userId="3fabf05e-f515-4018-a4ee-ca1b7dd4238a" providerId="ADAL" clId="{535EFDF1-868F-44D7-964A-4435CA1468A6}" dt="2023-10-25T02:28:58.437" v="3348" actId="1076"/>
          <ac:grpSpMkLst>
            <pc:docMk/>
            <pc:sldMk cId="3719346137" sldId="277"/>
            <ac:grpSpMk id="130" creationId="{FA205F1D-D931-07BD-48A5-ED44B444D24E}"/>
          </ac:grpSpMkLst>
        </pc:grpChg>
        <pc:picChg chg="del">
          <ac:chgData name="LeeKihoon" userId="3fabf05e-f515-4018-a4ee-ca1b7dd4238a" providerId="ADAL" clId="{535EFDF1-868F-44D7-964A-4435CA1468A6}" dt="2023-10-24T07:56:22.438" v="2087" actId="478"/>
          <ac:picMkLst>
            <pc:docMk/>
            <pc:sldMk cId="3719346137" sldId="277"/>
            <ac:picMk id="9" creationId="{371AE542-7D9F-218C-8511-677CB42502F0}"/>
          </ac:picMkLst>
        </pc:picChg>
        <pc:picChg chg="del mod">
          <ac:chgData name="LeeKihoon" userId="3fabf05e-f515-4018-a4ee-ca1b7dd4238a" providerId="ADAL" clId="{535EFDF1-868F-44D7-964A-4435CA1468A6}" dt="2023-10-24T07:56:22.741" v="2089" actId="478"/>
          <ac:picMkLst>
            <pc:docMk/>
            <pc:sldMk cId="3719346137" sldId="277"/>
            <ac:picMk id="11" creationId="{0DAD880A-0EE8-ACEE-6AC1-822BFF2B407A}"/>
          </ac:picMkLst>
        </pc:picChg>
        <pc:picChg chg="add del mod">
          <ac:chgData name="LeeKihoon" userId="3fabf05e-f515-4018-a4ee-ca1b7dd4238a" providerId="ADAL" clId="{535EFDF1-868F-44D7-964A-4435CA1468A6}" dt="2023-10-25T02:07:44.061" v="3045" actId="478"/>
          <ac:picMkLst>
            <pc:docMk/>
            <pc:sldMk cId="3719346137" sldId="277"/>
            <ac:picMk id="21" creationId="{22467CB9-A6DE-34DF-90E5-F88016290C1F}"/>
          </ac:picMkLst>
        </pc:picChg>
        <pc:picChg chg="add del mod">
          <ac:chgData name="LeeKihoon" userId="3fabf05e-f515-4018-a4ee-ca1b7dd4238a" providerId="ADAL" clId="{535EFDF1-868F-44D7-964A-4435CA1468A6}" dt="2023-10-25T02:06:51.230" v="3033" actId="478"/>
          <ac:picMkLst>
            <pc:docMk/>
            <pc:sldMk cId="3719346137" sldId="277"/>
            <ac:picMk id="22" creationId="{91A0D793-6111-B096-2C1A-3A04E5EF56C2}"/>
          </ac:picMkLst>
        </pc:picChg>
        <pc:picChg chg="add del mod">
          <ac:chgData name="LeeKihoon" userId="3fabf05e-f515-4018-a4ee-ca1b7dd4238a" providerId="ADAL" clId="{535EFDF1-868F-44D7-964A-4435CA1468A6}" dt="2023-10-25T01:55:26.768" v="2856" actId="478"/>
          <ac:picMkLst>
            <pc:docMk/>
            <pc:sldMk cId="3719346137" sldId="277"/>
            <ac:picMk id="23" creationId="{73A26C32-C187-520B-F953-33EAFD59B430}"/>
          </ac:picMkLst>
        </pc:picChg>
        <pc:picChg chg="add del mod">
          <ac:chgData name="LeeKihoon" userId="3fabf05e-f515-4018-a4ee-ca1b7dd4238a" providerId="ADAL" clId="{535EFDF1-868F-44D7-964A-4435CA1468A6}" dt="2023-10-25T01:55:26.768" v="2856" actId="478"/>
          <ac:picMkLst>
            <pc:docMk/>
            <pc:sldMk cId="3719346137" sldId="277"/>
            <ac:picMk id="24" creationId="{366084B7-B460-70D7-57DD-C631209DA5B9}"/>
          </ac:picMkLst>
        </pc:picChg>
        <pc:picChg chg="add mod">
          <ac:chgData name="LeeKihoon" userId="3fabf05e-f515-4018-a4ee-ca1b7dd4238a" providerId="ADAL" clId="{535EFDF1-868F-44D7-964A-4435CA1468A6}" dt="2023-10-25T02:28:58.437" v="3348" actId="1076"/>
          <ac:picMkLst>
            <pc:docMk/>
            <pc:sldMk cId="3719346137" sldId="277"/>
            <ac:picMk id="119" creationId="{E1E42B91-F701-0944-656D-085B1FE12554}"/>
          </ac:picMkLst>
        </pc:picChg>
        <pc:picChg chg="add mod">
          <ac:chgData name="LeeKihoon" userId="3fabf05e-f515-4018-a4ee-ca1b7dd4238a" providerId="ADAL" clId="{535EFDF1-868F-44D7-964A-4435CA1468A6}" dt="2023-10-25T02:28:58.437" v="3348" actId="1076"/>
          <ac:picMkLst>
            <pc:docMk/>
            <pc:sldMk cId="3719346137" sldId="277"/>
            <ac:picMk id="129" creationId="{DD56D282-E0DC-281D-33D4-0B38AFF8DF75}"/>
          </ac:picMkLst>
        </pc:picChg>
        <pc:cxnChg chg="add mod">
          <ac:chgData name="LeeKihoon" userId="3fabf05e-f515-4018-a4ee-ca1b7dd4238a" providerId="ADAL" clId="{535EFDF1-868F-44D7-964A-4435CA1468A6}" dt="2023-10-25T02:28:58.437" v="3348" actId="1076"/>
          <ac:cxnSpMkLst>
            <pc:docMk/>
            <pc:sldMk cId="3719346137" sldId="277"/>
            <ac:cxnSpMk id="25" creationId="{33DCDD7F-D94E-205D-94A2-EF50B7C7CBB7}"/>
          </ac:cxnSpMkLst>
        </pc:cxnChg>
        <pc:cxnChg chg="add mod">
          <ac:chgData name="LeeKihoon" userId="3fabf05e-f515-4018-a4ee-ca1b7dd4238a" providerId="ADAL" clId="{535EFDF1-868F-44D7-964A-4435CA1468A6}" dt="2023-10-25T02:28:58.437" v="3348" actId="1076"/>
          <ac:cxnSpMkLst>
            <pc:docMk/>
            <pc:sldMk cId="3719346137" sldId="277"/>
            <ac:cxnSpMk id="26" creationId="{244A9F23-D342-7FB7-6ECC-6594BE40786E}"/>
          </ac:cxnSpMkLst>
        </pc:cxnChg>
        <pc:cxnChg chg="add del mod">
          <ac:chgData name="LeeKihoon" userId="3fabf05e-f515-4018-a4ee-ca1b7dd4238a" providerId="ADAL" clId="{535EFDF1-868F-44D7-964A-4435CA1468A6}" dt="2023-10-25T01:55:26.768" v="2856" actId="478"/>
          <ac:cxnSpMkLst>
            <pc:docMk/>
            <pc:sldMk cId="3719346137" sldId="277"/>
            <ac:cxnSpMk id="27" creationId="{ACE24711-2CB4-F7E3-1FBF-323A1691F98A}"/>
          </ac:cxnSpMkLst>
        </pc:cxnChg>
        <pc:cxnChg chg="add del mod">
          <ac:chgData name="LeeKihoon" userId="3fabf05e-f515-4018-a4ee-ca1b7dd4238a" providerId="ADAL" clId="{535EFDF1-868F-44D7-964A-4435CA1468A6}" dt="2023-10-25T01:55:26.768" v="2856" actId="478"/>
          <ac:cxnSpMkLst>
            <pc:docMk/>
            <pc:sldMk cId="3719346137" sldId="277"/>
            <ac:cxnSpMk id="28" creationId="{62D0BF1F-5944-E3B5-1CD5-8247146CCA41}"/>
          </ac:cxnSpMkLst>
        </pc:cxnChg>
        <pc:cxnChg chg="add del mod">
          <ac:chgData name="LeeKihoon" userId="3fabf05e-f515-4018-a4ee-ca1b7dd4238a" providerId="ADAL" clId="{535EFDF1-868F-44D7-964A-4435CA1468A6}" dt="2023-10-25T01:56:07.335" v="2866" actId="478"/>
          <ac:cxnSpMkLst>
            <pc:docMk/>
            <pc:sldMk cId="3719346137" sldId="277"/>
            <ac:cxnSpMk id="31" creationId="{017BE86C-53D2-B2C5-3ECE-94BC5304FC62}"/>
          </ac:cxnSpMkLst>
        </pc:cxnChg>
        <pc:cxnChg chg="mod">
          <ac:chgData name="LeeKihoon" userId="3fabf05e-f515-4018-a4ee-ca1b7dd4238a" providerId="ADAL" clId="{535EFDF1-868F-44D7-964A-4435CA1468A6}" dt="2023-10-25T01:35:28.189" v="2146"/>
          <ac:cxnSpMkLst>
            <pc:docMk/>
            <pc:sldMk cId="3719346137" sldId="277"/>
            <ac:cxnSpMk id="41" creationId="{54760A25-7125-D67A-15B0-E04A49294E87}"/>
          </ac:cxnSpMkLst>
        </pc:cxnChg>
        <pc:cxnChg chg="mod">
          <ac:chgData name="LeeKihoon" userId="3fabf05e-f515-4018-a4ee-ca1b7dd4238a" providerId="ADAL" clId="{535EFDF1-868F-44D7-964A-4435CA1468A6}" dt="2023-10-25T01:35:28.189" v="2146"/>
          <ac:cxnSpMkLst>
            <pc:docMk/>
            <pc:sldMk cId="3719346137" sldId="277"/>
            <ac:cxnSpMk id="42" creationId="{8D1EEA38-892E-6410-9017-8F628D0C602D}"/>
          </ac:cxnSpMkLst>
        </pc:cxnChg>
        <pc:cxnChg chg="add mod">
          <ac:chgData name="LeeKihoon" userId="3fabf05e-f515-4018-a4ee-ca1b7dd4238a" providerId="ADAL" clId="{535EFDF1-868F-44D7-964A-4435CA1468A6}" dt="2023-10-25T02:28:58.437" v="3348" actId="1076"/>
          <ac:cxnSpMkLst>
            <pc:docMk/>
            <pc:sldMk cId="3719346137" sldId="277"/>
            <ac:cxnSpMk id="46" creationId="{BC470730-87B5-B073-51BC-4F06B2AF6179}"/>
          </ac:cxnSpMkLst>
        </pc:cxnChg>
        <pc:cxnChg chg="add mod">
          <ac:chgData name="LeeKihoon" userId="3fabf05e-f515-4018-a4ee-ca1b7dd4238a" providerId="ADAL" clId="{535EFDF1-868F-44D7-964A-4435CA1468A6}" dt="2023-10-25T02:28:58.437" v="3348" actId="1076"/>
          <ac:cxnSpMkLst>
            <pc:docMk/>
            <pc:sldMk cId="3719346137" sldId="277"/>
            <ac:cxnSpMk id="49" creationId="{E7E1EC61-2AC8-A5B3-0C6A-2C17DB455EF4}"/>
          </ac:cxnSpMkLst>
        </pc:cxnChg>
        <pc:cxnChg chg="add mod">
          <ac:chgData name="LeeKihoon" userId="3fabf05e-f515-4018-a4ee-ca1b7dd4238a" providerId="ADAL" clId="{535EFDF1-868F-44D7-964A-4435CA1468A6}" dt="2023-10-25T02:28:58.437" v="3348" actId="1076"/>
          <ac:cxnSpMkLst>
            <pc:docMk/>
            <pc:sldMk cId="3719346137" sldId="277"/>
            <ac:cxnSpMk id="133" creationId="{D1DFD6B2-4986-190F-CB3D-1371E3D01C2C}"/>
          </ac:cxnSpMkLst>
        </pc:cxnChg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449815802" sldId="278"/>
        </pc:sldMkLst>
      </pc:sldChg>
      <pc:sldChg chg="addSp delSp modSp add mod">
        <pc:chgData name="LeeKihoon" userId="3fabf05e-f515-4018-a4ee-ca1b7dd4238a" providerId="ADAL" clId="{535EFDF1-868F-44D7-964A-4435CA1468A6}" dt="2023-10-26T00:29:02.284" v="7050" actId="20577"/>
        <pc:sldMkLst>
          <pc:docMk/>
          <pc:sldMk cId="4041835790" sldId="278"/>
        </pc:sldMkLst>
        <pc:spChg chg="mod">
          <ac:chgData name="LeeKihoon" userId="3fabf05e-f515-4018-a4ee-ca1b7dd4238a" providerId="ADAL" clId="{535EFDF1-868F-44D7-964A-4435CA1468A6}" dt="2023-10-25T05:22:16.685" v="3910" actId="20577"/>
          <ac:spMkLst>
            <pc:docMk/>
            <pc:sldMk cId="4041835790" sldId="278"/>
            <ac:spMk id="2" creationId="{A4DBA73D-C28E-6021-9047-64E9BA20AF9B}"/>
          </ac:spMkLst>
        </pc:spChg>
        <pc:spChg chg="mod">
          <ac:chgData name="LeeKihoon" userId="3fabf05e-f515-4018-a4ee-ca1b7dd4238a" providerId="ADAL" clId="{535EFDF1-868F-44D7-964A-4435CA1468A6}" dt="2023-10-25T06:43:02.235" v="6288"/>
          <ac:spMkLst>
            <pc:docMk/>
            <pc:sldMk cId="4041835790" sldId="278"/>
            <ac:spMk id="5" creationId="{40C32FC0-6D72-2290-CFF8-A48623F399CF}"/>
          </ac:spMkLst>
        </pc:spChg>
        <pc:spChg chg="mod">
          <ac:chgData name="LeeKihoon" userId="3fabf05e-f515-4018-a4ee-ca1b7dd4238a" providerId="ADAL" clId="{535EFDF1-868F-44D7-964A-4435CA1468A6}" dt="2023-10-26T00:29:02.284" v="7050" actId="20577"/>
          <ac:spMkLst>
            <pc:docMk/>
            <pc:sldMk cId="4041835790" sldId="278"/>
            <ac:spMk id="6" creationId="{A81EC9CF-44EE-C79C-8211-FB4C4282D497}"/>
          </ac:spMkLst>
        </pc:spChg>
        <pc:spChg chg="add del mod">
          <ac:chgData name="LeeKihoon" userId="3fabf05e-f515-4018-a4ee-ca1b7dd4238a" providerId="ADAL" clId="{535EFDF1-868F-44D7-964A-4435CA1468A6}" dt="2023-10-25T06:31:32.054" v="6003" actId="478"/>
          <ac:spMkLst>
            <pc:docMk/>
            <pc:sldMk cId="4041835790" sldId="278"/>
            <ac:spMk id="11" creationId="{53DA2070-CB6E-34E6-5522-E5611E4FC20D}"/>
          </ac:spMkLst>
        </pc:spChg>
        <pc:spChg chg="add del mod">
          <ac:chgData name="LeeKihoon" userId="3fabf05e-f515-4018-a4ee-ca1b7dd4238a" providerId="ADAL" clId="{535EFDF1-868F-44D7-964A-4435CA1468A6}" dt="2023-10-25T06:31:32.850" v="6004" actId="478"/>
          <ac:spMkLst>
            <pc:docMk/>
            <pc:sldMk cId="4041835790" sldId="278"/>
            <ac:spMk id="13" creationId="{641D4D03-CF16-3610-F4A7-A750FAE92C8B}"/>
          </ac:spMkLst>
        </pc:spChg>
        <pc:spChg chg="add del mod">
          <ac:chgData name="LeeKihoon" userId="3fabf05e-f515-4018-a4ee-ca1b7dd4238a" providerId="ADAL" clId="{535EFDF1-868F-44D7-964A-4435CA1468A6}" dt="2023-10-25T06:31:31.260" v="6002" actId="478"/>
          <ac:spMkLst>
            <pc:docMk/>
            <pc:sldMk cId="4041835790" sldId="278"/>
            <ac:spMk id="15" creationId="{A1F32E79-658B-F331-8F25-6561076CAF11}"/>
          </ac:spMkLst>
        </pc:spChg>
        <pc:spChg chg="add del">
          <ac:chgData name="LeeKihoon" userId="3fabf05e-f515-4018-a4ee-ca1b7dd4238a" providerId="ADAL" clId="{535EFDF1-868F-44D7-964A-4435CA1468A6}" dt="2023-10-25T06:43:05.362" v="6292" actId="22"/>
          <ac:spMkLst>
            <pc:docMk/>
            <pc:sldMk cId="4041835790" sldId="278"/>
            <ac:spMk id="20" creationId="{CEE035C3-D3E5-5766-0F63-3F4EF8DAFCB0}"/>
          </ac:spMkLst>
        </pc:spChg>
        <pc:spChg chg="add mod">
          <ac:chgData name="LeeKihoon" userId="3fabf05e-f515-4018-a4ee-ca1b7dd4238a" providerId="ADAL" clId="{535EFDF1-868F-44D7-964A-4435CA1468A6}" dt="2023-10-26T00:26:39.304" v="7004" actId="1035"/>
          <ac:spMkLst>
            <pc:docMk/>
            <pc:sldMk cId="4041835790" sldId="278"/>
            <ac:spMk id="22" creationId="{D85895CF-41FA-FFA2-94F6-4658EBCFD207}"/>
          </ac:spMkLst>
        </pc:spChg>
        <pc:graphicFrameChg chg="add mod modGraphic">
          <ac:chgData name="LeeKihoon" userId="3fabf05e-f515-4018-a4ee-ca1b7dd4238a" providerId="ADAL" clId="{535EFDF1-868F-44D7-964A-4435CA1468A6}" dt="2023-10-25T06:32:50.791" v="6084" actId="1076"/>
          <ac:graphicFrameMkLst>
            <pc:docMk/>
            <pc:sldMk cId="4041835790" sldId="278"/>
            <ac:graphicFrameMk id="7" creationId="{807A425C-7214-4F83-8E06-8277CF102DF1}"/>
          </ac:graphicFrameMkLst>
        </pc:graphicFrameChg>
        <pc:graphicFrameChg chg="add del">
          <ac:chgData name="LeeKihoon" userId="3fabf05e-f515-4018-a4ee-ca1b7dd4238a" providerId="ADAL" clId="{535EFDF1-868F-44D7-964A-4435CA1468A6}" dt="2023-10-25T06:30:43.845" v="5967" actId="478"/>
          <ac:graphicFrameMkLst>
            <pc:docMk/>
            <pc:sldMk cId="4041835790" sldId="278"/>
            <ac:graphicFrameMk id="16" creationId="{0C67ED12-EFE7-C826-4D54-F2F96B283A85}"/>
          </ac:graphicFrameMkLst>
        </pc:graphicFrameChg>
        <pc:graphicFrameChg chg="add mod modGraphic">
          <ac:chgData name="LeeKihoon" userId="3fabf05e-f515-4018-a4ee-ca1b7dd4238a" providerId="ADAL" clId="{535EFDF1-868F-44D7-964A-4435CA1468A6}" dt="2023-10-25T06:43:34.508" v="6308" actId="1076"/>
          <ac:graphicFrameMkLst>
            <pc:docMk/>
            <pc:sldMk cId="4041835790" sldId="278"/>
            <ac:graphicFrameMk id="17" creationId="{96A5CE2B-5DE8-5EC7-F99D-7B922F3F4852}"/>
          </ac:graphicFrameMkLst>
        </pc:graphicFrameChg>
        <pc:picChg chg="add mod">
          <ac:chgData name="LeeKihoon" userId="3fabf05e-f515-4018-a4ee-ca1b7dd4238a" providerId="ADAL" clId="{535EFDF1-868F-44D7-964A-4435CA1468A6}" dt="2023-10-25T06:43:32.365" v="6307" actId="1076"/>
          <ac:picMkLst>
            <pc:docMk/>
            <pc:sldMk cId="4041835790" sldId="278"/>
            <ac:picMk id="9" creationId="{589CCF28-28C9-2945-73D8-B126FD5C9DCA}"/>
          </ac:picMkLst>
        </pc:picChg>
        <pc:picChg chg="add del mod">
          <ac:chgData name="LeeKihoon" userId="3fabf05e-f515-4018-a4ee-ca1b7dd4238a" providerId="ADAL" clId="{535EFDF1-868F-44D7-964A-4435CA1468A6}" dt="2023-10-25T06:44:40.275" v="6390" actId="478"/>
          <ac:picMkLst>
            <pc:docMk/>
            <pc:sldMk cId="4041835790" sldId="278"/>
            <ac:picMk id="18" creationId="{627E99F6-7006-99F2-2954-BA715620D655}"/>
          </ac:picMkLst>
        </pc:picChg>
      </pc:sldChg>
      <pc:sldChg chg="modSp add mod ord">
        <pc:chgData name="LeeKihoon" userId="3fabf05e-f515-4018-a4ee-ca1b7dd4238a" providerId="ADAL" clId="{535EFDF1-868F-44D7-964A-4435CA1468A6}" dt="2023-10-25T05:53:01.097" v="5706"/>
        <pc:sldMkLst>
          <pc:docMk/>
          <pc:sldMk cId="3558986270" sldId="279"/>
        </pc:sldMkLst>
        <pc:spChg chg="mod">
          <ac:chgData name="LeeKihoon" userId="3fabf05e-f515-4018-a4ee-ca1b7dd4238a" providerId="ADAL" clId="{535EFDF1-868F-44D7-964A-4435CA1468A6}" dt="2023-10-25T05:23:13.158" v="3921"/>
          <ac:spMkLst>
            <pc:docMk/>
            <pc:sldMk cId="3558986270" sldId="279"/>
            <ac:spMk id="2" creationId="{A4DBA73D-C28E-6021-9047-64E9BA20AF9B}"/>
          </ac:spMkLst>
        </pc:spChg>
        <pc:spChg chg="mod">
          <ac:chgData name="LeeKihoon" userId="3fabf05e-f515-4018-a4ee-ca1b7dd4238a" providerId="ADAL" clId="{535EFDF1-868F-44D7-964A-4435CA1468A6}" dt="2023-10-25T05:53:01.097" v="5706"/>
          <ac:spMkLst>
            <pc:docMk/>
            <pc:sldMk cId="3558986270" sldId="279"/>
            <ac:spMk id="6" creationId="{A81EC9CF-44EE-C79C-8211-FB4C4282D497}"/>
          </ac:spMkLst>
        </pc:spChg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4098240846" sldId="279"/>
        </pc:sldMkLst>
      </pc:sldChg>
      <pc:sldChg chg="modSp add mod ord">
        <pc:chgData name="LeeKihoon" userId="3fabf05e-f515-4018-a4ee-ca1b7dd4238a" providerId="ADAL" clId="{535EFDF1-868F-44D7-964A-4435CA1468A6}" dt="2023-10-26T05:56:15.444" v="7091"/>
        <pc:sldMkLst>
          <pc:docMk/>
          <pc:sldMk cId="1007785561" sldId="280"/>
        </pc:sldMkLst>
        <pc:spChg chg="mod">
          <ac:chgData name="LeeKihoon" userId="3fabf05e-f515-4018-a4ee-ca1b7dd4238a" providerId="ADAL" clId="{535EFDF1-868F-44D7-964A-4435CA1468A6}" dt="2023-10-26T00:26:57.139" v="7014" actId="20577"/>
          <ac:spMkLst>
            <pc:docMk/>
            <pc:sldMk cId="1007785561" sldId="280"/>
            <ac:spMk id="2" creationId="{A4DBA73D-C28E-6021-9047-64E9BA20AF9B}"/>
          </ac:spMkLst>
        </pc:spChg>
      </pc:sldChg>
      <pc:sldChg chg="add">
        <pc:chgData name="LeeKihoon" userId="3fabf05e-f515-4018-a4ee-ca1b7dd4238a" providerId="ADAL" clId="{535EFDF1-868F-44D7-964A-4435CA1468A6}" dt="2023-10-24T07:56:43.490" v="2097" actId="2890"/>
        <pc:sldMkLst>
          <pc:docMk/>
          <pc:sldMk cId="1312573562" sldId="281"/>
        </pc:sldMkLst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2927679194" sldId="281"/>
        </pc:sldMkLst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1839756851" sldId="282"/>
        </pc:sldMkLst>
      </pc:sldChg>
      <pc:sldChg chg="add ord">
        <pc:chgData name="LeeKihoon" userId="3fabf05e-f515-4018-a4ee-ca1b7dd4238a" providerId="ADAL" clId="{535EFDF1-868F-44D7-964A-4435CA1468A6}" dt="2023-10-26T05:56:18.610" v="7093"/>
        <pc:sldMkLst>
          <pc:docMk/>
          <pc:sldMk cId="2754420032" sldId="282"/>
        </pc:sldMkLst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770600210" sldId="283"/>
        </pc:sldMkLst>
      </pc:sldChg>
      <pc:sldChg chg="modSp add del mod">
        <pc:chgData name="LeeKihoon" userId="3fabf05e-f515-4018-a4ee-ca1b7dd4238a" providerId="ADAL" clId="{535EFDF1-868F-44D7-964A-4435CA1468A6}" dt="2023-10-25T02:44:14.143" v="3493" actId="47"/>
        <pc:sldMkLst>
          <pc:docMk/>
          <pc:sldMk cId="2860655581" sldId="283"/>
        </pc:sldMkLst>
        <pc:spChg chg="mod">
          <ac:chgData name="LeeKihoon" userId="3fabf05e-f515-4018-a4ee-ca1b7dd4238a" providerId="ADAL" clId="{535EFDF1-868F-44D7-964A-4435CA1468A6}" dt="2023-10-25T02:39:51.093" v="3430"/>
          <ac:spMkLst>
            <pc:docMk/>
            <pc:sldMk cId="2860655581" sldId="283"/>
            <ac:spMk id="6" creationId="{A81EC9CF-44EE-C79C-8211-FB4C4282D497}"/>
          </ac:spMkLst>
        </pc:spChg>
        <pc:spChg chg="mod">
          <ac:chgData name="LeeKihoon" userId="3fabf05e-f515-4018-a4ee-ca1b7dd4238a" providerId="ADAL" clId="{535EFDF1-868F-44D7-964A-4435CA1468A6}" dt="2023-10-25T02:16:26.461" v="3083" actId="1076"/>
          <ac:spMkLst>
            <pc:docMk/>
            <pc:sldMk cId="2860655581" sldId="283"/>
            <ac:spMk id="17" creationId="{1A05F109-317C-8F37-3FDA-51EF9C546425}"/>
          </ac:spMkLst>
        </pc:spChg>
        <pc:spChg chg="mod">
          <ac:chgData name="LeeKihoon" userId="3fabf05e-f515-4018-a4ee-ca1b7dd4238a" providerId="ADAL" clId="{535EFDF1-868F-44D7-964A-4435CA1468A6}" dt="2023-10-25T02:16:26.461" v="3083" actId="1076"/>
          <ac:spMkLst>
            <pc:docMk/>
            <pc:sldMk cId="2860655581" sldId="283"/>
            <ac:spMk id="18" creationId="{62250B4D-87D8-3210-A644-7F45D36A0E79}"/>
          </ac:spMkLst>
        </pc:spChg>
        <pc:spChg chg="mod">
          <ac:chgData name="LeeKihoon" userId="3fabf05e-f515-4018-a4ee-ca1b7dd4238a" providerId="ADAL" clId="{535EFDF1-868F-44D7-964A-4435CA1468A6}" dt="2023-10-25T02:16:26.461" v="3083" actId="1076"/>
          <ac:spMkLst>
            <pc:docMk/>
            <pc:sldMk cId="2860655581" sldId="283"/>
            <ac:spMk id="19" creationId="{01AB8340-FFB5-9E0D-174D-0E053BDC54EE}"/>
          </ac:spMkLst>
        </pc:spChg>
        <pc:spChg chg="mod">
          <ac:chgData name="LeeKihoon" userId="3fabf05e-f515-4018-a4ee-ca1b7dd4238a" providerId="ADAL" clId="{535EFDF1-868F-44D7-964A-4435CA1468A6}" dt="2023-10-25T02:16:26.461" v="3083" actId="1076"/>
          <ac:spMkLst>
            <pc:docMk/>
            <pc:sldMk cId="2860655581" sldId="283"/>
            <ac:spMk id="20" creationId="{F2947C41-BD83-5048-C921-076438FFF71E}"/>
          </ac:spMkLst>
        </pc:spChg>
        <pc:spChg chg="mod">
          <ac:chgData name="LeeKihoon" userId="3fabf05e-f515-4018-a4ee-ca1b7dd4238a" providerId="ADAL" clId="{535EFDF1-868F-44D7-964A-4435CA1468A6}" dt="2023-10-25T02:16:26.461" v="3083" actId="1076"/>
          <ac:spMkLst>
            <pc:docMk/>
            <pc:sldMk cId="2860655581" sldId="283"/>
            <ac:spMk id="29" creationId="{0386FFF6-E266-0AEC-974C-ECFA18BAE6A7}"/>
          </ac:spMkLst>
        </pc:spChg>
        <pc:spChg chg="mod">
          <ac:chgData name="LeeKihoon" userId="3fabf05e-f515-4018-a4ee-ca1b7dd4238a" providerId="ADAL" clId="{535EFDF1-868F-44D7-964A-4435CA1468A6}" dt="2023-10-25T02:16:26.461" v="3083" actId="1076"/>
          <ac:spMkLst>
            <pc:docMk/>
            <pc:sldMk cId="2860655581" sldId="283"/>
            <ac:spMk id="30" creationId="{2064C1DD-03D9-FCF8-4E50-4059279326D3}"/>
          </ac:spMkLst>
        </pc:spChg>
        <pc:spChg chg="mod">
          <ac:chgData name="LeeKihoon" userId="3fabf05e-f515-4018-a4ee-ca1b7dd4238a" providerId="ADAL" clId="{535EFDF1-868F-44D7-964A-4435CA1468A6}" dt="2023-10-25T02:16:26.461" v="3083" actId="1076"/>
          <ac:spMkLst>
            <pc:docMk/>
            <pc:sldMk cId="2860655581" sldId="283"/>
            <ac:spMk id="43" creationId="{23CC64EC-2EA2-DCBA-5305-539AD9614FFA}"/>
          </ac:spMkLst>
        </pc:spChg>
        <pc:spChg chg="mod">
          <ac:chgData name="LeeKihoon" userId="3fabf05e-f515-4018-a4ee-ca1b7dd4238a" providerId="ADAL" clId="{535EFDF1-868F-44D7-964A-4435CA1468A6}" dt="2023-10-25T02:16:26.461" v="3083" actId="1076"/>
          <ac:spMkLst>
            <pc:docMk/>
            <pc:sldMk cId="2860655581" sldId="283"/>
            <ac:spMk id="44" creationId="{B49F1813-05D2-EDF0-16CC-0DA2B3BEF94B}"/>
          </ac:spMkLst>
        </pc:spChg>
        <pc:spChg chg="mod">
          <ac:chgData name="LeeKihoon" userId="3fabf05e-f515-4018-a4ee-ca1b7dd4238a" providerId="ADAL" clId="{535EFDF1-868F-44D7-964A-4435CA1468A6}" dt="2023-10-25T02:16:26.461" v="3083" actId="1076"/>
          <ac:spMkLst>
            <pc:docMk/>
            <pc:sldMk cId="2860655581" sldId="283"/>
            <ac:spMk id="45" creationId="{18E93111-0E8E-996A-98CE-DCBFB67979FD}"/>
          </ac:spMkLst>
        </pc:spChg>
        <pc:grpChg chg="mod">
          <ac:chgData name="LeeKihoon" userId="3fabf05e-f515-4018-a4ee-ca1b7dd4238a" providerId="ADAL" clId="{535EFDF1-868F-44D7-964A-4435CA1468A6}" dt="2023-10-25T02:16:26.461" v="3083" actId="1076"/>
          <ac:grpSpMkLst>
            <pc:docMk/>
            <pc:sldMk cId="2860655581" sldId="283"/>
            <ac:grpSpMk id="7" creationId="{C88143EA-98AE-ED29-F93C-798F78F95442}"/>
          </ac:grpSpMkLst>
        </pc:grpChg>
        <pc:grpChg chg="mod">
          <ac:chgData name="LeeKihoon" userId="3fabf05e-f515-4018-a4ee-ca1b7dd4238a" providerId="ADAL" clId="{535EFDF1-868F-44D7-964A-4435CA1468A6}" dt="2023-10-25T02:16:26.461" v="3083" actId="1076"/>
          <ac:grpSpMkLst>
            <pc:docMk/>
            <pc:sldMk cId="2860655581" sldId="283"/>
            <ac:grpSpMk id="32" creationId="{DC776313-5F10-3A22-335A-7A57CCA815FE}"/>
          </ac:grpSpMkLst>
        </pc:grpChg>
        <pc:picChg chg="mod">
          <ac:chgData name="LeeKihoon" userId="3fabf05e-f515-4018-a4ee-ca1b7dd4238a" providerId="ADAL" clId="{535EFDF1-868F-44D7-964A-4435CA1468A6}" dt="2023-10-25T02:16:26.461" v="3083" actId="1076"/>
          <ac:picMkLst>
            <pc:docMk/>
            <pc:sldMk cId="2860655581" sldId="283"/>
            <ac:picMk id="21" creationId="{22467CB9-A6DE-34DF-90E5-F88016290C1F}"/>
          </ac:picMkLst>
        </pc:picChg>
        <pc:picChg chg="mod">
          <ac:chgData name="LeeKihoon" userId="3fabf05e-f515-4018-a4ee-ca1b7dd4238a" providerId="ADAL" clId="{535EFDF1-868F-44D7-964A-4435CA1468A6}" dt="2023-10-25T02:16:26.461" v="3083" actId="1076"/>
          <ac:picMkLst>
            <pc:docMk/>
            <pc:sldMk cId="2860655581" sldId="283"/>
            <ac:picMk id="22" creationId="{91A0D793-6111-B096-2C1A-3A04E5EF56C2}"/>
          </ac:picMkLst>
        </pc:picChg>
        <pc:picChg chg="mod">
          <ac:chgData name="LeeKihoon" userId="3fabf05e-f515-4018-a4ee-ca1b7dd4238a" providerId="ADAL" clId="{535EFDF1-868F-44D7-964A-4435CA1468A6}" dt="2023-10-25T02:16:26.461" v="3083" actId="1076"/>
          <ac:picMkLst>
            <pc:docMk/>
            <pc:sldMk cId="2860655581" sldId="283"/>
            <ac:picMk id="23" creationId="{73A26C32-C187-520B-F953-33EAFD59B430}"/>
          </ac:picMkLst>
        </pc:picChg>
        <pc:picChg chg="mod">
          <ac:chgData name="LeeKihoon" userId="3fabf05e-f515-4018-a4ee-ca1b7dd4238a" providerId="ADAL" clId="{535EFDF1-868F-44D7-964A-4435CA1468A6}" dt="2023-10-25T02:16:26.461" v="3083" actId="1076"/>
          <ac:picMkLst>
            <pc:docMk/>
            <pc:sldMk cId="2860655581" sldId="283"/>
            <ac:picMk id="24" creationId="{366084B7-B460-70D7-57DD-C631209DA5B9}"/>
          </ac:picMkLst>
        </pc:picChg>
        <pc:cxnChg chg="mod">
          <ac:chgData name="LeeKihoon" userId="3fabf05e-f515-4018-a4ee-ca1b7dd4238a" providerId="ADAL" clId="{535EFDF1-868F-44D7-964A-4435CA1468A6}" dt="2023-10-25T02:16:26.461" v="3083" actId="1076"/>
          <ac:cxnSpMkLst>
            <pc:docMk/>
            <pc:sldMk cId="2860655581" sldId="283"/>
            <ac:cxnSpMk id="25" creationId="{33DCDD7F-D94E-205D-94A2-EF50B7C7CBB7}"/>
          </ac:cxnSpMkLst>
        </pc:cxnChg>
        <pc:cxnChg chg="mod">
          <ac:chgData name="LeeKihoon" userId="3fabf05e-f515-4018-a4ee-ca1b7dd4238a" providerId="ADAL" clId="{535EFDF1-868F-44D7-964A-4435CA1468A6}" dt="2023-10-25T02:16:26.461" v="3083" actId="1076"/>
          <ac:cxnSpMkLst>
            <pc:docMk/>
            <pc:sldMk cId="2860655581" sldId="283"/>
            <ac:cxnSpMk id="26" creationId="{244A9F23-D342-7FB7-6ECC-6594BE40786E}"/>
          </ac:cxnSpMkLst>
        </pc:cxnChg>
        <pc:cxnChg chg="mod">
          <ac:chgData name="LeeKihoon" userId="3fabf05e-f515-4018-a4ee-ca1b7dd4238a" providerId="ADAL" clId="{535EFDF1-868F-44D7-964A-4435CA1468A6}" dt="2023-10-25T02:16:26.461" v="3083" actId="1076"/>
          <ac:cxnSpMkLst>
            <pc:docMk/>
            <pc:sldMk cId="2860655581" sldId="283"/>
            <ac:cxnSpMk id="27" creationId="{ACE24711-2CB4-F7E3-1FBF-323A1691F98A}"/>
          </ac:cxnSpMkLst>
        </pc:cxnChg>
        <pc:cxnChg chg="mod">
          <ac:chgData name="LeeKihoon" userId="3fabf05e-f515-4018-a4ee-ca1b7dd4238a" providerId="ADAL" clId="{535EFDF1-868F-44D7-964A-4435CA1468A6}" dt="2023-10-25T02:16:26.461" v="3083" actId="1076"/>
          <ac:cxnSpMkLst>
            <pc:docMk/>
            <pc:sldMk cId="2860655581" sldId="283"/>
            <ac:cxnSpMk id="28" creationId="{62D0BF1F-5944-E3B5-1CD5-8247146CCA41}"/>
          </ac:cxnSpMkLst>
        </pc:cxnChg>
        <pc:cxnChg chg="mod">
          <ac:chgData name="LeeKihoon" userId="3fabf05e-f515-4018-a4ee-ca1b7dd4238a" providerId="ADAL" clId="{535EFDF1-868F-44D7-964A-4435CA1468A6}" dt="2023-10-25T02:16:26.461" v="3083" actId="1076"/>
          <ac:cxnSpMkLst>
            <pc:docMk/>
            <pc:sldMk cId="2860655581" sldId="283"/>
            <ac:cxnSpMk id="31" creationId="{017BE86C-53D2-B2C5-3ECE-94BC5304FC62}"/>
          </ac:cxnSpMkLst>
        </pc:cxnChg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2992769413" sldId="284"/>
        </pc:sldMkLst>
      </pc:sldChg>
      <pc:sldChg chg="addSp delSp modSp add del mod ord">
        <pc:chgData name="LeeKihoon" userId="3fabf05e-f515-4018-a4ee-ca1b7dd4238a" providerId="ADAL" clId="{535EFDF1-868F-44D7-964A-4435CA1468A6}" dt="2023-10-25T05:17:17.765" v="3829" actId="47"/>
        <pc:sldMkLst>
          <pc:docMk/>
          <pc:sldMk cId="3895805011" sldId="284"/>
        </pc:sldMkLst>
        <pc:spChg chg="mod">
          <ac:chgData name="LeeKihoon" userId="3fabf05e-f515-4018-a4ee-ca1b7dd4238a" providerId="ADAL" clId="{535EFDF1-868F-44D7-964A-4435CA1468A6}" dt="2023-10-25T04:57:03.989" v="3669"/>
          <ac:spMkLst>
            <pc:docMk/>
            <pc:sldMk cId="3895805011" sldId="284"/>
            <ac:spMk id="5" creationId="{40C32FC0-6D72-2290-CFF8-A48623F399CF}"/>
          </ac:spMkLst>
        </pc:spChg>
        <pc:spChg chg="mod">
          <ac:chgData name="LeeKihoon" userId="3fabf05e-f515-4018-a4ee-ca1b7dd4238a" providerId="ADAL" clId="{535EFDF1-868F-44D7-964A-4435CA1468A6}" dt="2023-10-25T05:03:20.441" v="3792" actId="21"/>
          <ac:spMkLst>
            <pc:docMk/>
            <pc:sldMk cId="3895805011" sldId="284"/>
            <ac:spMk id="6" creationId="{A81EC9CF-44EE-C79C-8211-FB4C4282D497}"/>
          </ac:spMkLst>
        </pc:spChg>
        <pc:spChg chg="add del mod">
          <ac:chgData name="LeeKihoon" userId="3fabf05e-f515-4018-a4ee-ca1b7dd4238a" providerId="ADAL" clId="{535EFDF1-868F-44D7-964A-4435CA1468A6}" dt="2023-10-25T05:03:37.111" v="3798" actId="21"/>
          <ac:spMkLst>
            <pc:docMk/>
            <pc:sldMk cId="3895805011" sldId="284"/>
            <ac:spMk id="7" creationId="{2C7CD9C5-C113-F73A-336D-BBDD11DE5380}"/>
          </ac:spMkLst>
        </pc:spChg>
        <pc:spChg chg="add del mod">
          <ac:chgData name="LeeKihoon" userId="3fabf05e-f515-4018-a4ee-ca1b7dd4238a" providerId="ADAL" clId="{535EFDF1-868F-44D7-964A-4435CA1468A6}" dt="2023-10-25T02:47:00.747" v="3532" actId="478"/>
          <ac:spMkLst>
            <pc:docMk/>
            <pc:sldMk cId="3895805011" sldId="284"/>
            <ac:spMk id="8" creationId="{C5CEBF48-F1A6-A7C2-8BDF-5379E3274E68}"/>
          </ac:spMkLst>
        </pc:spChg>
        <pc:spChg chg="add del mod">
          <ac:chgData name="LeeKihoon" userId="3fabf05e-f515-4018-a4ee-ca1b7dd4238a" providerId="ADAL" clId="{535EFDF1-868F-44D7-964A-4435CA1468A6}" dt="2023-10-25T05:03:37.111" v="3798" actId="21"/>
          <ac:spMkLst>
            <pc:docMk/>
            <pc:sldMk cId="3895805011" sldId="284"/>
            <ac:spMk id="9" creationId="{6B2BF264-7130-3208-0FEB-564275F4411E}"/>
          </ac:spMkLst>
        </pc:spChg>
        <pc:spChg chg="add del">
          <ac:chgData name="LeeKihoon" userId="3fabf05e-f515-4018-a4ee-ca1b7dd4238a" providerId="ADAL" clId="{535EFDF1-868F-44D7-964A-4435CA1468A6}" dt="2023-10-25T02:47:04.617" v="3534" actId="22"/>
          <ac:spMkLst>
            <pc:docMk/>
            <pc:sldMk cId="3895805011" sldId="284"/>
            <ac:spMk id="10" creationId="{BB6CB50A-9CD1-017B-39D2-35D8DE6A50FA}"/>
          </ac:spMkLst>
        </pc:spChg>
        <pc:spChg chg="del">
          <ac:chgData name="LeeKihoon" userId="3fabf05e-f515-4018-a4ee-ca1b7dd4238a" providerId="ADAL" clId="{535EFDF1-868F-44D7-964A-4435CA1468A6}" dt="2023-10-25T02:30:15.436" v="3353" actId="478"/>
          <ac:spMkLst>
            <pc:docMk/>
            <pc:sldMk cId="3895805011" sldId="284"/>
            <ac:spMk id="17" creationId="{1A05F109-317C-8F37-3FDA-51EF9C546425}"/>
          </ac:spMkLst>
        </pc:spChg>
        <pc:spChg chg="del">
          <ac:chgData name="LeeKihoon" userId="3fabf05e-f515-4018-a4ee-ca1b7dd4238a" providerId="ADAL" clId="{535EFDF1-868F-44D7-964A-4435CA1468A6}" dt="2023-10-25T02:30:15.436" v="3353" actId="478"/>
          <ac:spMkLst>
            <pc:docMk/>
            <pc:sldMk cId="3895805011" sldId="284"/>
            <ac:spMk id="18" creationId="{62250B4D-87D8-3210-A644-7F45D36A0E79}"/>
          </ac:spMkLst>
        </pc:spChg>
        <pc:spChg chg="add del mod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19" creationId="{B3E23B9D-BBC7-5158-80DC-EECFA12D480E}"/>
          </ac:spMkLst>
        </pc:spChg>
        <pc:spChg chg="add del mod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20" creationId="{4D7CE069-CE39-D115-529F-8C2606F07AE9}"/>
          </ac:spMkLst>
        </pc:spChg>
        <pc:spChg chg="add del mod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21" creationId="{26813D15-3E78-7E7E-50DE-F1626341341A}"/>
          </ac:spMkLst>
        </pc:spChg>
        <pc:spChg chg="add del mod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22" creationId="{39B0C8D7-68F3-5E64-C36F-9B1D7F1C9118}"/>
          </ac:spMkLst>
        </pc:spChg>
        <pc:spChg chg="add del mod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33" creationId="{2C785DE9-2E1C-17D3-7DCA-6FBDB272A139}"/>
          </ac:spMkLst>
        </pc:spChg>
        <pc:spChg chg="add del mod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34" creationId="{57807958-9767-6C8C-A912-EE41BBF83E50}"/>
          </ac:spMkLst>
        </pc:spChg>
        <pc:spChg chg="add del mod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36" creationId="{7A4632E1-3182-58C8-A557-74F19FC57018}"/>
          </ac:spMkLst>
        </pc:spChg>
        <pc:spChg chg="add del mod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37" creationId="{6BED49B3-D464-6056-1A41-0D4FE0213F43}"/>
          </ac:spMkLst>
        </pc:spChg>
        <pc:spChg chg="add del mod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38" creationId="{373D1C8F-B428-7EDE-CD00-1EF592B694E8}"/>
          </ac:spMkLst>
        </pc:spChg>
        <pc:spChg chg="del mod">
          <ac:chgData name="LeeKihoon" userId="3fabf05e-f515-4018-a4ee-ca1b7dd4238a" providerId="ADAL" clId="{535EFDF1-868F-44D7-964A-4435CA1468A6}" dt="2023-10-25T02:46:25.165" v="3520" actId="478"/>
          <ac:spMkLst>
            <pc:docMk/>
            <pc:sldMk cId="3895805011" sldId="284"/>
            <ac:spMk id="40" creationId="{F2A833D5-7408-95DB-328E-69453C0A3ACE}"/>
          </ac:spMkLst>
        </pc:spChg>
        <pc:spChg chg="del mod">
          <ac:chgData name="LeeKihoon" userId="3fabf05e-f515-4018-a4ee-ca1b7dd4238a" providerId="ADAL" clId="{535EFDF1-868F-44D7-964A-4435CA1468A6}" dt="2023-10-25T02:46:23.852" v="3519" actId="478"/>
          <ac:spMkLst>
            <pc:docMk/>
            <pc:sldMk cId="3895805011" sldId="284"/>
            <ac:spMk id="41" creationId="{C4C5C36B-5FA1-993D-3938-C87766D31D23}"/>
          </ac:spMkLst>
        </pc:spChg>
        <pc:spChg chg="del mod topLvl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42" creationId="{9F51AEED-87B8-F355-BDA7-F6D4D2503897}"/>
          </ac:spMkLst>
        </pc:spChg>
        <pc:spChg chg="del">
          <ac:chgData name="LeeKihoon" userId="3fabf05e-f515-4018-a4ee-ca1b7dd4238a" providerId="ADAL" clId="{535EFDF1-868F-44D7-964A-4435CA1468A6}" dt="2023-10-25T02:30:15.436" v="3353" actId="478"/>
          <ac:spMkLst>
            <pc:docMk/>
            <pc:sldMk cId="3895805011" sldId="284"/>
            <ac:spMk id="43" creationId="{23CC64EC-2EA2-DCBA-5305-539AD9614FFA}"/>
          </ac:spMkLst>
        </pc:spChg>
        <pc:spChg chg="del">
          <ac:chgData name="LeeKihoon" userId="3fabf05e-f515-4018-a4ee-ca1b7dd4238a" providerId="ADAL" clId="{535EFDF1-868F-44D7-964A-4435CA1468A6}" dt="2023-10-25T02:30:15.436" v="3353" actId="478"/>
          <ac:spMkLst>
            <pc:docMk/>
            <pc:sldMk cId="3895805011" sldId="284"/>
            <ac:spMk id="44" creationId="{B49F1813-05D2-EDF0-16CC-0DA2B3BEF94B}"/>
          </ac:spMkLst>
        </pc:spChg>
        <pc:spChg chg="del mod topLvl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45" creationId="{0DF5BC57-9012-0CC4-9C2C-7774CD7DDFAC}"/>
          </ac:spMkLst>
        </pc:spChg>
        <pc:spChg chg="del mod">
          <ac:chgData name="LeeKihoon" userId="3fabf05e-f515-4018-a4ee-ca1b7dd4238a" providerId="ADAL" clId="{535EFDF1-868F-44D7-964A-4435CA1468A6}" dt="2023-10-25T02:46:21.259" v="3518" actId="478"/>
          <ac:spMkLst>
            <pc:docMk/>
            <pc:sldMk cId="3895805011" sldId="284"/>
            <ac:spMk id="47" creationId="{59DBC28C-FE97-2174-E383-D9CFA44D8758}"/>
          </ac:spMkLst>
        </pc:spChg>
        <pc:spChg chg="del mod">
          <ac:chgData name="LeeKihoon" userId="3fabf05e-f515-4018-a4ee-ca1b7dd4238a" providerId="ADAL" clId="{535EFDF1-868F-44D7-964A-4435CA1468A6}" dt="2023-10-25T02:45:47.456" v="3507" actId="478"/>
          <ac:spMkLst>
            <pc:docMk/>
            <pc:sldMk cId="3895805011" sldId="284"/>
            <ac:spMk id="48" creationId="{E405263F-C58E-F7EA-3978-8FC7016D393F}"/>
          </ac:spMkLst>
        </pc:spChg>
        <pc:spChg chg="del mod topLvl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50" creationId="{3F9DA082-2437-FD25-7808-7145AE9F0E58}"/>
          </ac:spMkLst>
        </pc:spChg>
        <pc:spChg chg="add del mod topLvl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51" creationId="{47BF8C70-B05A-6C02-5EAB-17235225EF34}"/>
          </ac:spMkLst>
        </pc:spChg>
        <pc:spChg chg="del">
          <ac:chgData name="LeeKihoon" userId="3fabf05e-f515-4018-a4ee-ca1b7dd4238a" providerId="ADAL" clId="{535EFDF1-868F-44D7-964A-4435CA1468A6}" dt="2023-10-25T02:30:15.436" v="3353" actId="478"/>
          <ac:spMkLst>
            <pc:docMk/>
            <pc:sldMk cId="3895805011" sldId="284"/>
            <ac:spMk id="53" creationId="{3A3862AB-FF7A-F1F8-4E8E-86DE04B84A2D}"/>
          </ac:spMkLst>
        </pc:spChg>
        <pc:spChg chg="mod">
          <ac:chgData name="LeeKihoon" userId="3fabf05e-f515-4018-a4ee-ca1b7dd4238a" providerId="ADAL" clId="{535EFDF1-868F-44D7-964A-4435CA1468A6}" dt="2023-10-25T02:32:35.057" v="3368"/>
          <ac:spMkLst>
            <pc:docMk/>
            <pc:sldMk cId="3895805011" sldId="284"/>
            <ac:spMk id="58" creationId="{CB547B16-38F7-1523-07B9-83B014857B0C}"/>
          </ac:spMkLst>
        </pc:spChg>
        <pc:spChg chg="mod">
          <ac:chgData name="LeeKihoon" userId="3fabf05e-f515-4018-a4ee-ca1b7dd4238a" providerId="ADAL" clId="{535EFDF1-868F-44D7-964A-4435CA1468A6}" dt="2023-10-25T02:32:35.057" v="3368"/>
          <ac:spMkLst>
            <pc:docMk/>
            <pc:sldMk cId="3895805011" sldId="284"/>
            <ac:spMk id="59" creationId="{51D9B65D-40A4-6D02-52CD-40E9BA4643FC}"/>
          </ac:spMkLst>
        </pc:spChg>
        <pc:spChg chg="mod">
          <ac:chgData name="LeeKihoon" userId="3fabf05e-f515-4018-a4ee-ca1b7dd4238a" providerId="ADAL" clId="{535EFDF1-868F-44D7-964A-4435CA1468A6}" dt="2023-10-25T02:32:35.057" v="3368"/>
          <ac:spMkLst>
            <pc:docMk/>
            <pc:sldMk cId="3895805011" sldId="284"/>
            <ac:spMk id="60" creationId="{E22A8EA6-A2E1-6018-8875-C403C8CEBDD9}"/>
          </ac:spMkLst>
        </pc:spChg>
        <pc:spChg chg="mod">
          <ac:chgData name="LeeKihoon" userId="3fabf05e-f515-4018-a4ee-ca1b7dd4238a" providerId="ADAL" clId="{535EFDF1-868F-44D7-964A-4435CA1468A6}" dt="2023-10-25T02:32:35.057" v="3368"/>
          <ac:spMkLst>
            <pc:docMk/>
            <pc:sldMk cId="3895805011" sldId="284"/>
            <ac:spMk id="61" creationId="{2537755A-1C33-D552-4E5B-154EACB5C46A}"/>
          </ac:spMkLst>
        </pc:spChg>
        <pc:spChg chg="mod">
          <ac:chgData name="LeeKihoon" userId="3fabf05e-f515-4018-a4ee-ca1b7dd4238a" providerId="ADAL" clId="{535EFDF1-868F-44D7-964A-4435CA1468A6}" dt="2023-10-25T02:32:35.057" v="3368"/>
          <ac:spMkLst>
            <pc:docMk/>
            <pc:sldMk cId="3895805011" sldId="284"/>
            <ac:spMk id="62" creationId="{2A47A400-140B-3FFE-B939-89D3F061C79A}"/>
          </ac:spMkLst>
        </pc:spChg>
        <pc:spChg chg="mod">
          <ac:chgData name="LeeKihoon" userId="3fabf05e-f515-4018-a4ee-ca1b7dd4238a" providerId="ADAL" clId="{535EFDF1-868F-44D7-964A-4435CA1468A6}" dt="2023-10-25T02:32:35.057" v="3368"/>
          <ac:spMkLst>
            <pc:docMk/>
            <pc:sldMk cId="3895805011" sldId="284"/>
            <ac:spMk id="63" creationId="{FFCC039A-8CB1-32AF-0BED-267271E01144}"/>
          </ac:spMkLst>
        </pc:spChg>
        <pc:spChg chg="mod">
          <ac:chgData name="LeeKihoon" userId="3fabf05e-f515-4018-a4ee-ca1b7dd4238a" providerId="ADAL" clId="{535EFDF1-868F-44D7-964A-4435CA1468A6}" dt="2023-10-25T02:32:35.057" v="3368"/>
          <ac:spMkLst>
            <pc:docMk/>
            <pc:sldMk cId="3895805011" sldId="284"/>
            <ac:spMk id="64" creationId="{D24F4300-7E24-78DD-C7DC-D3CD8C9D5857}"/>
          </ac:spMkLst>
        </pc:spChg>
        <pc:spChg chg="del">
          <ac:chgData name="LeeKihoon" userId="3fabf05e-f515-4018-a4ee-ca1b7dd4238a" providerId="ADAL" clId="{535EFDF1-868F-44D7-964A-4435CA1468A6}" dt="2023-10-25T02:30:15.436" v="3353" actId="478"/>
          <ac:spMkLst>
            <pc:docMk/>
            <pc:sldMk cId="3895805011" sldId="284"/>
            <ac:spMk id="65" creationId="{CCEB7EB3-AC25-3FAC-B8F7-DF2F18EEED56}"/>
          </ac:spMkLst>
        </pc:spChg>
        <pc:spChg chg="mod">
          <ac:chgData name="LeeKihoon" userId="3fabf05e-f515-4018-a4ee-ca1b7dd4238a" providerId="ADAL" clId="{535EFDF1-868F-44D7-964A-4435CA1468A6}" dt="2023-10-25T02:32:35.057" v="3368"/>
          <ac:spMkLst>
            <pc:docMk/>
            <pc:sldMk cId="3895805011" sldId="284"/>
            <ac:spMk id="66" creationId="{16E301DB-D2A2-8BE7-034C-2DD746E24C18}"/>
          </ac:spMkLst>
        </pc:spChg>
        <pc:spChg chg="mod">
          <ac:chgData name="LeeKihoon" userId="3fabf05e-f515-4018-a4ee-ca1b7dd4238a" providerId="ADAL" clId="{535EFDF1-868F-44D7-964A-4435CA1468A6}" dt="2023-10-25T02:32:35.057" v="3368"/>
          <ac:spMkLst>
            <pc:docMk/>
            <pc:sldMk cId="3895805011" sldId="284"/>
            <ac:spMk id="67" creationId="{1A48DD80-91A7-B677-100C-7AFEE7D93B84}"/>
          </ac:spMkLst>
        </pc:spChg>
        <pc:spChg chg="del">
          <ac:chgData name="LeeKihoon" userId="3fabf05e-f515-4018-a4ee-ca1b7dd4238a" providerId="ADAL" clId="{535EFDF1-868F-44D7-964A-4435CA1468A6}" dt="2023-10-25T02:30:15.436" v="3353" actId="478"/>
          <ac:spMkLst>
            <pc:docMk/>
            <pc:sldMk cId="3895805011" sldId="284"/>
            <ac:spMk id="131" creationId="{62F6BBAB-D559-EE7B-9478-C56CD800E9C8}"/>
          </ac:spMkLst>
        </pc:spChg>
        <pc:grpChg chg="del">
          <ac:chgData name="LeeKihoon" userId="3fabf05e-f515-4018-a4ee-ca1b7dd4238a" providerId="ADAL" clId="{535EFDF1-868F-44D7-964A-4435CA1468A6}" dt="2023-10-25T02:30:15.436" v="3353" actId="478"/>
          <ac:grpSpMkLst>
            <pc:docMk/>
            <pc:sldMk cId="3895805011" sldId="284"/>
            <ac:grpSpMk id="7" creationId="{C88143EA-98AE-ED29-F93C-798F78F95442}"/>
          </ac:grpSpMkLst>
        </pc:grpChg>
        <pc:grpChg chg="add del mod">
          <ac:chgData name="LeeKihoon" userId="3fabf05e-f515-4018-a4ee-ca1b7dd4238a" providerId="ADAL" clId="{535EFDF1-868F-44D7-964A-4435CA1468A6}" dt="2023-10-25T02:47:55.417" v="3548" actId="165"/>
          <ac:grpSpMkLst>
            <pc:docMk/>
            <pc:sldMk cId="3895805011" sldId="284"/>
            <ac:grpSpMk id="39" creationId="{E0D13CE3-84FE-5854-1F64-851F0174EDE7}"/>
          </ac:grpSpMkLst>
        </pc:grpChg>
        <pc:grpChg chg="add del mod">
          <ac:chgData name="LeeKihoon" userId="3fabf05e-f515-4018-a4ee-ca1b7dd4238a" providerId="ADAL" clId="{535EFDF1-868F-44D7-964A-4435CA1468A6}" dt="2023-10-25T04:56:47.521" v="3664" actId="478"/>
          <ac:grpSpMkLst>
            <pc:docMk/>
            <pc:sldMk cId="3895805011" sldId="284"/>
            <ac:grpSpMk id="55" creationId="{D767C3B3-C31F-2681-36FF-7224B9345FEA}"/>
          </ac:grpSpMkLst>
        </pc:grpChg>
        <pc:grpChg chg="del">
          <ac:chgData name="LeeKihoon" userId="3fabf05e-f515-4018-a4ee-ca1b7dd4238a" providerId="ADAL" clId="{535EFDF1-868F-44D7-964A-4435CA1468A6}" dt="2023-10-25T02:30:15.436" v="3353" actId="478"/>
          <ac:grpSpMkLst>
            <pc:docMk/>
            <pc:sldMk cId="3895805011" sldId="284"/>
            <ac:grpSpMk id="130" creationId="{FA205F1D-D931-07BD-48A5-ED44B444D24E}"/>
          </ac:grpSpMkLst>
        </pc:grpChg>
        <pc:picChg chg="add del mod">
          <ac:chgData name="LeeKihoon" userId="3fabf05e-f515-4018-a4ee-ca1b7dd4238a" providerId="ADAL" clId="{535EFDF1-868F-44D7-964A-4435CA1468A6}" dt="2023-10-25T04:56:45.991" v="3663" actId="478"/>
          <ac:picMkLst>
            <pc:docMk/>
            <pc:sldMk cId="3895805011" sldId="284"/>
            <ac:picMk id="23" creationId="{BD06ABBE-5079-1070-0D32-1CEABCB7F3AF}"/>
          </ac:picMkLst>
        </pc:picChg>
        <pc:picChg chg="add del mod">
          <ac:chgData name="LeeKihoon" userId="3fabf05e-f515-4018-a4ee-ca1b7dd4238a" providerId="ADAL" clId="{535EFDF1-868F-44D7-964A-4435CA1468A6}" dt="2023-10-25T04:56:45.991" v="3663" actId="478"/>
          <ac:picMkLst>
            <pc:docMk/>
            <pc:sldMk cId="3895805011" sldId="284"/>
            <ac:picMk id="24" creationId="{607B0787-4317-85EE-7FA8-26FCB538154F}"/>
          </ac:picMkLst>
        </pc:picChg>
        <pc:picChg chg="add del mod">
          <ac:chgData name="LeeKihoon" userId="3fabf05e-f515-4018-a4ee-ca1b7dd4238a" providerId="ADAL" clId="{535EFDF1-868F-44D7-964A-4435CA1468A6}" dt="2023-10-25T04:56:45.991" v="3663" actId="478"/>
          <ac:picMkLst>
            <pc:docMk/>
            <pc:sldMk cId="3895805011" sldId="284"/>
            <ac:picMk id="27" creationId="{B7EA57CD-5B36-3D64-794D-B98F99367926}"/>
          </ac:picMkLst>
        </pc:picChg>
        <pc:picChg chg="add del mod">
          <ac:chgData name="LeeKihoon" userId="3fabf05e-f515-4018-a4ee-ca1b7dd4238a" providerId="ADAL" clId="{535EFDF1-868F-44D7-964A-4435CA1468A6}" dt="2023-10-25T04:56:45.991" v="3663" actId="478"/>
          <ac:picMkLst>
            <pc:docMk/>
            <pc:sldMk cId="3895805011" sldId="284"/>
            <ac:picMk id="28" creationId="{EEED2A55-791F-E053-D7A8-AB2FE133D453}"/>
          </ac:picMkLst>
        </pc:picChg>
        <pc:picChg chg="del">
          <ac:chgData name="LeeKihoon" userId="3fabf05e-f515-4018-a4ee-ca1b7dd4238a" providerId="ADAL" clId="{535EFDF1-868F-44D7-964A-4435CA1468A6}" dt="2023-10-25T02:30:15.436" v="3353" actId="478"/>
          <ac:picMkLst>
            <pc:docMk/>
            <pc:sldMk cId="3895805011" sldId="284"/>
            <ac:picMk id="119" creationId="{E1E42B91-F701-0944-656D-085B1FE12554}"/>
          </ac:picMkLst>
        </pc:picChg>
        <pc:picChg chg="del">
          <ac:chgData name="LeeKihoon" userId="3fabf05e-f515-4018-a4ee-ca1b7dd4238a" providerId="ADAL" clId="{535EFDF1-868F-44D7-964A-4435CA1468A6}" dt="2023-10-25T02:30:15.436" v="3353" actId="478"/>
          <ac:picMkLst>
            <pc:docMk/>
            <pc:sldMk cId="3895805011" sldId="284"/>
            <ac:picMk id="129" creationId="{DD56D282-E0DC-281D-33D4-0B38AFF8DF75}"/>
          </ac:picMkLst>
        </pc:picChg>
        <pc:cxnChg chg="add del mod">
          <ac:chgData name="LeeKihoon" userId="3fabf05e-f515-4018-a4ee-ca1b7dd4238a" providerId="ADAL" clId="{535EFDF1-868F-44D7-964A-4435CA1468A6}" dt="2023-10-25T05:03:37.111" v="3798" actId="21"/>
          <ac:cxnSpMkLst>
            <pc:docMk/>
            <pc:sldMk cId="3895805011" sldId="284"/>
            <ac:cxnSpMk id="10" creationId="{7A2B6279-45B3-B15B-D5C8-A1F21A3C57CF}"/>
          </ac:cxnSpMkLst>
        </pc:cxnChg>
        <pc:cxnChg chg="del">
          <ac:chgData name="LeeKihoon" userId="3fabf05e-f515-4018-a4ee-ca1b7dd4238a" providerId="ADAL" clId="{535EFDF1-868F-44D7-964A-4435CA1468A6}" dt="2023-10-25T02:30:15.436" v="3353" actId="478"/>
          <ac:cxnSpMkLst>
            <pc:docMk/>
            <pc:sldMk cId="3895805011" sldId="284"/>
            <ac:cxnSpMk id="25" creationId="{33DCDD7F-D94E-205D-94A2-EF50B7C7CBB7}"/>
          </ac:cxnSpMkLst>
        </pc:cxnChg>
        <pc:cxnChg chg="del">
          <ac:chgData name="LeeKihoon" userId="3fabf05e-f515-4018-a4ee-ca1b7dd4238a" providerId="ADAL" clId="{535EFDF1-868F-44D7-964A-4435CA1468A6}" dt="2023-10-25T02:30:15.436" v="3353" actId="478"/>
          <ac:cxnSpMkLst>
            <pc:docMk/>
            <pc:sldMk cId="3895805011" sldId="284"/>
            <ac:cxnSpMk id="26" creationId="{244A9F23-D342-7FB7-6ECC-6594BE40786E}"/>
          </ac:cxnSpMkLst>
        </pc:cxnChg>
        <pc:cxnChg chg="add del mod">
          <ac:chgData name="LeeKihoon" userId="3fabf05e-f515-4018-a4ee-ca1b7dd4238a" providerId="ADAL" clId="{535EFDF1-868F-44D7-964A-4435CA1468A6}" dt="2023-10-25T04:56:45.991" v="3663" actId="478"/>
          <ac:cxnSpMkLst>
            <pc:docMk/>
            <pc:sldMk cId="3895805011" sldId="284"/>
            <ac:cxnSpMk id="29" creationId="{D82378E3-CAFD-FD84-F5E4-7AE44B06C06D}"/>
          </ac:cxnSpMkLst>
        </pc:cxnChg>
        <pc:cxnChg chg="add del mod">
          <ac:chgData name="LeeKihoon" userId="3fabf05e-f515-4018-a4ee-ca1b7dd4238a" providerId="ADAL" clId="{535EFDF1-868F-44D7-964A-4435CA1468A6}" dt="2023-10-25T04:56:45.991" v="3663" actId="478"/>
          <ac:cxnSpMkLst>
            <pc:docMk/>
            <pc:sldMk cId="3895805011" sldId="284"/>
            <ac:cxnSpMk id="30" creationId="{135011AB-2884-DDF2-83A1-A441F7DC747F}"/>
          </ac:cxnSpMkLst>
        </pc:cxnChg>
        <pc:cxnChg chg="add del mod">
          <ac:chgData name="LeeKihoon" userId="3fabf05e-f515-4018-a4ee-ca1b7dd4238a" providerId="ADAL" clId="{535EFDF1-868F-44D7-964A-4435CA1468A6}" dt="2023-10-25T04:56:45.991" v="3663" actId="478"/>
          <ac:cxnSpMkLst>
            <pc:docMk/>
            <pc:sldMk cId="3895805011" sldId="284"/>
            <ac:cxnSpMk id="31" creationId="{88640BBC-387C-88A8-8F0C-021C262C8861}"/>
          </ac:cxnSpMkLst>
        </pc:cxnChg>
        <pc:cxnChg chg="add del mod">
          <ac:chgData name="LeeKihoon" userId="3fabf05e-f515-4018-a4ee-ca1b7dd4238a" providerId="ADAL" clId="{535EFDF1-868F-44D7-964A-4435CA1468A6}" dt="2023-10-25T04:56:45.991" v="3663" actId="478"/>
          <ac:cxnSpMkLst>
            <pc:docMk/>
            <pc:sldMk cId="3895805011" sldId="284"/>
            <ac:cxnSpMk id="32" creationId="{6E6995D2-DB09-478A-CF16-9135EE84065A}"/>
          </ac:cxnSpMkLst>
        </pc:cxnChg>
        <pc:cxnChg chg="add del mod">
          <ac:chgData name="LeeKihoon" userId="3fabf05e-f515-4018-a4ee-ca1b7dd4238a" providerId="ADAL" clId="{535EFDF1-868F-44D7-964A-4435CA1468A6}" dt="2023-10-25T04:56:45.991" v="3663" actId="478"/>
          <ac:cxnSpMkLst>
            <pc:docMk/>
            <pc:sldMk cId="3895805011" sldId="284"/>
            <ac:cxnSpMk id="35" creationId="{D1B81581-4B72-775E-4E3C-4AD1745DD741}"/>
          </ac:cxnSpMkLst>
        </pc:cxnChg>
        <pc:cxnChg chg="del mod">
          <ac:chgData name="LeeKihoon" userId="3fabf05e-f515-4018-a4ee-ca1b7dd4238a" providerId="ADAL" clId="{535EFDF1-868F-44D7-964A-4435CA1468A6}" dt="2023-10-25T02:30:15.436" v="3353" actId="478"/>
          <ac:cxnSpMkLst>
            <pc:docMk/>
            <pc:sldMk cId="3895805011" sldId="284"/>
            <ac:cxnSpMk id="46" creationId="{BC470730-87B5-B073-51BC-4F06B2AF6179}"/>
          </ac:cxnSpMkLst>
        </pc:cxnChg>
        <pc:cxnChg chg="del mod">
          <ac:chgData name="LeeKihoon" userId="3fabf05e-f515-4018-a4ee-ca1b7dd4238a" providerId="ADAL" clId="{535EFDF1-868F-44D7-964A-4435CA1468A6}" dt="2023-10-25T02:30:15.436" v="3353" actId="478"/>
          <ac:cxnSpMkLst>
            <pc:docMk/>
            <pc:sldMk cId="3895805011" sldId="284"/>
            <ac:cxnSpMk id="49" creationId="{E7E1EC61-2AC8-A5B3-0C6A-2C17DB455EF4}"/>
          </ac:cxnSpMkLst>
        </pc:cxnChg>
        <pc:cxnChg chg="del mod topLvl">
          <ac:chgData name="LeeKihoon" userId="3fabf05e-f515-4018-a4ee-ca1b7dd4238a" providerId="ADAL" clId="{535EFDF1-868F-44D7-964A-4435CA1468A6}" dt="2023-10-25T04:56:45.991" v="3663" actId="478"/>
          <ac:cxnSpMkLst>
            <pc:docMk/>
            <pc:sldMk cId="3895805011" sldId="284"/>
            <ac:cxnSpMk id="52" creationId="{5551B98E-13A0-F862-F8F8-1958D26F9CB0}"/>
          </ac:cxnSpMkLst>
        </pc:cxnChg>
        <pc:cxnChg chg="del mod topLvl">
          <ac:chgData name="LeeKihoon" userId="3fabf05e-f515-4018-a4ee-ca1b7dd4238a" providerId="ADAL" clId="{535EFDF1-868F-44D7-964A-4435CA1468A6}" dt="2023-10-25T04:56:45.991" v="3663" actId="478"/>
          <ac:cxnSpMkLst>
            <pc:docMk/>
            <pc:sldMk cId="3895805011" sldId="284"/>
            <ac:cxnSpMk id="54" creationId="{9DDD66FB-D8F2-1610-F730-B2009D02DE2D}"/>
          </ac:cxnSpMkLst>
        </pc:cxnChg>
        <pc:cxnChg chg="del">
          <ac:chgData name="LeeKihoon" userId="3fabf05e-f515-4018-a4ee-ca1b7dd4238a" providerId="ADAL" clId="{535EFDF1-868F-44D7-964A-4435CA1468A6}" dt="2023-10-25T02:30:15.436" v="3353" actId="478"/>
          <ac:cxnSpMkLst>
            <pc:docMk/>
            <pc:sldMk cId="3895805011" sldId="284"/>
            <ac:cxnSpMk id="133" creationId="{D1DFD6B2-4986-190F-CB3D-1371E3D01C2C}"/>
          </ac:cxnSpMkLst>
        </pc:cxnChg>
      </pc:sldChg>
      <pc:sldChg chg="addSp delSp modSp add mod ord">
        <pc:chgData name="LeeKihoon" userId="3fabf05e-f515-4018-a4ee-ca1b7dd4238a" providerId="ADAL" clId="{535EFDF1-868F-44D7-964A-4435CA1468A6}" dt="2023-10-25T05:21:37.980" v="3894" actId="1076"/>
        <pc:sldMkLst>
          <pc:docMk/>
          <pc:sldMk cId="2231050360" sldId="285"/>
        </pc:sldMkLst>
        <pc:spChg chg="mod">
          <ac:chgData name="LeeKihoon" userId="3fabf05e-f515-4018-a4ee-ca1b7dd4238a" providerId="ADAL" clId="{535EFDF1-868F-44D7-964A-4435CA1468A6}" dt="2023-10-25T04:53:23.550" v="3610" actId="5793"/>
          <ac:spMkLst>
            <pc:docMk/>
            <pc:sldMk cId="2231050360" sldId="285"/>
            <ac:spMk id="5" creationId="{40C32FC0-6D72-2290-CFF8-A48623F399CF}"/>
          </ac:spMkLst>
        </pc:spChg>
        <pc:spChg chg="mod">
          <ac:chgData name="LeeKihoon" userId="3fabf05e-f515-4018-a4ee-ca1b7dd4238a" providerId="ADAL" clId="{535EFDF1-868F-44D7-964A-4435CA1468A6}" dt="2023-10-25T05:16:57.140" v="3828" actId="20577"/>
          <ac:spMkLst>
            <pc:docMk/>
            <pc:sldMk cId="2231050360" sldId="285"/>
            <ac:spMk id="6" creationId="{A81EC9CF-44EE-C79C-8211-FB4C4282D497}"/>
          </ac:spMkLst>
        </pc:spChg>
        <pc:spChg chg="add del mod">
          <ac:chgData name="LeeKihoon" userId="3fabf05e-f515-4018-a4ee-ca1b7dd4238a" providerId="ADAL" clId="{535EFDF1-868F-44D7-964A-4435CA1468A6}" dt="2023-10-25T04:52:16.082" v="3580" actId="478"/>
          <ac:spMkLst>
            <pc:docMk/>
            <pc:sldMk cId="2231050360" sldId="285"/>
            <ac:spMk id="7" creationId="{43497BCF-0A76-4457-9877-031FF92A40F4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8" creationId="{4CE46C97-AC7D-11FE-3477-C7C2C5C629DC}"/>
          </ac:spMkLst>
        </pc:spChg>
        <pc:spChg chg="add del mod">
          <ac:chgData name="LeeKihoon" userId="3fabf05e-f515-4018-a4ee-ca1b7dd4238a" providerId="ADAL" clId="{535EFDF1-868F-44D7-964A-4435CA1468A6}" dt="2023-10-25T04:54:33.305" v="3647" actId="478"/>
          <ac:spMkLst>
            <pc:docMk/>
            <pc:sldMk cId="2231050360" sldId="285"/>
            <ac:spMk id="9" creationId="{6BD124A2-5649-5268-91F7-93D88601E400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9" creationId="{6E7F1C96-0AB4-604A-BEE5-61646BE3169F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10" creationId="{7B1E8710-77A7-23DB-FA36-E85DD0D8B18D}"/>
          </ac:spMkLst>
        </pc:spChg>
        <pc:spChg chg="add mod">
          <ac:chgData name="LeeKihoon" userId="3fabf05e-f515-4018-a4ee-ca1b7dd4238a" providerId="ADAL" clId="{535EFDF1-868F-44D7-964A-4435CA1468A6}" dt="2023-10-25T05:03:15.373" v="3791" actId="1076"/>
          <ac:spMkLst>
            <pc:docMk/>
            <pc:sldMk cId="2231050360" sldId="285"/>
            <ac:spMk id="10" creationId="{C33CC134-6A4D-746A-D892-659D38D2762F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11" creationId="{77E21CC8-1545-6E75-D990-3DA0ABFFA584}"/>
          </ac:spMkLst>
        </pc:spChg>
        <pc:spChg chg="add mod">
          <ac:chgData name="LeeKihoon" userId="3fabf05e-f515-4018-a4ee-ca1b7dd4238a" providerId="ADAL" clId="{535EFDF1-868F-44D7-964A-4435CA1468A6}" dt="2023-10-25T05:03:15.373" v="3791" actId="1076"/>
          <ac:spMkLst>
            <pc:docMk/>
            <pc:sldMk cId="2231050360" sldId="285"/>
            <ac:spMk id="11" creationId="{8B9B2390-06E6-4140-6A81-371C33B37563}"/>
          </ac:spMkLst>
        </pc:spChg>
        <pc:spChg chg="add mod">
          <ac:chgData name="LeeKihoon" userId="3fabf05e-f515-4018-a4ee-ca1b7dd4238a" providerId="ADAL" clId="{535EFDF1-868F-44D7-964A-4435CA1468A6}" dt="2023-10-25T05:03:15.373" v="3791" actId="1076"/>
          <ac:spMkLst>
            <pc:docMk/>
            <pc:sldMk cId="2231050360" sldId="285"/>
            <ac:spMk id="12" creationId="{9619176F-DEDB-395B-61CC-78EF4A730E46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12" creationId="{DAA380A3-8F28-93DF-90E8-B1BF2939F8C9}"/>
          </ac:spMkLst>
        </pc:spChg>
        <pc:spChg chg="add mod">
          <ac:chgData name="LeeKihoon" userId="3fabf05e-f515-4018-a4ee-ca1b7dd4238a" providerId="ADAL" clId="{535EFDF1-868F-44D7-964A-4435CA1468A6}" dt="2023-10-25T05:03:15.373" v="3791" actId="1076"/>
          <ac:spMkLst>
            <pc:docMk/>
            <pc:sldMk cId="2231050360" sldId="285"/>
            <ac:spMk id="13" creationId="{5B3A4E5A-EC83-B88F-2BBC-2CB64F28332E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13" creationId="{84C7C9F0-CA13-5B92-B991-2F9991479BAF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14" creationId="{4E7A5140-D033-E54F-C135-1B797AD127A0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15" creationId="{ACA79F5B-63BF-71F6-3BE3-808F61F19E39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16" creationId="{FD3CE43D-A0F6-FDA4-E35E-31543959160B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17" creationId="{EB20BACA-9BDD-0655-DD04-09057CB9A176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18" creationId="{B5C64BFF-4E28-1547-F995-29F5E2590FC3}"/>
          </ac:spMkLst>
        </pc:spChg>
        <pc:spChg chg="del mod">
          <ac:chgData name="LeeKihoon" userId="3fabf05e-f515-4018-a4ee-ca1b7dd4238a" providerId="ADAL" clId="{535EFDF1-868F-44D7-964A-4435CA1468A6}" dt="2023-10-25T04:54:24.829" v="3643" actId="478"/>
          <ac:spMkLst>
            <pc:docMk/>
            <pc:sldMk cId="2231050360" sldId="285"/>
            <ac:spMk id="19" creationId="{B3E23B9D-BBC7-5158-80DC-EECFA12D480E}"/>
          </ac:spMkLst>
        </pc:spChg>
        <pc:spChg chg="del mod">
          <ac:chgData name="LeeKihoon" userId="3fabf05e-f515-4018-a4ee-ca1b7dd4238a" providerId="ADAL" clId="{535EFDF1-868F-44D7-964A-4435CA1468A6}" dt="2023-10-25T04:54:24.829" v="3643" actId="478"/>
          <ac:spMkLst>
            <pc:docMk/>
            <pc:sldMk cId="2231050360" sldId="285"/>
            <ac:spMk id="20" creationId="{4D7CE069-CE39-D115-529F-8C2606F07AE9}"/>
          </ac:spMkLst>
        </pc:spChg>
        <pc:spChg chg="del mod">
          <ac:chgData name="LeeKihoon" userId="3fabf05e-f515-4018-a4ee-ca1b7dd4238a" providerId="ADAL" clId="{535EFDF1-868F-44D7-964A-4435CA1468A6}" dt="2023-10-25T04:54:24.829" v="3643" actId="478"/>
          <ac:spMkLst>
            <pc:docMk/>
            <pc:sldMk cId="2231050360" sldId="285"/>
            <ac:spMk id="21" creationId="{26813D15-3E78-7E7E-50DE-F1626341341A}"/>
          </ac:spMkLst>
        </pc:spChg>
        <pc:spChg chg="del mod">
          <ac:chgData name="LeeKihoon" userId="3fabf05e-f515-4018-a4ee-ca1b7dd4238a" providerId="ADAL" clId="{535EFDF1-868F-44D7-964A-4435CA1468A6}" dt="2023-10-25T04:54:24.829" v="3643" actId="478"/>
          <ac:spMkLst>
            <pc:docMk/>
            <pc:sldMk cId="2231050360" sldId="285"/>
            <ac:spMk id="22" creationId="{39B0C8D7-68F3-5E64-C36F-9B1D7F1C9118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25" creationId="{8BAAAFCA-5CA6-473C-0E16-E653E82C3381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26" creationId="{AD677EF4-9F78-2930-02DC-AEF94F97B25B}"/>
          </ac:spMkLst>
        </pc:spChg>
        <pc:spChg chg="del mod">
          <ac:chgData name="LeeKihoon" userId="3fabf05e-f515-4018-a4ee-ca1b7dd4238a" providerId="ADAL" clId="{535EFDF1-868F-44D7-964A-4435CA1468A6}" dt="2023-10-25T04:54:24.829" v="3643" actId="478"/>
          <ac:spMkLst>
            <pc:docMk/>
            <pc:sldMk cId="2231050360" sldId="285"/>
            <ac:spMk id="33" creationId="{2C785DE9-2E1C-17D3-7DCA-6FBDB272A139}"/>
          </ac:spMkLst>
        </pc:spChg>
        <pc:spChg chg="del mod">
          <ac:chgData name="LeeKihoon" userId="3fabf05e-f515-4018-a4ee-ca1b7dd4238a" providerId="ADAL" clId="{535EFDF1-868F-44D7-964A-4435CA1468A6}" dt="2023-10-25T04:54:24.829" v="3643" actId="478"/>
          <ac:spMkLst>
            <pc:docMk/>
            <pc:sldMk cId="2231050360" sldId="285"/>
            <ac:spMk id="34" creationId="{57807958-9767-6C8C-A912-EE41BBF83E50}"/>
          </ac:spMkLst>
        </pc:spChg>
        <pc:spChg chg="del mod">
          <ac:chgData name="LeeKihoon" userId="3fabf05e-f515-4018-a4ee-ca1b7dd4238a" providerId="ADAL" clId="{535EFDF1-868F-44D7-964A-4435CA1468A6}" dt="2023-10-25T04:54:24.829" v="3643" actId="478"/>
          <ac:spMkLst>
            <pc:docMk/>
            <pc:sldMk cId="2231050360" sldId="285"/>
            <ac:spMk id="36" creationId="{7A4632E1-3182-58C8-A557-74F19FC57018}"/>
          </ac:spMkLst>
        </pc:spChg>
        <pc:spChg chg="del mod">
          <ac:chgData name="LeeKihoon" userId="3fabf05e-f515-4018-a4ee-ca1b7dd4238a" providerId="ADAL" clId="{535EFDF1-868F-44D7-964A-4435CA1468A6}" dt="2023-10-25T04:54:24.829" v="3643" actId="478"/>
          <ac:spMkLst>
            <pc:docMk/>
            <pc:sldMk cId="2231050360" sldId="285"/>
            <ac:spMk id="37" creationId="{6BED49B3-D464-6056-1A41-0D4FE0213F43}"/>
          </ac:spMkLst>
        </pc:spChg>
        <pc:spChg chg="del mod">
          <ac:chgData name="LeeKihoon" userId="3fabf05e-f515-4018-a4ee-ca1b7dd4238a" providerId="ADAL" clId="{535EFDF1-868F-44D7-964A-4435CA1468A6}" dt="2023-10-25T04:54:24.829" v="3643" actId="478"/>
          <ac:spMkLst>
            <pc:docMk/>
            <pc:sldMk cId="2231050360" sldId="285"/>
            <ac:spMk id="38" creationId="{373D1C8F-B428-7EDE-CD00-1EF592B694E8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43" creationId="{4AE0280E-7E18-BEED-63F0-F4D0B77F18D4}"/>
          </ac:spMkLst>
        </pc:spChg>
        <pc:spChg chg="del mod">
          <ac:chgData name="LeeKihoon" userId="3fabf05e-f515-4018-a4ee-ca1b7dd4238a" providerId="ADAL" clId="{535EFDF1-868F-44D7-964A-4435CA1468A6}" dt="2023-10-25T02:44:55.430" v="3496" actId="478"/>
          <ac:spMkLst>
            <pc:docMk/>
            <pc:sldMk cId="2231050360" sldId="285"/>
            <ac:spMk id="44" creationId="{C8E8D6B9-D3C8-E32D-E913-137638A906C9}"/>
          </ac:spMkLst>
        </pc:spChg>
        <pc:spChg chg="add del mod">
          <ac:chgData name="LeeKihoon" userId="3fabf05e-f515-4018-a4ee-ca1b7dd4238a" providerId="ADAL" clId="{535EFDF1-868F-44D7-964A-4435CA1468A6}" dt="2023-10-25T05:18:40.103" v="3837" actId="478"/>
          <ac:spMkLst>
            <pc:docMk/>
            <pc:sldMk cId="2231050360" sldId="285"/>
            <ac:spMk id="44" creationId="{ECD42E7A-B27B-6AF6-3385-A3FCFCF38647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46" creationId="{2F074414-8DAE-2ECD-97A8-2F4384FFE3B6}"/>
          </ac:spMkLst>
        </pc:spChg>
        <pc:spChg chg="add del mod">
          <ac:chgData name="LeeKihoon" userId="3fabf05e-f515-4018-a4ee-ca1b7dd4238a" providerId="ADAL" clId="{535EFDF1-868F-44D7-964A-4435CA1468A6}" dt="2023-10-25T05:18:41.818" v="3838" actId="478"/>
          <ac:spMkLst>
            <pc:docMk/>
            <pc:sldMk cId="2231050360" sldId="285"/>
            <ac:spMk id="46" creationId="{C5250448-8DB7-16D6-2D4E-2CF92AE4A44D}"/>
          </ac:spMkLst>
        </pc:spChg>
        <pc:spChg chg="add mod">
          <ac:chgData name="LeeKihoon" userId="3fabf05e-f515-4018-a4ee-ca1b7dd4238a" providerId="ADAL" clId="{535EFDF1-868F-44D7-964A-4435CA1468A6}" dt="2023-10-25T05:21:09.765" v="3889" actId="1076"/>
          <ac:spMkLst>
            <pc:docMk/>
            <pc:sldMk cId="2231050360" sldId="285"/>
            <ac:spMk id="49" creationId="{E7F35204-BF89-B587-9264-4B5938F13443}"/>
          </ac:spMkLst>
        </pc:spChg>
        <pc:spChg chg="add del mod">
          <ac:chgData name="LeeKihoon" userId="3fabf05e-f515-4018-a4ee-ca1b7dd4238a" providerId="ADAL" clId="{535EFDF1-868F-44D7-964A-4435CA1468A6}" dt="2023-10-25T04:52:17.469" v="3582" actId="478"/>
          <ac:spMkLst>
            <pc:docMk/>
            <pc:sldMk cId="2231050360" sldId="285"/>
            <ac:spMk id="53" creationId="{9D5D81D3-06B7-C6BE-9B18-33F98E58C250}"/>
          </ac:spMkLst>
        </pc:spChg>
        <pc:spChg chg="add del mod">
          <ac:chgData name="LeeKihoon" userId="3fabf05e-f515-4018-a4ee-ca1b7dd4238a" providerId="ADAL" clId="{535EFDF1-868F-44D7-964A-4435CA1468A6}" dt="2023-10-25T05:19:23.085" v="3851" actId="478"/>
          <ac:spMkLst>
            <pc:docMk/>
            <pc:sldMk cId="2231050360" sldId="285"/>
            <ac:spMk id="57" creationId="{E47388EA-4BF4-CEA1-8394-78DAB6E546C1}"/>
          </ac:spMkLst>
        </pc:spChg>
        <pc:spChg chg="add mod">
          <ac:chgData name="LeeKihoon" userId="3fabf05e-f515-4018-a4ee-ca1b7dd4238a" providerId="ADAL" clId="{535EFDF1-868F-44D7-964A-4435CA1468A6}" dt="2023-10-25T05:03:15.373" v="3791" actId="1076"/>
          <ac:spMkLst>
            <pc:docMk/>
            <pc:sldMk cId="2231050360" sldId="285"/>
            <ac:spMk id="65" creationId="{BDC14048-1667-7B79-D61C-E2E892905774}"/>
          </ac:spMkLst>
        </pc:spChg>
        <pc:spChg chg="add del mod">
          <ac:chgData name="LeeKihoon" userId="3fabf05e-f515-4018-a4ee-ca1b7dd4238a" providerId="ADAL" clId="{535EFDF1-868F-44D7-964A-4435CA1468A6}" dt="2023-10-25T05:19:25.735" v="3852" actId="478"/>
          <ac:spMkLst>
            <pc:docMk/>
            <pc:sldMk cId="2231050360" sldId="285"/>
            <ac:spMk id="68" creationId="{01547871-5661-ABA4-F8DF-294B33054BFF}"/>
          </ac:spMkLst>
        </pc:spChg>
        <pc:spChg chg="add mod">
          <ac:chgData name="LeeKihoon" userId="3fabf05e-f515-4018-a4ee-ca1b7dd4238a" providerId="ADAL" clId="{535EFDF1-868F-44D7-964A-4435CA1468A6}" dt="2023-10-25T05:03:15.373" v="3791" actId="1076"/>
          <ac:spMkLst>
            <pc:docMk/>
            <pc:sldMk cId="2231050360" sldId="285"/>
            <ac:spMk id="69" creationId="{FD0DB777-709F-0348-288D-5AEC3BC9963B}"/>
          </ac:spMkLst>
        </pc:spChg>
        <pc:spChg chg="add mod">
          <ac:chgData name="LeeKihoon" userId="3fabf05e-f515-4018-a4ee-ca1b7dd4238a" providerId="ADAL" clId="{535EFDF1-868F-44D7-964A-4435CA1468A6}" dt="2023-10-25T05:03:15.373" v="3791" actId="1076"/>
          <ac:spMkLst>
            <pc:docMk/>
            <pc:sldMk cId="2231050360" sldId="285"/>
            <ac:spMk id="70" creationId="{BC45DEFF-8062-6965-1714-489E30457AA2}"/>
          </ac:spMkLst>
        </pc:spChg>
        <pc:spChg chg="add mod">
          <ac:chgData name="LeeKihoon" userId="3fabf05e-f515-4018-a4ee-ca1b7dd4238a" providerId="ADAL" clId="{535EFDF1-868F-44D7-964A-4435CA1468A6}" dt="2023-10-25T05:03:15.373" v="3791" actId="1076"/>
          <ac:spMkLst>
            <pc:docMk/>
            <pc:sldMk cId="2231050360" sldId="285"/>
            <ac:spMk id="71" creationId="{ACE62AD9-1BCF-384F-D3D6-51CEA06729FE}"/>
          </ac:spMkLst>
        </pc:spChg>
        <pc:spChg chg="add mod">
          <ac:chgData name="LeeKihoon" userId="3fabf05e-f515-4018-a4ee-ca1b7dd4238a" providerId="ADAL" clId="{535EFDF1-868F-44D7-964A-4435CA1468A6}" dt="2023-10-25T05:19:53.822" v="3869" actId="1076"/>
          <ac:spMkLst>
            <pc:docMk/>
            <pc:sldMk cId="2231050360" sldId="285"/>
            <ac:spMk id="72" creationId="{05A7A4B5-E115-E9C9-2787-5BD74135983A}"/>
          </ac:spMkLst>
        </pc:spChg>
        <pc:spChg chg="mod">
          <ac:chgData name="LeeKihoon" userId="3fabf05e-f515-4018-a4ee-ca1b7dd4238a" providerId="ADAL" clId="{535EFDF1-868F-44D7-964A-4435CA1468A6}" dt="2023-10-25T04:54:25.448" v="3644"/>
          <ac:spMkLst>
            <pc:docMk/>
            <pc:sldMk cId="2231050360" sldId="285"/>
            <ac:spMk id="76" creationId="{01F419EA-7C63-74B9-BF2D-4F5EEFCC0BE3}"/>
          </ac:spMkLst>
        </pc:spChg>
        <pc:spChg chg="mod">
          <ac:chgData name="LeeKihoon" userId="3fabf05e-f515-4018-a4ee-ca1b7dd4238a" providerId="ADAL" clId="{535EFDF1-868F-44D7-964A-4435CA1468A6}" dt="2023-10-25T04:54:25.448" v="3644"/>
          <ac:spMkLst>
            <pc:docMk/>
            <pc:sldMk cId="2231050360" sldId="285"/>
            <ac:spMk id="77" creationId="{28480C84-B83F-5AC5-5E17-BD6E2B3FC0F3}"/>
          </ac:spMkLst>
        </pc:spChg>
        <pc:spChg chg="mod">
          <ac:chgData name="LeeKihoon" userId="3fabf05e-f515-4018-a4ee-ca1b7dd4238a" providerId="ADAL" clId="{535EFDF1-868F-44D7-964A-4435CA1468A6}" dt="2023-10-25T04:54:25.448" v="3644"/>
          <ac:spMkLst>
            <pc:docMk/>
            <pc:sldMk cId="2231050360" sldId="285"/>
            <ac:spMk id="78" creationId="{2BAE0B27-6B29-A3EA-A00C-D26780E014F8}"/>
          </ac:spMkLst>
        </pc:spChg>
        <pc:spChg chg="mod">
          <ac:chgData name="LeeKihoon" userId="3fabf05e-f515-4018-a4ee-ca1b7dd4238a" providerId="ADAL" clId="{535EFDF1-868F-44D7-964A-4435CA1468A6}" dt="2023-10-25T04:54:25.448" v="3644"/>
          <ac:spMkLst>
            <pc:docMk/>
            <pc:sldMk cId="2231050360" sldId="285"/>
            <ac:spMk id="79" creationId="{59E2ACB4-8CAC-C86B-E4C6-5CB5E0B85EAA}"/>
          </ac:spMkLst>
        </pc:spChg>
        <pc:spChg chg="mod">
          <ac:chgData name="LeeKihoon" userId="3fabf05e-f515-4018-a4ee-ca1b7dd4238a" providerId="ADAL" clId="{535EFDF1-868F-44D7-964A-4435CA1468A6}" dt="2023-10-25T04:54:25.448" v="3644"/>
          <ac:spMkLst>
            <pc:docMk/>
            <pc:sldMk cId="2231050360" sldId="285"/>
            <ac:spMk id="80" creationId="{AE5BE1BE-FBD8-27F9-7538-D621D7326E57}"/>
          </ac:spMkLst>
        </pc:spChg>
        <pc:spChg chg="mod">
          <ac:chgData name="LeeKihoon" userId="3fabf05e-f515-4018-a4ee-ca1b7dd4238a" providerId="ADAL" clId="{535EFDF1-868F-44D7-964A-4435CA1468A6}" dt="2023-10-25T04:54:25.448" v="3644"/>
          <ac:spMkLst>
            <pc:docMk/>
            <pc:sldMk cId="2231050360" sldId="285"/>
            <ac:spMk id="81" creationId="{5FFE0E8F-A54C-F8FD-9DD6-B030497E1234}"/>
          </ac:spMkLst>
        </pc:spChg>
        <pc:spChg chg="mod">
          <ac:chgData name="LeeKihoon" userId="3fabf05e-f515-4018-a4ee-ca1b7dd4238a" providerId="ADAL" clId="{535EFDF1-868F-44D7-964A-4435CA1468A6}" dt="2023-10-25T04:54:25.448" v="3644"/>
          <ac:spMkLst>
            <pc:docMk/>
            <pc:sldMk cId="2231050360" sldId="285"/>
            <ac:spMk id="82" creationId="{8EFB74A6-C252-80F8-C600-B8BBAE0BB4AB}"/>
          </ac:spMkLst>
        </pc:spChg>
        <pc:spChg chg="mod">
          <ac:chgData name="LeeKihoon" userId="3fabf05e-f515-4018-a4ee-ca1b7dd4238a" providerId="ADAL" clId="{535EFDF1-868F-44D7-964A-4435CA1468A6}" dt="2023-10-25T04:54:25.448" v="3644"/>
          <ac:spMkLst>
            <pc:docMk/>
            <pc:sldMk cId="2231050360" sldId="285"/>
            <ac:spMk id="83" creationId="{B5861AAE-DC0B-EEFF-A2FF-FA23368B4E1D}"/>
          </ac:spMkLst>
        </pc:spChg>
        <pc:spChg chg="mod">
          <ac:chgData name="LeeKihoon" userId="3fabf05e-f515-4018-a4ee-ca1b7dd4238a" providerId="ADAL" clId="{535EFDF1-868F-44D7-964A-4435CA1468A6}" dt="2023-10-25T04:54:25.448" v="3644"/>
          <ac:spMkLst>
            <pc:docMk/>
            <pc:sldMk cId="2231050360" sldId="285"/>
            <ac:spMk id="84" creationId="{D8B5F97A-7839-7E07-D173-5B3C60F861B3}"/>
          </ac:spMkLst>
        </pc:spChg>
        <pc:spChg chg="add mod">
          <ac:chgData name="LeeKihoon" userId="3fabf05e-f515-4018-a4ee-ca1b7dd4238a" providerId="ADAL" clId="{535EFDF1-868F-44D7-964A-4435CA1468A6}" dt="2023-10-25T05:21:22.294" v="3891" actId="207"/>
          <ac:spMkLst>
            <pc:docMk/>
            <pc:sldMk cId="2231050360" sldId="285"/>
            <ac:spMk id="86" creationId="{B658CA96-8CF8-6A86-B93F-216EE44038C3}"/>
          </ac:spMkLst>
        </pc:spChg>
        <pc:spChg chg="add mod">
          <ac:chgData name="LeeKihoon" userId="3fabf05e-f515-4018-a4ee-ca1b7dd4238a" providerId="ADAL" clId="{535EFDF1-868F-44D7-964A-4435CA1468A6}" dt="2023-10-25T05:21:27.468" v="3892" actId="12"/>
          <ac:spMkLst>
            <pc:docMk/>
            <pc:sldMk cId="2231050360" sldId="285"/>
            <ac:spMk id="87" creationId="{8C3B8DE6-B9B7-EA2B-E9CC-9ED8147BA10A}"/>
          </ac:spMkLst>
        </pc:spChg>
        <pc:spChg chg="add mod">
          <ac:chgData name="LeeKihoon" userId="3fabf05e-f515-4018-a4ee-ca1b7dd4238a" providerId="ADAL" clId="{535EFDF1-868F-44D7-964A-4435CA1468A6}" dt="2023-10-25T05:21:37.980" v="3894" actId="1076"/>
          <ac:spMkLst>
            <pc:docMk/>
            <pc:sldMk cId="2231050360" sldId="285"/>
            <ac:spMk id="88" creationId="{45A8D4F0-5235-0CE4-15D6-EEC720EA1110}"/>
          </ac:spMkLst>
        </pc:spChg>
        <pc:spChg chg="add mod">
          <ac:chgData name="LeeKihoon" userId="3fabf05e-f515-4018-a4ee-ca1b7dd4238a" providerId="ADAL" clId="{535EFDF1-868F-44D7-964A-4435CA1468A6}" dt="2023-10-25T05:16:32.716" v="3821" actId="20577"/>
          <ac:spMkLst>
            <pc:docMk/>
            <pc:sldMk cId="2231050360" sldId="285"/>
            <ac:spMk id="92" creationId="{AE4769CF-832E-A44C-9812-595A4B056293}"/>
          </ac:spMkLst>
        </pc:spChg>
        <pc:grpChg chg="add del mod">
          <ac:chgData name="LeeKihoon" userId="3fabf05e-f515-4018-a4ee-ca1b7dd4238a" providerId="ADAL" clId="{535EFDF1-868F-44D7-964A-4435CA1468A6}" dt="2023-10-25T02:44:59.385" v="3497" actId="478"/>
          <ac:grpSpMkLst>
            <pc:docMk/>
            <pc:sldMk cId="2231050360" sldId="285"/>
            <ac:grpSpMk id="7" creationId="{8D1088D2-26BB-0ABE-4E37-9FC3F3E9D044}"/>
          </ac:grpSpMkLst>
        </pc:grpChg>
        <pc:grpChg chg="del mod">
          <ac:chgData name="LeeKihoon" userId="3fabf05e-f515-4018-a4ee-ca1b7dd4238a" providerId="ADAL" clId="{535EFDF1-868F-44D7-964A-4435CA1468A6}" dt="2023-10-25T04:54:24.829" v="3643" actId="478"/>
          <ac:grpSpMkLst>
            <pc:docMk/>
            <pc:sldMk cId="2231050360" sldId="285"/>
            <ac:grpSpMk id="39" creationId="{E0D13CE3-84FE-5854-1F64-851F0174EDE7}"/>
          </ac:grpSpMkLst>
        </pc:grpChg>
        <pc:grpChg chg="del mod">
          <ac:chgData name="LeeKihoon" userId="3fabf05e-f515-4018-a4ee-ca1b7dd4238a" providerId="ADAL" clId="{535EFDF1-868F-44D7-964A-4435CA1468A6}" dt="2023-10-25T04:54:24.829" v="3643" actId="478"/>
          <ac:grpSpMkLst>
            <pc:docMk/>
            <pc:sldMk cId="2231050360" sldId="285"/>
            <ac:grpSpMk id="55" creationId="{D767C3B3-C31F-2681-36FF-7224B9345FEA}"/>
          </ac:grpSpMkLst>
        </pc:grpChg>
        <pc:grpChg chg="add mod">
          <ac:chgData name="LeeKihoon" userId="3fabf05e-f515-4018-a4ee-ca1b7dd4238a" providerId="ADAL" clId="{535EFDF1-868F-44D7-964A-4435CA1468A6}" dt="2023-10-25T05:03:15.373" v="3791" actId="1076"/>
          <ac:grpSpMkLst>
            <pc:docMk/>
            <pc:sldMk cId="2231050360" sldId="285"/>
            <ac:grpSpMk id="75" creationId="{C1CB04E9-9465-05B8-0C6D-866AE1C909B7}"/>
          </ac:grpSpMkLst>
        </pc:grpChg>
        <pc:picChg chg="add mod">
          <ac:chgData name="LeeKihoon" userId="3fabf05e-f515-4018-a4ee-ca1b7dd4238a" providerId="ADAL" clId="{535EFDF1-868F-44D7-964A-4435CA1468A6}" dt="2023-10-25T05:03:15.373" v="3791" actId="1076"/>
          <ac:picMkLst>
            <pc:docMk/>
            <pc:sldMk cId="2231050360" sldId="285"/>
            <ac:picMk id="14" creationId="{12F55526-EC84-B1F9-69EB-E70EB6476C34}"/>
          </ac:picMkLst>
        </pc:picChg>
        <pc:picChg chg="add mod">
          <ac:chgData name="LeeKihoon" userId="3fabf05e-f515-4018-a4ee-ca1b7dd4238a" providerId="ADAL" clId="{535EFDF1-868F-44D7-964A-4435CA1468A6}" dt="2023-10-25T05:03:15.373" v="3791" actId="1076"/>
          <ac:picMkLst>
            <pc:docMk/>
            <pc:sldMk cId="2231050360" sldId="285"/>
            <ac:picMk id="15" creationId="{470355CC-6C84-B15C-7A68-2ED29A8B184B}"/>
          </ac:picMkLst>
        </pc:picChg>
        <pc:picChg chg="add mod">
          <ac:chgData name="LeeKihoon" userId="3fabf05e-f515-4018-a4ee-ca1b7dd4238a" providerId="ADAL" clId="{535EFDF1-868F-44D7-964A-4435CA1468A6}" dt="2023-10-25T05:03:15.373" v="3791" actId="1076"/>
          <ac:picMkLst>
            <pc:docMk/>
            <pc:sldMk cId="2231050360" sldId="285"/>
            <ac:picMk id="16" creationId="{F62CBE94-CD8C-AB09-CC00-4188497C97C5}"/>
          </ac:picMkLst>
        </pc:picChg>
        <pc:picChg chg="add mod">
          <ac:chgData name="LeeKihoon" userId="3fabf05e-f515-4018-a4ee-ca1b7dd4238a" providerId="ADAL" clId="{535EFDF1-868F-44D7-964A-4435CA1468A6}" dt="2023-10-25T05:03:15.373" v="3791" actId="1076"/>
          <ac:picMkLst>
            <pc:docMk/>
            <pc:sldMk cId="2231050360" sldId="285"/>
            <ac:picMk id="17" creationId="{AE2A6A3B-4A47-D5E0-ADBA-6DD214EC5B9D}"/>
          </ac:picMkLst>
        </pc:picChg>
        <pc:picChg chg="del mod">
          <ac:chgData name="LeeKihoon" userId="3fabf05e-f515-4018-a4ee-ca1b7dd4238a" providerId="ADAL" clId="{535EFDF1-868F-44D7-964A-4435CA1468A6}" dt="2023-10-25T04:54:24.829" v="3643" actId="478"/>
          <ac:picMkLst>
            <pc:docMk/>
            <pc:sldMk cId="2231050360" sldId="285"/>
            <ac:picMk id="23" creationId="{BD06ABBE-5079-1070-0D32-1CEABCB7F3AF}"/>
          </ac:picMkLst>
        </pc:picChg>
        <pc:picChg chg="del mod">
          <ac:chgData name="LeeKihoon" userId="3fabf05e-f515-4018-a4ee-ca1b7dd4238a" providerId="ADAL" clId="{535EFDF1-868F-44D7-964A-4435CA1468A6}" dt="2023-10-25T04:54:24.829" v="3643" actId="478"/>
          <ac:picMkLst>
            <pc:docMk/>
            <pc:sldMk cId="2231050360" sldId="285"/>
            <ac:picMk id="24" creationId="{607B0787-4317-85EE-7FA8-26FCB538154F}"/>
          </ac:picMkLst>
        </pc:picChg>
        <pc:picChg chg="del mod">
          <ac:chgData name="LeeKihoon" userId="3fabf05e-f515-4018-a4ee-ca1b7dd4238a" providerId="ADAL" clId="{535EFDF1-868F-44D7-964A-4435CA1468A6}" dt="2023-10-25T04:54:24.829" v="3643" actId="478"/>
          <ac:picMkLst>
            <pc:docMk/>
            <pc:sldMk cId="2231050360" sldId="285"/>
            <ac:picMk id="27" creationId="{B7EA57CD-5B36-3D64-794D-B98F99367926}"/>
          </ac:picMkLst>
        </pc:picChg>
        <pc:picChg chg="del mod">
          <ac:chgData name="LeeKihoon" userId="3fabf05e-f515-4018-a4ee-ca1b7dd4238a" providerId="ADAL" clId="{535EFDF1-868F-44D7-964A-4435CA1468A6}" dt="2023-10-25T04:54:24.829" v="3643" actId="478"/>
          <ac:picMkLst>
            <pc:docMk/>
            <pc:sldMk cId="2231050360" sldId="285"/>
            <ac:picMk id="28" creationId="{EEED2A55-791F-E053-D7A8-AB2FE133D453}"/>
          </ac:picMkLst>
        </pc:picChg>
        <pc:cxnChg chg="add mod">
          <ac:chgData name="LeeKihoon" userId="3fabf05e-f515-4018-a4ee-ca1b7dd4238a" providerId="ADAL" clId="{535EFDF1-868F-44D7-964A-4435CA1468A6}" dt="2023-10-25T05:03:15.373" v="3791" actId="1076"/>
          <ac:cxnSpMkLst>
            <pc:docMk/>
            <pc:sldMk cId="2231050360" sldId="285"/>
            <ac:cxnSpMk id="18" creationId="{7E86440A-9EF3-1568-FBAA-F2F09C28FAF1}"/>
          </ac:cxnSpMkLst>
        </pc:cxnChg>
        <pc:cxnChg chg="add mod">
          <ac:chgData name="LeeKihoon" userId="3fabf05e-f515-4018-a4ee-ca1b7dd4238a" providerId="ADAL" clId="{535EFDF1-868F-44D7-964A-4435CA1468A6}" dt="2023-10-25T05:03:15.373" v="3791" actId="1076"/>
          <ac:cxnSpMkLst>
            <pc:docMk/>
            <pc:sldMk cId="2231050360" sldId="285"/>
            <ac:cxnSpMk id="25" creationId="{31D9B84F-6950-8B50-CEE4-3C7145D92BFF}"/>
          </ac:cxnSpMkLst>
        </pc:cxnChg>
        <pc:cxnChg chg="add mod">
          <ac:chgData name="LeeKihoon" userId="3fabf05e-f515-4018-a4ee-ca1b7dd4238a" providerId="ADAL" clId="{535EFDF1-868F-44D7-964A-4435CA1468A6}" dt="2023-10-25T05:03:15.373" v="3791" actId="1076"/>
          <ac:cxnSpMkLst>
            <pc:docMk/>
            <pc:sldMk cId="2231050360" sldId="285"/>
            <ac:cxnSpMk id="26" creationId="{49E7E817-3BD6-08CE-A63A-B863B8DAF1A8}"/>
          </ac:cxnSpMkLst>
        </pc:cxnChg>
        <pc:cxnChg chg="del mod">
          <ac:chgData name="LeeKihoon" userId="3fabf05e-f515-4018-a4ee-ca1b7dd4238a" providerId="ADAL" clId="{535EFDF1-868F-44D7-964A-4435CA1468A6}" dt="2023-10-25T04:54:24.829" v="3643" actId="478"/>
          <ac:cxnSpMkLst>
            <pc:docMk/>
            <pc:sldMk cId="2231050360" sldId="285"/>
            <ac:cxnSpMk id="29" creationId="{D82378E3-CAFD-FD84-F5E4-7AE44B06C06D}"/>
          </ac:cxnSpMkLst>
        </pc:cxnChg>
        <pc:cxnChg chg="del mod">
          <ac:chgData name="LeeKihoon" userId="3fabf05e-f515-4018-a4ee-ca1b7dd4238a" providerId="ADAL" clId="{535EFDF1-868F-44D7-964A-4435CA1468A6}" dt="2023-10-25T04:54:24.829" v="3643" actId="478"/>
          <ac:cxnSpMkLst>
            <pc:docMk/>
            <pc:sldMk cId="2231050360" sldId="285"/>
            <ac:cxnSpMk id="30" creationId="{135011AB-2884-DDF2-83A1-A441F7DC747F}"/>
          </ac:cxnSpMkLst>
        </pc:cxnChg>
        <pc:cxnChg chg="del mod">
          <ac:chgData name="LeeKihoon" userId="3fabf05e-f515-4018-a4ee-ca1b7dd4238a" providerId="ADAL" clId="{535EFDF1-868F-44D7-964A-4435CA1468A6}" dt="2023-10-25T04:54:24.829" v="3643" actId="478"/>
          <ac:cxnSpMkLst>
            <pc:docMk/>
            <pc:sldMk cId="2231050360" sldId="285"/>
            <ac:cxnSpMk id="31" creationId="{88640BBC-387C-88A8-8F0C-021C262C8861}"/>
          </ac:cxnSpMkLst>
        </pc:cxnChg>
        <pc:cxnChg chg="del mod">
          <ac:chgData name="LeeKihoon" userId="3fabf05e-f515-4018-a4ee-ca1b7dd4238a" providerId="ADAL" clId="{535EFDF1-868F-44D7-964A-4435CA1468A6}" dt="2023-10-25T04:54:24.829" v="3643" actId="478"/>
          <ac:cxnSpMkLst>
            <pc:docMk/>
            <pc:sldMk cId="2231050360" sldId="285"/>
            <ac:cxnSpMk id="32" creationId="{6E6995D2-DB09-478A-CF16-9135EE84065A}"/>
          </ac:cxnSpMkLst>
        </pc:cxnChg>
        <pc:cxnChg chg="del mod">
          <ac:chgData name="LeeKihoon" userId="3fabf05e-f515-4018-a4ee-ca1b7dd4238a" providerId="ADAL" clId="{535EFDF1-868F-44D7-964A-4435CA1468A6}" dt="2023-10-25T04:54:24.829" v="3643" actId="478"/>
          <ac:cxnSpMkLst>
            <pc:docMk/>
            <pc:sldMk cId="2231050360" sldId="285"/>
            <ac:cxnSpMk id="35" creationId="{D1B81581-4B72-775E-4E3C-4AD1745DD741}"/>
          </ac:cxnSpMkLst>
        </pc:cxnChg>
        <pc:cxnChg chg="add mod">
          <ac:chgData name="LeeKihoon" userId="3fabf05e-f515-4018-a4ee-ca1b7dd4238a" providerId="ADAL" clId="{535EFDF1-868F-44D7-964A-4435CA1468A6}" dt="2023-10-25T05:03:15.373" v="3791" actId="1076"/>
          <ac:cxnSpMkLst>
            <pc:docMk/>
            <pc:sldMk cId="2231050360" sldId="285"/>
            <ac:cxnSpMk id="43" creationId="{62B1EB1D-03D4-C5E6-95BD-A09EAE931A2C}"/>
          </ac:cxnSpMkLst>
        </pc:cxnChg>
        <pc:cxnChg chg="add mod">
          <ac:chgData name="LeeKihoon" userId="3fabf05e-f515-4018-a4ee-ca1b7dd4238a" providerId="ADAL" clId="{535EFDF1-868F-44D7-964A-4435CA1468A6}" dt="2023-10-25T05:19:02.847" v="3847" actId="14100"/>
          <ac:cxnSpMkLst>
            <pc:docMk/>
            <pc:sldMk cId="2231050360" sldId="285"/>
            <ac:cxnSpMk id="56" creationId="{ECC9E759-7326-2E93-A4ED-15DC8B0F6EA3}"/>
          </ac:cxnSpMkLst>
        </pc:cxnChg>
        <pc:cxnChg chg="add del mod">
          <ac:chgData name="LeeKihoon" userId="3fabf05e-f515-4018-a4ee-ca1b7dd4238a" providerId="ADAL" clId="{535EFDF1-868F-44D7-964A-4435CA1468A6}" dt="2023-10-25T04:54:40.232" v="3649" actId="478"/>
          <ac:cxnSpMkLst>
            <pc:docMk/>
            <pc:sldMk cId="2231050360" sldId="285"/>
            <ac:cxnSpMk id="73" creationId="{6600D6A9-4D92-0A6C-AC3C-5289D255E77A}"/>
          </ac:cxnSpMkLst>
        </pc:cxnChg>
        <pc:cxnChg chg="add mod">
          <ac:chgData name="LeeKihoon" userId="3fabf05e-f515-4018-a4ee-ca1b7dd4238a" providerId="ADAL" clId="{535EFDF1-868F-44D7-964A-4435CA1468A6}" dt="2023-10-25T05:20:59.800" v="3888" actId="14100"/>
          <ac:cxnSpMkLst>
            <pc:docMk/>
            <pc:sldMk cId="2231050360" sldId="285"/>
            <ac:cxnSpMk id="74" creationId="{1336931C-3287-6C9E-DBC2-933B39B0FBA9}"/>
          </ac:cxnSpMkLst>
        </pc:cxnChg>
        <pc:cxnChg chg="add mod">
          <ac:chgData name="LeeKihoon" userId="3fabf05e-f515-4018-a4ee-ca1b7dd4238a" providerId="ADAL" clId="{535EFDF1-868F-44D7-964A-4435CA1468A6}" dt="2023-10-25T05:21:34.440" v="3893" actId="1076"/>
          <ac:cxnSpMkLst>
            <pc:docMk/>
            <pc:sldMk cId="2231050360" sldId="285"/>
            <ac:cxnSpMk id="89" creationId="{CE8DE1E4-30BD-34A7-1634-D0C4105A2E47}"/>
          </ac:cxnSpMkLst>
        </pc:cxnChg>
        <pc:cxnChg chg="add mod">
          <ac:chgData name="LeeKihoon" userId="3fabf05e-f515-4018-a4ee-ca1b7dd4238a" providerId="ADAL" clId="{535EFDF1-868F-44D7-964A-4435CA1468A6}" dt="2023-10-25T05:18:51.899" v="3843" actId="14100"/>
          <ac:cxnSpMkLst>
            <pc:docMk/>
            <pc:sldMk cId="2231050360" sldId="285"/>
            <ac:cxnSpMk id="94" creationId="{0B2DFC1D-6FCD-DD20-947B-B8E9B0595BFB}"/>
          </ac:cxnSpMkLst>
        </pc:cxnChg>
        <pc:cxnChg chg="add mod">
          <ac:chgData name="LeeKihoon" userId="3fabf05e-f515-4018-a4ee-ca1b7dd4238a" providerId="ADAL" clId="{535EFDF1-868F-44D7-964A-4435CA1468A6}" dt="2023-10-25T05:19:00.285" v="3846" actId="14100"/>
          <ac:cxnSpMkLst>
            <pc:docMk/>
            <pc:sldMk cId="2231050360" sldId="285"/>
            <ac:cxnSpMk id="98" creationId="{E8EA04E5-B7DC-FD68-3862-E6788AC792DE}"/>
          </ac:cxnSpMkLst>
        </pc:cxnChg>
        <pc:cxnChg chg="add mod">
          <ac:chgData name="LeeKihoon" userId="3fabf05e-f515-4018-a4ee-ca1b7dd4238a" providerId="ADAL" clId="{535EFDF1-868F-44D7-964A-4435CA1468A6}" dt="2023-10-25T05:19:14.007" v="3850" actId="14100"/>
          <ac:cxnSpMkLst>
            <pc:docMk/>
            <pc:sldMk cId="2231050360" sldId="285"/>
            <ac:cxnSpMk id="102" creationId="{308809F8-0380-F48D-2A8A-B2E70F8C6D8F}"/>
          </ac:cxnSpMkLst>
        </pc:cxnChg>
        <pc:cxnChg chg="add mod">
          <ac:chgData name="LeeKihoon" userId="3fabf05e-f515-4018-a4ee-ca1b7dd4238a" providerId="ADAL" clId="{535EFDF1-868F-44D7-964A-4435CA1468A6}" dt="2023-10-25T05:19:48.557" v="3867"/>
          <ac:cxnSpMkLst>
            <pc:docMk/>
            <pc:sldMk cId="2231050360" sldId="285"/>
            <ac:cxnSpMk id="106" creationId="{156117FB-1B91-418B-7076-526B1A2398D6}"/>
          </ac:cxnSpMkLst>
        </pc:cxnChg>
        <pc:cxnChg chg="add mod">
          <ac:chgData name="LeeKihoon" userId="3fabf05e-f515-4018-a4ee-ca1b7dd4238a" providerId="ADAL" clId="{535EFDF1-868F-44D7-964A-4435CA1468A6}" dt="2023-10-25T05:19:47.852" v="3865"/>
          <ac:cxnSpMkLst>
            <pc:docMk/>
            <pc:sldMk cId="2231050360" sldId="285"/>
            <ac:cxnSpMk id="108" creationId="{B0AF0A32-606B-9FA7-74BB-AF99D4B34AD1}"/>
          </ac:cxnSpMkLst>
        </pc:cxnChg>
        <pc:cxnChg chg="add mod">
          <ac:chgData name="LeeKihoon" userId="3fabf05e-f515-4018-a4ee-ca1b7dd4238a" providerId="ADAL" clId="{535EFDF1-868F-44D7-964A-4435CA1468A6}" dt="2023-10-25T05:19:47.536" v="3864"/>
          <ac:cxnSpMkLst>
            <pc:docMk/>
            <pc:sldMk cId="2231050360" sldId="285"/>
            <ac:cxnSpMk id="109" creationId="{0ACEDF0E-6A57-0556-34A5-AF3D3105E12E}"/>
          </ac:cxnSpMkLst>
        </pc:cxnChg>
        <pc:cxnChg chg="add mod">
          <ac:chgData name="LeeKihoon" userId="3fabf05e-f515-4018-a4ee-ca1b7dd4238a" providerId="ADAL" clId="{535EFDF1-868F-44D7-964A-4435CA1468A6}" dt="2023-10-25T05:20:45.143" v="3884" actId="14100"/>
          <ac:cxnSpMkLst>
            <pc:docMk/>
            <pc:sldMk cId="2231050360" sldId="285"/>
            <ac:cxnSpMk id="115" creationId="{36C7D7FB-3C76-1B95-6289-C8B8FC571934}"/>
          </ac:cxnSpMkLst>
        </pc:cxnChg>
        <pc:cxnChg chg="add mod">
          <ac:chgData name="LeeKihoon" userId="3fabf05e-f515-4018-a4ee-ca1b7dd4238a" providerId="ADAL" clId="{535EFDF1-868F-44D7-964A-4435CA1468A6}" dt="2023-10-25T05:20:38.720" v="3882" actId="1076"/>
          <ac:cxnSpMkLst>
            <pc:docMk/>
            <pc:sldMk cId="2231050360" sldId="285"/>
            <ac:cxnSpMk id="118" creationId="{DED54143-A6F0-6667-07B0-EF54859AE7B2}"/>
          </ac:cxnSpMkLst>
        </pc:cxnChg>
        <pc:cxnChg chg="add mod">
          <ac:chgData name="LeeKihoon" userId="3fabf05e-f515-4018-a4ee-ca1b7dd4238a" providerId="ADAL" clId="{535EFDF1-868F-44D7-964A-4435CA1468A6}" dt="2023-10-25T05:20:55.628" v="3887" actId="14100"/>
          <ac:cxnSpMkLst>
            <pc:docMk/>
            <pc:sldMk cId="2231050360" sldId="285"/>
            <ac:cxnSpMk id="120" creationId="{2DCE9B62-802C-FE49-874E-575C05747D6A}"/>
          </ac:cxnSpMkLst>
        </pc:cxnChg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3281423485" sldId="285"/>
        </pc:sldMkLst>
      </pc:sldChg>
      <pc:sldChg chg="addSp delSp modSp add mod">
        <pc:chgData name="LeeKihoon" userId="3fabf05e-f515-4018-a4ee-ca1b7dd4238a" providerId="ADAL" clId="{535EFDF1-868F-44D7-964A-4435CA1468A6}" dt="2023-10-26T00:28:37.444" v="7028" actId="1076"/>
        <pc:sldMkLst>
          <pc:docMk/>
          <pc:sldMk cId="2476867339" sldId="286"/>
        </pc:sldMkLst>
        <pc:spChg chg="mod">
          <ac:chgData name="LeeKihoon" userId="3fabf05e-f515-4018-a4ee-ca1b7dd4238a" providerId="ADAL" clId="{535EFDF1-868F-44D7-964A-4435CA1468A6}" dt="2023-10-25T07:21:12.362" v="6568" actId="20577"/>
          <ac:spMkLst>
            <pc:docMk/>
            <pc:sldMk cId="2476867339" sldId="286"/>
            <ac:spMk id="6" creationId="{A81EC9CF-44EE-C79C-8211-FB4C4282D497}"/>
          </ac:spMkLst>
        </pc:spChg>
        <pc:spChg chg="add mod">
          <ac:chgData name="LeeKihoon" userId="3fabf05e-f515-4018-a4ee-ca1b7dd4238a" providerId="ADAL" clId="{535EFDF1-868F-44D7-964A-4435CA1468A6}" dt="2023-10-26T00:28:37.444" v="7028" actId="1076"/>
          <ac:spMkLst>
            <pc:docMk/>
            <pc:sldMk cId="2476867339" sldId="286"/>
            <ac:spMk id="7" creationId="{F7F7112D-E634-B902-F25C-DE751E85453B}"/>
          </ac:spMkLst>
        </pc:spChg>
        <pc:graphicFrameChg chg="add del mod modGraphic">
          <ac:chgData name="LeeKihoon" userId="3fabf05e-f515-4018-a4ee-ca1b7dd4238a" providerId="ADAL" clId="{535EFDF1-868F-44D7-964A-4435CA1468A6}" dt="2023-10-25T07:22:08.019" v="6573" actId="478"/>
          <ac:graphicFrameMkLst>
            <pc:docMk/>
            <pc:sldMk cId="2476867339" sldId="286"/>
            <ac:graphicFrameMk id="7" creationId="{80B2DE6E-1048-0DFF-63C5-D82624266D1E}"/>
          </ac:graphicFrameMkLst>
        </pc:graphicFrameChg>
        <pc:graphicFrameChg chg="add mod modGraphic">
          <ac:chgData name="LeeKihoon" userId="3fabf05e-f515-4018-a4ee-ca1b7dd4238a" providerId="ADAL" clId="{535EFDF1-868F-44D7-964A-4435CA1468A6}" dt="2023-10-26T00:28:34.162" v="7027" actId="1076"/>
          <ac:graphicFrameMkLst>
            <pc:docMk/>
            <pc:sldMk cId="2476867339" sldId="286"/>
            <ac:graphicFrameMk id="8" creationId="{8F2BA1FC-E2B0-B0DF-4F79-421269C16A21}"/>
          </ac:graphicFrameMkLst>
        </pc:graphicFrameChg>
        <pc:graphicFrameChg chg="add del mod">
          <ac:chgData name="LeeKihoon" userId="3fabf05e-f515-4018-a4ee-ca1b7dd4238a" providerId="ADAL" clId="{535EFDF1-868F-44D7-964A-4435CA1468A6}" dt="2023-10-25T07:27:20.367" v="6844"/>
          <ac:graphicFrameMkLst>
            <pc:docMk/>
            <pc:sldMk cId="2476867339" sldId="286"/>
            <ac:graphicFrameMk id="9" creationId="{9BA110DA-2C5A-F056-ED3D-5BBAD876B887}"/>
          </ac:graphicFrameMkLst>
        </pc:graphicFrameChg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3990023976" sldId="286"/>
        </pc:sldMkLst>
      </pc:sldChg>
      <pc:sldChg chg="addSp delSp modSp add mod ord">
        <pc:chgData name="LeeKihoon" userId="3fabf05e-f515-4018-a4ee-ca1b7dd4238a" providerId="ADAL" clId="{535EFDF1-868F-44D7-964A-4435CA1468A6}" dt="2023-10-27T06:45:31.477" v="7522" actId="1076"/>
        <pc:sldMkLst>
          <pc:docMk/>
          <pc:sldMk cId="3138466510" sldId="287"/>
        </pc:sldMkLst>
        <pc:spChg chg="mod">
          <ac:chgData name="LeeKihoon" userId="3fabf05e-f515-4018-a4ee-ca1b7dd4238a" providerId="ADAL" clId="{535EFDF1-868F-44D7-964A-4435CA1468A6}" dt="2023-10-27T06:16:36.158" v="7358"/>
          <ac:spMkLst>
            <pc:docMk/>
            <pc:sldMk cId="3138466510" sldId="287"/>
            <ac:spMk id="5" creationId="{40C32FC0-6D72-2290-CFF8-A48623F399CF}"/>
          </ac:spMkLst>
        </pc:spChg>
        <pc:spChg chg="mod">
          <ac:chgData name="LeeKihoon" userId="3fabf05e-f515-4018-a4ee-ca1b7dd4238a" providerId="ADAL" clId="{535EFDF1-868F-44D7-964A-4435CA1468A6}" dt="2023-10-27T05:51:54.239" v="7276" actId="113"/>
          <ac:spMkLst>
            <pc:docMk/>
            <pc:sldMk cId="3138466510" sldId="287"/>
            <ac:spMk id="6" creationId="{A81EC9CF-44EE-C79C-8211-FB4C4282D497}"/>
          </ac:spMkLst>
        </pc:spChg>
        <pc:spChg chg="del">
          <ac:chgData name="LeeKihoon" userId="3fabf05e-f515-4018-a4ee-ca1b7dd4238a" providerId="ADAL" clId="{535EFDF1-868F-44D7-964A-4435CA1468A6}" dt="2023-10-26T01:45:41.035" v="7053" actId="478"/>
          <ac:spMkLst>
            <pc:docMk/>
            <pc:sldMk cId="3138466510" sldId="287"/>
            <ac:spMk id="7" creationId="{F7F7112D-E634-B902-F25C-DE751E85453B}"/>
          </ac:spMkLst>
        </pc:spChg>
        <pc:spChg chg="add del">
          <ac:chgData name="LeeKihoon" userId="3fabf05e-f515-4018-a4ee-ca1b7dd4238a" providerId="ADAL" clId="{535EFDF1-868F-44D7-964A-4435CA1468A6}" dt="2023-10-27T00:22:58.991" v="7104"/>
          <ac:spMkLst>
            <pc:docMk/>
            <pc:sldMk cId="3138466510" sldId="287"/>
            <ac:spMk id="8" creationId="{0FF83ECD-461E-7AD8-DCF4-BC001F8DAD20}"/>
          </ac:spMkLst>
        </pc:spChg>
        <pc:spChg chg="add mod">
          <ac:chgData name="LeeKihoon" userId="3fabf05e-f515-4018-a4ee-ca1b7dd4238a" providerId="ADAL" clId="{535EFDF1-868F-44D7-964A-4435CA1468A6}" dt="2023-10-27T05:54:20.849" v="7331" actId="12789"/>
          <ac:spMkLst>
            <pc:docMk/>
            <pc:sldMk cId="3138466510" sldId="287"/>
            <ac:spMk id="24" creationId="{6DF7C556-6226-F9B6-D4E1-466175CCEB8C}"/>
          </ac:spMkLst>
        </pc:spChg>
        <pc:spChg chg="add mod">
          <ac:chgData name="LeeKihoon" userId="3fabf05e-f515-4018-a4ee-ca1b7dd4238a" providerId="ADAL" clId="{535EFDF1-868F-44D7-964A-4435CA1468A6}" dt="2023-10-27T05:54:20.849" v="7331" actId="12789"/>
          <ac:spMkLst>
            <pc:docMk/>
            <pc:sldMk cId="3138466510" sldId="287"/>
            <ac:spMk id="26" creationId="{9809C4E3-7BC2-42D3-30A8-E5847BAC68B9}"/>
          </ac:spMkLst>
        </pc:spChg>
        <pc:spChg chg="add mod">
          <ac:chgData name="LeeKihoon" userId="3fabf05e-f515-4018-a4ee-ca1b7dd4238a" providerId="ADAL" clId="{535EFDF1-868F-44D7-964A-4435CA1468A6}" dt="2023-10-27T05:55:47.506" v="7335" actId="1076"/>
          <ac:spMkLst>
            <pc:docMk/>
            <pc:sldMk cId="3138466510" sldId="287"/>
            <ac:spMk id="28" creationId="{1BD1F542-CE39-C1CA-40F0-B09C8C0C9B53}"/>
          </ac:spMkLst>
        </pc:spChg>
        <pc:spChg chg="add mod">
          <ac:chgData name="LeeKihoon" userId="3fabf05e-f515-4018-a4ee-ca1b7dd4238a" providerId="ADAL" clId="{535EFDF1-868F-44D7-964A-4435CA1468A6}" dt="2023-10-27T06:19:04.284" v="7406" actId="1076"/>
          <ac:spMkLst>
            <pc:docMk/>
            <pc:sldMk cId="3138466510" sldId="287"/>
            <ac:spMk id="30" creationId="{B5198645-1CBC-B9F4-4213-6C94E27D501D}"/>
          </ac:spMkLst>
        </pc:spChg>
        <pc:spChg chg="add mod">
          <ac:chgData name="LeeKihoon" userId="3fabf05e-f515-4018-a4ee-ca1b7dd4238a" providerId="ADAL" clId="{535EFDF1-868F-44D7-964A-4435CA1468A6}" dt="2023-10-27T06:19:04.284" v="7406" actId="1076"/>
          <ac:spMkLst>
            <pc:docMk/>
            <pc:sldMk cId="3138466510" sldId="287"/>
            <ac:spMk id="32" creationId="{235D3CED-B781-F229-9B66-E68F5A19BA49}"/>
          </ac:spMkLst>
        </pc:spChg>
        <pc:spChg chg="add mod">
          <ac:chgData name="LeeKihoon" userId="3fabf05e-f515-4018-a4ee-ca1b7dd4238a" providerId="ADAL" clId="{535EFDF1-868F-44D7-964A-4435CA1468A6}" dt="2023-10-27T06:19:04.284" v="7406" actId="1076"/>
          <ac:spMkLst>
            <pc:docMk/>
            <pc:sldMk cId="3138466510" sldId="287"/>
            <ac:spMk id="34" creationId="{9879756B-3402-C2AD-1952-01B70CB722A7}"/>
          </ac:spMkLst>
        </pc:spChg>
        <pc:spChg chg="add mod">
          <ac:chgData name="LeeKihoon" userId="3fabf05e-f515-4018-a4ee-ca1b7dd4238a" providerId="ADAL" clId="{535EFDF1-868F-44D7-964A-4435CA1468A6}" dt="2023-10-27T06:20:36.057" v="7428" actId="12789"/>
          <ac:spMkLst>
            <pc:docMk/>
            <pc:sldMk cId="3138466510" sldId="287"/>
            <ac:spMk id="36" creationId="{BF3CB4DB-33B4-276F-0CFD-3797B70290B8}"/>
          </ac:spMkLst>
        </pc:spChg>
        <pc:spChg chg="add mod">
          <ac:chgData name="LeeKihoon" userId="3fabf05e-f515-4018-a4ee-ca1b7dd4238a" providerId="ADAL" clId="{535EFDF1-868F-44D7-964A-4435CA1468A6}" dt="2023-10-27T06:20:36.057" v="7428" actId="12789"/>
          <ac:spMkLst>
            <pc:docMk/>
            <pc:sldMk cId="3138466510" sldId="287"/>
            <ac:spMk id="38" creationId="{608CA337-F892-605A-9376-683D916847E7}"/>
          </ac:spMkLst>
        </pc:spChg>
        <pc:spChg chg="add mod">
          <ac:chgData name="LeeKihoon" userId="3fabf05e-f515-4018-a4ee-ca1b7dd4238a" providerId="ADAL" clId="{535EFDF1-868F-44D7-964A-4435CA1468A6}" dt="2023-10-27T06:20:36.057" v="7428" actId="12789"/>
          <ac:spMkLst>
            <pc:docMk/>
            <pc:sldMk cId="3138466510" sldId="287"/>
            <ac:spMk id="40" creationId="{FEAD7035-D41A-73E8-D7E3-FD9FA2114550}"/>
          </ac:spMkLst>
        </pc:spChg>
        <pc:graphicFrameChg chg="del">
          <ac:chgData name="LeeKihoon" userId="3fabf05e-f515-4018-a4ee-ca1b7dd4238a" providerId="ADAL" clId="{535EFDF1-868F-44D7-964A-4435CA1468A6}" dt="2023-10-26T01:45:42.280" v="7054" actId="478"/>
          <ac:graphicFrameMkLst>
            <pc:docMk/>
            <pc:sldMk cId="3138466510" sldId="287"/>
            <ac:graphicFrameMk id="8" creationId="{8F2BA1FC-E2B0-B0DF-4F79-421269C16A21}"/>
          </ac:graphicFrameMkLst>
        </pc:graphicFrameChg>
        <pc:graphicFrameChg chg="add del">
          <ac:chgData name="LeeKihoon" userId="3fabf05e-f515-4018-a4ee-ca1b7dd4238a" providerId="ADAL" clId="{535EFDF1-868F-44D7-964A-4435CA1468A6}" dt="2023-10-27T05:50:17.075" v="7211"/>
          <ac:graphicFrameMkLst>
            <pc:docMk/>
            <pc:sldMk cId="3138466510" sldId="287"/>
            <ac:graphicFrameMk id="20" creationId="{403306E5-F7E3-B2E8-8C31-4DBA7CBC7C9A}"/>
          </ac:graphicFrameMkLst>
        </pc:graphicFrameChg>
        <pc:graphicFrameChg chg="add del mod">
          <ac:chgData name="LeeKihoon" userId="3fabf05e-f515-4018-a4ee-ca1b7dd4238a" providerId="ADAL" clId="{535EFDF1-868F-44D7-964A-4435CA1468A6}" dt="2023-10-27T05:50:20.479" v="7215"/>
          <ac:graphicFrameMkLst>
            <pc:docMk/>
            <pc:sldMk cId="3138466510" sldId="287"/>
            <ac:graphicFrameMk id="21" creationId="{B772316E-E440-FB34-506F-672D6DC818DB}"/>
          </ac:graphicFrameMkLst>
        </pc:graphicFrameChg>
        <pc:graphicFrameChg chg="add del mod modGraphic">
          <ac:chgData name="LeeKihoon" userId="3fabf05e-f515-4018-a4ee-ca1b7dd4238a" providerId="ADAL" clId="{535EFDF1-868F-44D7-964A-4435CA1468A6}" dt="2023-10-27T05:50:44.382" v="7222" actId="478"/>
          <ac:graphicFrameMkLst>
            <pc:docMk/>
            <pc:sldMk cId="3138466510" sldId="287"/>
            <ac:graphicFrameMk id="22" creationId="{D8961885-B62D-3C78-05C6-13C023F9050E}"/>
          </ac:graphicFrameMkLst>
        </pc:graphicFrameChg>
        <pc:picChg chg="add mod">
          <ac:chgData name="LeeKihoon" userId="3fabf05e-f515-4018-a4ee-ca1b7dd4238a" providerId="ADAL" clId="{535EFDF1-868F-44D7-964A-4435CA1468A6}" dt="2023-10-27T05:54:29.173" v="7334" actId="12789"/>
          <ac:picMkLst>
            <pc:docMk/>
            <pc:sldMk cId="3138466510" sldId="287"/>
            <ac:picMk id="7" creationId="{E4928F09-D0C4-9C12-637E-9ED017379057}"/>
          </ac:picMkLst>
        </pc:picChg>
        <pc:picChg chg="add del mod">
          <ac:chgData name="LeeKihoon" userId="3fabf05e-f515-4018-a4ee-ca1b7dd4238a" providerId="ADAL" clId="{535EFDF1-868F-44D7-964A-4435CA1468A6}" dt="2023-10-27T00:22:53.453" v="7102" actId="478"/>
          <ac:picMkLst>
            <pc:docMk/>
            <pc:sldMk cId="3138466510" sldId="287"/>
            <ac:picMk id="9" creationId="{1B9B847C-CEE6-4D9B-293B-8D2F759C4FEC}"/>
          </ac:picMkLst>
        </pc:picChg>
        <pc:picChg chg="add del mod">
          <ac:chgData name="LeeKihoon" userId="3fabf05e-f515-4018-a4ee-ca1b7dd4238a" providerId="ADAL" clId="{535EFDF1-868F-44D7-964A-4435CA1468A6}" dt="2023-10-27T00:40:22.823" v="7112" actId="478"/>
          <ac:picMkLst>
            <pc:docMk/>
            <pc:sldMk cId="3138466510" sldId="287"/>
            <ac:picMk id="11" creationId="{061C881A-1DC5-B766-D264-F4D05E18C500}"/>
          </ac:picMkLst>
        </pc:picChg>
        <pc:picChg chg="add del">
          <ac:chgData name="LeeKihoon" userId="3fabf05e-f515-4018-a4ee-ca1b7dd4238a" providerId="ADAL" clId="{535EFDF1-868F-44D7-964A-4435CA1468A6}" dt="2023-10-27T00:27:28.910" v="7111" actId="478"/>
          <ac:picMkLst>
            <pc:docMk/>
            <pc:sldMk cId="3138466510" sldId="287"/>
            <ac:picMk id="13" creationId="{4D79D42D-0BBE-5146-7A9A-5DF96A3A102B}"/>
          </ac:picMkLst>
        </pc:picChg>
        <pc:picChg chg="add del mod">
          <ac:chgData name="LeeKihoon" userId="3fabf05e-f515-4018-a4ee-ca1b7dd4238a" providerId="ADAL" clId="{535EFDF1-868F-44D7-964A-4435CA1468A6}" dt="2023-10-27T06:33:35.884" v="7499" actId="478"/>
          <ac:picMkLst>
            <pc:docMk/>
            <pc:sldMk cId="3138466510" sldId="287"/>
            <ac:picMk id="15" creationId="{21899B2E-47F8-CA53-E4A6-D9DFD1AA54AE}"/>
          </ac:picMkLst>
        </pc:picChg>
        <pc:picChg chg="add mod">
          <ac:chgData name="LeeKihoon" userId="3fabf05e-f515-4018-a4ee-ca1b7dd4238a" providerId="ADAL" clId="{535EFDF1-868F-44D7-964A-4435CA1468A6}" dt="2023-10-27T05:54:29.173" v="7334" actId="12789"/>
          <ac:picMkLst>
            <pc:docMk/>
            <pc:sldMk cId="3138466510" sldId="287"/>
            <ac:picMk id="17" creationId="{F3F3D453-D297-7DB0-038E-EF216D81870F}"/>
          </ac:picMkLst>
        </pc:picChg>
        <pc:picChg chg="add mod">
          <ac:chgData name="LeeKihoon" userId="3fabf05e-f515-4018-a4ee-ca1b7dd4238a" providerId="ADAL" clId="{535EFDF1-868F-44D7-964A-4435CA1468A6}" dt="2023-10-27T05:54:29.173" v="7334" actId="12789"/>
          <ac:picMkLst>
            <pc:docMk/>
            <pc:sldMk cId="3138466510" sldId="287"/>
            <ac:picMk id="19" creationId="{EDDB2613-C570-C043-A7D0-2821C9144951}"/>
          </ac:picMkLst>
        </pc:picChg>
        <pc:picChg chg="add del mod">
          <ac:chgData name="LeeKihoon" userId="3fabf05e-f515-4018-a4ee-ca1b7dd4238a" providerId="ADAL" clId="{535EFDF1-868F-44D7-964A-4435CA1468A6}" dt="2023-10-27T06:30:43.769" v="7490" actId="478"/>
          <ac:picMkLst>
            <pc:docMk/>
            <pc:sldMk cId="3138466510" sldId="287"/>
            <ac:picMk id="42" creationId="{240B2C5B-DDBB-CB06-4465-1D91B6621333}"/>
          </ac:picMkLst>
        </pc:picChg>
        <pc:picChg chg="add mod">
          <ac:chgData name="LeeKihoon" userId="3fabf05e-f515-4018-a4ee-ca1b7dd4238a" providerId="ADAL" clId="{535EFDF1-868F-44D7-964A-4435CA1468A6}" dt="2023-10-27T06:26:55.786" v="7483" actId="1076"/>
          <ac:picMkLst>
            <pc:docMk/>
            <pc:sldMk cId="3138466510" sldId="287"/>
            <ac:picMk id="44" creationId="{B8E466CC-BC24-75B2-F675-B1CBD3F25AFC}"/>
          </ac:picMkLst>
        </pc:picChg>
        <pc:picChg chg="add del mod">
          <ac:chgData name="LeeKihoon" userId="3fabf05e-f515-4018-a4ee-ca1b7dd4238a" providerId="ADAL" clId="{535EFDF1-868F-44D7-964A-4435CA1468A6}" dt="2023-10-27T06:30:08.297" v="7486" actId="478"/>
          <ac:picMkLst>
            <pc:docMk/>
            <pc:sldMk cId="3138466510" sldId="287"/>
            <ac:picMk id="46" creationId="{D38FF94F-017D-FB76-2481-DE1158186B6F}"/>
          </ac:picMkLst>
        </pc:picChg>
        <pc:picChg chg="add mod">
          <ac:chgData name="LeeKihoon" userId="3fabf05e-f515-4018-a4ee-ca1b7dd4238a" providerId="ADAL" clId="{535EFDF1-868F-44D7-964A-4435CA1468A6}" dt="2023-10-27T06:30:46.517" v="7493" actId="1076"/>
          <ac:picMkLst>
            <pc:docMk/>
            <pc:sldMk cId="3138466510" sldId="287"/>
            <ac:picMk id="48" creationId="{CD8A9E22-94E0-D80C-7E27-01541DC2C170}"/>
          </ac:picMkLst>
        </pc:picChg>
        <pc:picChg chg="add del mod">
          <ac:chgData name="LeeKihoon" userId="3fabf05e-f515-4018-a4ee-ca1b7dd4238a" providerId="ADAL" clId="{535EFDF1-868F-44D7-964A-4435CA1468A6}" dt="2023-10-27T06:35:57.250" v="7508" actId="478"/>
          <ac:picMkLst>
            <pc:docMk/>
            <pc:sldMk cId="3138466510" sldId="287"/>
            <ac:picMk id="50" creationId="{7CAF2919-762F-AEB5-AA52-8FE585935E29}"/>
          </ac:picMkLst>
        </pc:picChg>
        <pc:picChg chg="add del mod">
          <ac:chgData name="LeeKihoon" userId="3fabf05e-f515-4018-a4ee-ca1b7dd4238a" providerId="ADAL" clId="{535EFDF1-868F-44D7-964A-4435CA1468A6}" dt="2023-10-27T06:38:12.723" v="7515" actId="478"/>
          <ac:picMkLst>
            <pc:docMk/>
            <pc:sldMk cId="3138466510" sldId="287"/>
            <ac:picMk id="52" creationId="{B2B144E7-081F-DABF-9630-7DA213F0D0FF}"/>
          </ac:picMkLst>
        </pc:picChg>
        <pc:picChg chg="add mod">
          <ac:chgData name="LeeKihoon" userId="3fabf05e-f515-4018-a4ee-ca1b7dd4238a" providerId="ADAL" clId="{535EFDF1-868F-44D7-964A-4435CA1468A6}" dt="2023-10-27T06:38:16.508" v="7517" actId="1076"/>
          <ac:picMkLst>
            <pc:docMk/>
            <pc:sldMk cId="3138466510" sldId="287"/>
            <ac:picMk id="54" creationId="{CB2036DB-4CD4-5F68-D5CB-A0F0BD40C73A}"/>
          </ac:picMkLst>
        </pc:picChg>
        <pc:picChg chg="add mod">
          <ac:chgData name="LeeKihoon" userId="3fabf05e-f515-4018-a4ee-ca1b7dd4238a" providerId="ADAL" clId="{535EFDF1-868F-44D7-964A-4435CA1468A6}" dt="2023-10-27T06:45:31.477" v="7522" actId="1076"/>
          <ac:picMkLst>
            <pc:docMk/>
            <pc:sldMk cId="3138466510" sldId="287"/>
            <ac:picMk id="56" creationId="{15E256D4-D28B-B94A-39D6-58758FEC4769}"/>
          </ac:picMkLst>
        </pc:picChg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3171188120" sldId="287"/>
        </pc:sldMkLst>
      </pc:sldChg>
      <pc:sldChg chg="add del setBg">
        <pc:chgData name="LeeKihoon" userId="3fabf05e-f515-4018-a4ee-ca1b7dd4238a" providerId="ADAL" clId="{535EFDF1-868F-44D7-964A-4435CA1468A6}" dt="2023-10-26T01:44:43.228" v="7051" actId="47"/>
        <pc:sldMkLst>
          <pc:docMk/>
          <pc:sldMk cId="3886430251" sldId="287"/>
        </pc:sldMkLst>
      </pc:sldChg>
      <pc:sldChg chg="new del">
        <pc:chgData name="LeeKihoon" userId="3fabf05e-f515-4018-a4ee-ca1b7dd4238a" providerId="ADAL" clId="{535EFDF1-868F-44D7-964A-4435CA1468A6}" dt="2023-10-25T07:22:17.687" v="6576" actId="680"/>
        <pc:sldMkLst>
          <pc:docMk/>
          <pc:sldMk cId="3964335918" sldId="287"/>
        </pc:sldMkLst>
      </pc:sldChg>
      <pc:sldChg chg="addSp delSp modSp add mod">
        <pc:chgData name="LeeKihoon" userId="3fabf05e-f515-4018-a4ee-ca1b7dd4238a" providerId="ADAL" clId="{535EFDF1-868F-44D7-964A-4435CA1468A6}" dt="2023-10-27T06:46:10.575" v="7529" actId="1076"/>
        <pc:sldMkLst>
          <pc:docMk/>
          <pc:sldMk cId="3988454502" sldId="295"/>
        </pc:sldMkLst>
        <pc:spChg chg="mod">
          <ac:chgData name="LeeKihoon" userId="3fabf05e-f515-4018-a4ee-ca1b7dd4238a" providerId="ADAL" clId="{535EFDF1-868F-44D7-964A-4435CA1468A6}" dt="2023-10-27T05:48:27.061" v="7172"/>
          <ac:spMkLst>
            <pc:docMk/>
            <pc:sldMk cId="3988454502" sldId="295"/>
            <ac:spMk id="5" creationId="{40C32FC0-6D72-2290-CFF8-A48623F399CF}"/>
          </ac:spMkLst>
        </pc:spChg>
        <pc:spChg chg="del">
          <ac:chgData name="LeeKihoon" userId="3fabf05e-f515-4018-a4ee-ca1b7dd4238a" providerId="ADAL" clId="{535EFDF1-868F-44D7-964A-4435CA1468A6}" dt="2023-10-27T05:56:18.093" v="7336" actId="478"/>
          <ac:spMkLst>
            <pc:docMk/>
            <pc:sldMk cId="3988454502" sldId="295"/>
            <ac:spMk id="6" creationId="{A81EC9CF-44EE-C79C-8211-FB4C4282D497}"/>
          </ac:spMkLst>
        </pc:spChg>
        <pc:spChg chg="add del">
          <ac:chgData name="LeeKihoon" userId="3fabf05e-f515-4018-a4ee-ca1b7dd4238a" providerId="ADAL" clId="{535EFDF1-868F-44D7-964A-4435CA1468A6}" dt="2023-10-27T05:48:00.988" v="7157" actId="22"/>
          <ac:spMkLst>
            <pc:docMk/>
            <pc:sldMk cId="3988454502" sldId="295"/>
            <ac:spMk id="20" creationId="{D35F091F-91E3-1335-CAA3-CE925273BE25}"/>
          </ac:spMkLst>
        </pc:spChg>
        <pc:spChg chg="add del mod">
          <ac:chgData name="LeeKihoon" userId="3fabf05e-f515-4018-a4ee-ca1b7dd4238a" providerId="ADAL" clId="{535EFDF1-868F-44D7-964A-4435CA1468A6}" dt="2023-10-27T05:48:27.499" v="7174"/>
          <ac:spMkLst>
            <pc:docMk/>
            <pc:sldMk cId="3988454502" sldId="295"/>
            <ac:spMk id="22" creationId="{D77DE9FE-9FEB-F8D2-4914-C404FC8766E1}"/>
          </ac:spMkLst>
        </pc:spChg>
        <pc:spChg chg="add del mod">
          <ac:chgData name="LeeKihoon" userId="3fabf05e-f515-4018-a4ee-ca1b7dd4238a" providerId="ADAL" clId="{535EFDF1-868F-44D7-964A-4435CA1468A6}" dt="2023-10-27T05:56:18.093" v="7336" actId="478"/>
          <ac:spMkLst>
            <pc:docMk/>
            <pc:sldMk cId="3988454502" sldId="295"/>
            <ac:spMk id="24" creationId="{86AA4654-2C07-4F62-8B88-5574182CEB33}"/>
          </ac:spMkLst>
        </pc:spChg>
        <pc:spChg chg="add mod">
          <ac:chgData name="LeeKihoon" userId="3fabf05e-f515-4018-a4ee-ca1b7dd4238a" providerId="ADAL" clId="{535EFDF1-868F-44D7-964A-4435CA1468A6}" dt="2023-10-27T05:56:18.343" v="7337"/>
          <ac:spMkLst>
            <pc:docMk/>
            <pc:sldMk cId="3988454502" sldId="295"/>
            <ac:spMk id="25" creationId="{2D7B5D96-011E-0D87-AF40-F790972647F9}"/>
          </ac:spMkLst>
        </pc:spChg>
        <pc:spChg chg="add mod">
          <ac:chgData name="LeeKihoon" userId="3fabf05e-f515-4018-a4ee-ca1b7dd4238a" providerId="ADAL" clId="{535EFDF1-868F-44D7-964A-4435CA1468A6}" dt="2023-10-27T06:20:46.830" v="7429" actId="1076"/>
          <ac:spMkLst>
            <pc:docMk/>
            <pc:sldMk cId="3988454502" sldId="295"/>
            <ac:spMk id="30" creationId="{BB2BA896-E556-E3CB-C8E9-C87A9102774F}"/>
          </ac:spMkLst>
        </pc:spChg>
        <pc:spChg chg="add mod">
          <ac:chgData name="LeeKihoon" userId="3fabf05e-f515-4018-a4ee-ca1b7dd4238a" providerId="ADAL" clId="{535EFDF1-868F-44D7-964A-4435CA1468A6}" dt="2023-10-27T06:20:49.250" v="7430" actId="1076"/>
          <ac:spMkLst>
            <pc:docMk/>
            <pc:sldMk cId="3988454502" sldId="295"/>
            <ac:spMk id="31" creationId="{9D577B12-6675-9DAE-D9E6-71666419A280}"/>
          </ac:spMkLst>
        </pc:spChg>
        <pc:spChg chg="add mod">
          <ac:chgData name="LeeKihoon" userId="3fabf05e-f515-4018-a4ee-ca1b7dd4238a" providerId="ADAL" clId="{535EFDF1-868F-44D7-964A-4435CA1468A6}" dt="2023-10-27T05:57:11.424" v="7351" actId="1076"/>
          <ac:spMkLst>
            <pc:docMk/>
            <pc:sldMk cId="3988454502" sldId="295"/>
            <ac:spMk id="32" creationId="{DE66FFC1-868D-32BE-9B73-609AB90FAE15}"/>
          </ac:spMkLst>
        </pc:spChg>
        <pc:spChg chg="add del">
          <ac:chgData name="LeeKihoon" userId="3fabf05e-f515-4018-a4ee-ca1b7dd4238a" providerId="ADAL" clId="{535EFDF1-868F-44D7-964A-4435CA1468A6}" dt="2023-10-27T06:16:14.362" v="7353" actId="22"/>
          <ac:spMkLst>
            <pc:docMk/>
            <pc:sldMk cId="3988454502" sldId="295"/>
            <ac:spMk id="34" creationId="{6133E676-8648-BAAC-AE0F-98E10B5738A6}"/>
          </ac:spMkLst>
        </pc:spChg>
        <pc:spChg chg="add mod">
          <ac:chgData name="LeeKihoon" userId="3fabf05e-f515-4018-a4ee-ca1b7dd4238a" providerId="ADAL" clId="{535EFDF1-868F-44D7-964A-4435CA1468A6}" dt="2023-10-27T06:19:08.381" v="7407" actId="1076"/>
          <ac:spMkLst>
            <pc:docMk/>
            <pc:sldMk cId="3988454502" sldId="295"/>
            <ac:spMk id="36" creationId="{7B588FD7-1898-87FB-1DF2-A3B37B1F1AF4}"/>
          </ac:spMkLst>
        </pc:spChg>
        <pc:spChg chg="add mod">
          <ac:chgData name="LeeKihoon" userId="3fabf05e-f515-4018-a4ee-ca1b7dd4238a" providerId="ADAL" clId="{535EFDF1-868F-44D7-964A-4435CA1468A6}" dt="2023-10-27T06:19:08.381" v="7407" actId="1076"/>
          <ac:spMkLst>
            <pc:docMk/>
            <pc:sldMk cId="3988454502" sldId="295"/>
            <ac:spMk id="38" creationId="{97331E5E-E886-9274-AE39-ADCCF6E49A5D}"/>
          </ac:spMkLst>
        </pc:spChg>
        <pc:spChg chg="add mod">
          <ac:chgData name="LeeKihoon" userId="3fabf05e-f515-4018-a4ee-ca1b7dd4238a" providerId="ADAL" clId="{535EFDF1-868F-44D7-964A-4435CA1468A6}" dt="2023-10-27T06:19:08.381" v="7407" actId="1076"/>
          <ac:spMkLst>
            <pc:docMk/>
            <pc:sldMk cId="3988454502" sldId="295"/>
            <ac:spMk id="40" creationId="{A016939A-32DC-1459-7CE5-729BA41282B3}"/>
          </ac:spMkLst>
        </pc:spChg>
        <pc:spChg chg="add mod">
          <ac:chgData name="LeeKihoon" userId="3fabf05e-f515-4018-a4ee-ca1b7dd4238a" providerId="ADAL" clId="{535EFDF1-868F-44D7-964A-4435CA1468A6}" dt="2023-10-27T06:21:47.228" v="7453" actId="1076"/>
          <ac:spMkLst>
            <pc:docMk/>
            <pc:sldMk cId="3988454502" sldId="295"/>
            <ac:spMk id="42" creationId="{DFB18A08-0848-1CD9-B481-8F5D0FD638DC}"/>
          </ac:spMkLst>
        </pc:spChg>
        <pc:spChg chg="add mod">
          <ac:chgData name="LeeKihoon" userId="3fabf05e-f515-4018-a4ee-ca1b7dd4238a" providerId="ADAL" clId="{535EFDF1-868F-44D7-964A-4435CA1468A6}" dt="2023-10-27T06:21:54.079" v="7455" actId="1076"/>
          <ac:spMkLst>
            <pc:docMk/>
            <pc:sldMk cId="3988454502" sldId="295"/>
            <ac:spMk id="44" creationId="{675E322B-B533-1D27-D45B-C4FA7B82609F}"/>
          </ac:spMkLst>
        </pc:spChg>
        <pc:spChg chg="add mod">
          <ac:chgData name="LeeKihoon" userId="3fabf05e-f515-4018-a4ee-ca1b7dd4238a" providerId="ADAL" clId="{535EFDF1-868F-44D7-964A-4435CA1468A6}" dt="2023-10-27T06:21:49.116" v="7454" actId="1076"/>
          <ac:spMkLst>
            <pc:docMk/>
            <pc:sldMk cId="3988454502" sldId="295"/>
            <ac:spMk id="46" creationId="{A238463A-F184-F5F2-020C-A9C49797DF75}"/>
          </ac:spMkLst>
        </pc:spChg>
        <pc:picChg chg="del">
          <ac:chgData name="LeeKihoon" userId="3fabf05e-f515-4018-a4ee-ca1b7dd4238a" providerId="ADAL" clId="{535EFDF1-868F-44D7-964A-4435CA1468A6}" dt="2023-10-27T00:41:14.340" v="7130" actId="478"/>
          <ac:picMkLst>
            <pc:docMk/>
            <pc:sldMk cId="3988454502" sldId="295"/>
            <ac:picMk id="7" creationId="{E4928F09-D0C4-9C12-637E-9ED017379057}"/>
          </ac:picMkLst>
        </pc:picChg>
        <pc:picChg chg="add mod">
          <ac:chgData name="LeeKihoon" userId="3fabf05e-f515-4018-a4ee-ca1b7dd4238a" providerId="ADAL" clId="{535EFDF1-868F-44D7-964A-4435CA1468A6}" dt="2023-10-27T05:56:30.982" v="7340" actId="1076"/>
          <ac:picMkLst>
            <pc:docMk/>
            <pc:sldMk cId="3988454502" sldId="295"/>
            <ac:picMk id="9" creationId="{2A733701-D579-5DA7-CA47-4EEEC18E3FC4}"/>
          </ac:picMkLst>
        </pc:picChg>
        <pc:picChg chg="add del mod">
          <ac:chgData name="LeeKihoon" userId="3fabf05e-f515-4018-a4ee-ca1b7dd4238a" providerId="ADAL" clId="{535EFDF1-868F-44D7-964A-4435CA1468A6}" dt="2023-10-27T06:46:07.718" v="7526" actId="478"/>
          <ac:picMkLst>
            <pc:docMk/>
            <pc:sldMk cId="3988454502" sldId="295"/>
            <ac:picMk id="11" creationId="{6524AA41-BBFF-6955-E041-9915DDC3B60F}"/>
          </ac:picMkLst>
        </pc:picChg>
        <pc:picChg chg="add mod">
          <ac:chgData name="LeeKihoon" userId="3fabf05e-f515-4018-a4ee-ca1b7dd4238a" providerId="ADAL" clId="{535EFDF1-868F-44D7-964A-4435CA1468A6}" dt="2023-10-27T05:56:42.419" v="7346" actId="1076"/>
          <ac:picMkLst>
            <pc:docMk/>
            <pc:sldMk cId="3988454502" sldId="295"/>
            <ac:picMk id="13" creationId="{13EED20B-5D32-18CE-0D4E-370A4BE133AB}"/>
          </ac:picMkLst>
        </pc:picChg>
        <pc:picChg chg="del">
          <ac:chgData name="LeeKihoon" userId="3fabf05e-f515-4018-a4ee-ca1b7dd4238a" providerId="ADAL" clId="{535EFDF1-868F-44D7-964A-4435CA1468A6}" dt="2023-10-27T00:41:12.573" v="7129" actId="478"/>
          <ac:picMkLst>
            <pc:docMk/>
            <pc:sldMk cId="3988454502" sldId="295"/>
            <ac:picMk id="15" creationId="{21899B2E-47F8-CA53-E4A6-D9DFD1AA54AE}"/>
          </ac:picMkLst>
        </pc:picChg>
        <pc:picChg chg="add mod">
          <ac:chgData name="LeeKihoon" userId="3fabf05e-f515-4018-a4ee-ca1b7dd4238a" providerId="ADAL" clId="{535EFDF1-868F-44D7-964A-4435CA1468A6}" dt="2023-10-27T05:56:23.350" v="7338" actId="1076"/>
          <ac:picMkLst>
            <pc:docMk/>
            <pc:sldMk cId="3988454502" sldId="295"/>
            <ac:picMk id="16" creationId="{ABF22EC3-D89D-D098-3915-E5B489E11A77}"/>
          </ac:picMkLst>
        </pc:picChg>
        <pc:picChg chg="del">
          <ac:chgData name="LeeKihoon" userId="3fabf05e-f515-4018-a4ee-ca1b7dd4238a" providerId="ADAL" clId="{535EFDF1-868F-44D7-964A-4435CA1468A6}" dt="2023-10-27T00:41:12.294" v="7128" actId="478"/>
          <ac:picMkLst>
            <pc:docMk/>
            <pc:sldMk cId="3988454502" sldId="295"/>
            <ac:picMk id="17" creationId="{F3F3D453-D297-7DB0-038E-EF216D81870F}"/>
          </ac:picMkLst>
        </pc:picChg>
        <pc:picChg chg="del">
          <ac:chgData name="LeeKihoon" userId="3fabf05e-f515-4018-a4ee-ca1b7dd4238a" providerId="ADAL" clId="{535EFDF1-868F-44D7-964A-4435CA1468A6}" dt="2023-10-27T00:41:11.973" v="7127" actId="478"/>
          <ac:picMkLst>
            <pc:docMk/>
            <pc:sldMk cId="3988454502" sldId="295"/>
            <ac:picMk id="19" creationId="{EDDB2613-C570-C043-A7D0-2821C9144951}"/>
          </ac:picMkLst>
        </pc:picChg>
        <pc:picChg chg="add del mod">
          <ac:chgData name="LeeKihoon" userId="3fabf05e-f515-4018-a4ee-ca1b7dd4238a" providerId="ADAL" clId="{535EFDF1-868F-44D7-964A-4435CA1468A6}" dt="2023-10-27T05:56:24.608" v="7339" actId="478"/>
          <ac:picMkLst>
            <pc:docMk/>
            <pc:sldMk cId="3988454502" sldId="295"/>
            <ac:picMk id="26" creationId="{59238E8C-448E-2134-0872-90A5DE482DF1}"/>
          </ac:picMkLst>
        </pc:picChg>
        <pc:picChg chg="add del mod">
          <ac:chgData name="LeeKihoon" userId="3fabf05e-f515-4018-a4ee-ca1b7dd4238a" providerId="ADAL" clId="{535EFDF1-868F-44D7-964A-4435CA1468A6}" dt="2023-10-27T05:56:32.103" v="7341" actId="478"/>
          <ac:picMkLst>
            <pc:docMk/>
            <pc:sldMk cId="3988454502" sldId="295"/>
            <ac:picMk id="27" creationId="{FB36E74A-85A2-6F59-319F-A9C7082D8A70}"/>
          </ac:picMkLst>
        </pc:picChg>
        <pc:picChg chg="add del mod">
          <ac:chgData name="LeeKihoon" userId="3fabf05e-f515-4018-a4ee-ca1b7dd4238a" providerId="ADAL" clId="{535EFDF1-868F-44D7-964A-4435CA1468A6}" dt="2023-10-27T05:56:39.329" v="7345" actId="478"/>
          <ac:picMkLst>
            <pc:docMk/>
            <pc:sldMk cId="3988454502" sldId="295"/>
            <ac:picMk id="28" creationId="{3813771D-2F5F-8F1C-A50D-07FBAC89BAAD}"/>
          </ac:picMkLst>
        </pc:picChg>
        <pc:picChg chg="add del mod">
          <ac:chgData name="LeeKihoon" userId="3fabf05e-f515-4018-a4ee-ca1b7dd4238a" providerId="ADAL" clId="{535EFDF1-868F-44D7-964A-4435CA1468A6}" dt="2023-10-27T05:56:43.788" v="7347" actId="478"/>
          <ac:picMkLst>
            <pc:docMk/>
            <pc:sldMk cId="3988454502" sldId="295"/>
            <ac:picMk id="29" creationId="{846DD5A3-9B27-BA24-7398-68B9BEB0F564}"/>
          </ac:picMkLst>
        </pc:picChg>
        <pc:picChg chg="add del mod">
          <ac:chgData name="LeeKihoon" userId="3fabf05e-f515-4018-a4ee-ca1b7dd4238a" providerId="ADAL" clId="{535EFDF1-868F-44D7-964A-4435CA1468A6}" dt="2023-10-27T06:25:49.940" v="7471" actId="478"/>
          <ac:picMkLst>
            <pc:docMk/>
            <pc:sldMk cId="3988454502" sldId="295"/>
            <ac:picMk id="48" creationId="{983515B6-5DD6-DA84-3E93-BD58C71A8A7F}"/>
          </ac:picMkLst>
        </pc:picChg>
        <pc:picChg chg="add mod">
          <ac:chgData name="LeeKihoon" userId="3fabf05e-f515-4018-a4ee-ca1b7dd4238a" providerId="ADAL" clId="{535EFDF1-868F-44D7-964A-4435CA1468A6}" dt="2023-10-27T06:25:57.441" v="7477" actId="1076"/>
          <ac:picMkLst>
            <pc:docMk/>
            <pc:sldMk cId="3988454502" sldId="295"/>
            <ac:picMk id="50" creationId="{30091871-31A4-6D50-BB43-8B8B13D3D1B4}"/>
          </ac:picMkLst>
        </pc:picChg>
        <pc:picChg chg="add mod">
          <ac:chgData name="LeeKihoon" userId="3fabf05e-f515-4018-a4ee-ca1b7dd4238a" providerId="ADAL" clId="{535EFDF1-868F-44D7-964A-4435CA1468A6}" dt="2023-10-27T06:25:42.679" v="7469" actId="1076"/>
          <ac:picMkLst>
            <pc:docMk/>
            <pc:sldMk cId="3988454502" sldId="295"/>
            <ac:picMk id="52" creationId="{790D2D18-C80B-750D-38E9-5F643B4F8EDD}"/>
          </ac:picMkLst>
        </pc:picChg>
        <pc:picChg chg="add mod">
          <ac:chgData name="LeeKihoon" userId="3fabf05e-f515-4018-a4ee-ca1b7dd4238a" providerId="ADAL" clId="{535EFDF1-868F-44D7-964A-4435CA1468A6}" dt="2023-10-27T06:36:23.256" v="7512" actId="1076"/>
          <ac:picMkLst>
            <pc:docMk/>
            <pc:sldMk cId="3988454502" sldId="295"/>
            <ac:picMk id="54" creationId="{F2A648A1-7590-72D3-907D-A46859835D62}"/>
          </ac:picMkLst>
        </pc:picChg>
        <pc:picChg chg="add del mod">
          <ac:chgData name="LeeKihoon" userId="3fabf05e-f515-4018-a4ee-ca1b7dd4238a" providerId="ADAL" clId="{535EFDF1-868F-44D7-964A-4435CA1468A6}" dt="2023-10-27T06:35:24.124" v="7504" actId="478"/>
          <ac:picMkLst>
            <pc:docMk/>
            <pc:sldMk cId="3988454502" sldId="295"/>
            <ac:picMk id="56" creationId="{CA3E9EBE-3D74-203D-569B-6C9E293A2C4C}"/>
          </ac:picMkLst>
        </pc:picChg>
        <pc:picChg chg="add mod">
          <ac:chgData name="LeeKihoon" userId="3fabf05e-f515-4018-a4ee-ca1b7dd4238a" providerId="ADAL" clId="{535EFDF1-868F-44D7-964A-4435CA1468A6}" dt="2023-10-27T06:46:10.575" v="7529" actId="1076"/>
          <ac:picMkLst>
            <pc:docMk/>
            <pc:sldMk cId="3988454502" sldId="295"/>
            <ac:picMk id="58" creationId="{EF199026-0F6A-0EFE-9070-2B36A38FBE77}"/>
          </ac:picMkLst>
        </pc:picChg>
      </pc:sldChg>
      <pc:sldChg chg="modSp add">
        <pc:chgData name="LeeKihoon" userId="3fabf05e-f515-4018-a4ee-ca1b7dd4238a" providerId="ADAL" clId="{535EFDF1-868F-44D7-964A-4435CA1468A6}" dt="2023-10-27T01:15:26.944" v="7148"/>
        <pc:sldMkLst>
          <pc:docMk/>
          <pc:sldMk cId="2507956418" sldId="296"/>
        </pc:sldMkLst>
        <pc:graphicFrameChg chg="mod">
          <ac:chgData name="LeeKihoon" userId="3fabf05e-f515-4018-a4ee-ca1b7dd4238a" providerId="ADAL" clId="{535EFDF1-868F-44D7-964A-4435CA1468A6}" dt="2023-10-27T01:15:26.944" v="7148"/>
          <ac:graphicFrameMkLst>
            <pc:docMk/>
            <pc:sldMk cId="2507956418" sldId="296"/>
            <ac:graphicFrameMk id="8" creationId="{8F2BA1FC-E2B0-B0DF-4F79-421269C16A21}"/>
          </ac:graphicFrameMkLst>
        </pc:graphicFrameChg>
      </pc:sldChg>
    </pc:docChg>
  </pc:docChgLst>
  <pc:docChgLst>
    <pc:chgData name="LeeKihoon" userId="3fabf05e-f515-4018-a4ee-ca1b7dd4238a" providerId="ADAL" clId="{5AEFBB24-5B46-4614-8E52-717F19335715}"/>
    <pc:docChg chg="undo redo custSel delSld modSld">
      <pc:chgData name="LeeKihoon" userId="3fabf05e-f515-4018-a4ee-ca1b7dd4238a" providerId="ADAL" clId="{5AEFBB24-5B46-4614-8E52-717F19335715}" dt="2023-10-05T00:26:27.173" v="1493" actId="20577"/>
      <pc:docMkLst>
        <pc:docMk/>
      </pc:docMkLst>
      <pc:sldChg chg="addSp delSp modSp mod">
        <pc:chgData name="LeeKihoon" userId="3fabf05e-f515-4018-a4ee-ca1b7dd4238a" providerId="ADAL" clId="{5AEFBB24-5B46-4614-8E52-717F19335715}" dt="2023-10-04T07:54:30.298" v="475" actId="20577"/>
        <pc:sldMkLst>
          <pc:docMk/>
          <pc:sldMk cId="1293899720" sldId="267"/>
        </pc:sldMkLst>
        <pc:spChg chg="mod">
          <ac:chgData name="LeeKihoon" userId="3fabf05e-f515-4018-a4ee-ca1b7dd4238a" providerId="ADAL" clId="{5AEFBB24-5B46-4614-8E52-717F19335715}" dt="2023-10-04T07:41:09.366" v="149"/>
          <ac:spMkLst>
            <pc:docMk/>
            <pc:sldMk cId="1293899720" sldId="267"/>
            <ac:spMk id="8" creationId="{9FEB15FF-032F-B41A-B158-91ABEC6914B6}"/>
          </ac:spMkLst>
        </pc:spChg>
        <pc:spChg chg="mod">
          <ac:chgData name="LeeKihoon" userId="3fabf05e-f515-4018-a4ee-ca1b7dd4238a" providerId="ADAL" clId="{5AEFBB24-5B46-4614-8E52-717F19335715}" dt="2023-10-04T07:54:30.298" v="475" actId="20577"/>
          <ac:spMkLst>
            <pc:docMk/>
            <pc:sldMk cId="1293899720" sldId="267"/>
            <ac:spMk id="9" creationId="{14199B62-3139-BC8A-1B61-2C925BCD9708}"/>
          </ac:spMkLst>
        </pc:spChg>
        <pc:spChg chg="mod">
          <ac:chgData name="LeeKihoon" userId="3fabf05e-f515-4018-a4ee-ca1b7dd4238a" providerId="ADAL" clId="{5AEFBB24-5B46-4614-8E52-717F19335715}" dt="2023-10-04T07:52:49.982" v="427" actId="1076"/>
          <ac:spMkLst>
            <pc:docMk/>
            <pc:sldMk cId="1293899720" sldId="267"/>
            <ac:spMk id="23" creationId="{FFEC09BB-C9A7-EAD2-2601-219CEBF4A895}"/>
          </ac:spMkLst>
        </pc:spChg>
        <pc:spChg chg="mod">
          <ac:chgData name="LeeKihoon" userId="3fabf05e-f515-4018-a4ee-ca1b7dd4238a" providerId="ADAL" clId="{5AEFBB24-5B46-4614-8E52-717F19335715}" dt="2023-10-04T07:52:49.982" v="427" actId="1076"/>
          <ac:spMkLst>
            <pc:docMk/>
            <pc:sldMk cId="1293899720" sldId="267"/>
            <ac:spMk id="24" creationId="{54CA5C3F-A889-7470-946B-2A56DA8556C8}"/>
          </ac:spMkLst>
        </pc:spChg>
        <pc:spChg chg="mod">
          <ac:chgData name="LeeKihoon" userId="3fabf05e-f515-4018-a4ee-ca1b7dd4238a" providerId="ADAL" clId="{5AEFBB24-5B46-4614-8E52-717F19335715}" dt="2023-10-04T07:52:49.982" v="427" actId="1076"/>
          <ac:spMkLst>
            <pc:docMk/>
            <pc:sldMk cId="1293899720" sldId="267"/>
            <ac:spMk id="25" creationId="{425FFE78-1C12-CCFE-B976-AB0A14589272}"/>
          </ac:spMkLst>
        </pc:spChg>
        <pc:spChg chg="del mod">
          <ac:chgData name="LeeKihoon" userId="3fabf05e-f515-4018-a4ee-ca1b7dd4238a" providerId="ADAL" clId="{5AEFBB24-5B46-4614-8E52-717F19335715}" dt="2023-10-04T07:52:23.121" v="416" actId="478"/>
          <ac:spMkLst>
            <pc:docMk/>
            <pc:sldMk cId="1293899720" sldId="267"/>
            <ac:spMk id="28" creationId="{63681653-4F57-4C44-E025-8B08C3A26C1C}"/>
          </ac:spMkLst>
        </pc:spChg>
        <pc:spChg chg="mod">
          <ac:chgData name="LeeKihoon" userId="3fabf05e-f515-4018-a4ee-ca1b7dd4238a" providerId="ADAL" clId="{5AEFBB24-5B46-4614-8E52-717F19335715}" dt="2023-10-04T07:41:09.366" v="149"/>
          <ac:spMkLst>
            <pc:docMk/>
            <pc:sldMk cId="1293899720" sldId="267"/>
            <ac:spMk id="29" creationId="{209CC0AB-91A4-1013-D3D0-3B7121A6E64F}"/>
          </ac:spMkLst>
        </pc:spChg>
        <pc:spChg chg="mod">
          <ac:chgData name="LeeKihoon" userId="3fabf05e-f515-4018-a4ee-ca1b7dd4238a" providerId="ADAL" clId="{5AEFBB24-5B46-4614-8E52-717F19335715}" dt="2023-10-04T07:41:09.366" v="149"/>
          <ac:spMkLst>
            <pc:docMk/>
            <pc:sldMk cId="1293899720" sldId="267"/>
            <ac:spMk id="30" creationId="{5D4FD517-56B3-B6AE-816C-3E6B8EBD6331}"/>
          </ac:spMkLst>
        </pc:spChg>
        <pc:spChg chg="mod">
          <ac:chgData name="LeeKihoon" userId="3fabf05e-f515-4018-a4ee-ca1b7dd4238a" providerId="ADAL" clId="{5AEFBB24-5B46-4614-8E52-717F19335715}" dt="2023-10-04T07:41:09.366" v="149"/>
          <ac:spMkLst>
            <pc:docMk/>
            <pc:sldMk cId="1293899720" sldId="267"/>
            <ac:spMk id="31" creationId="{C22B46C8-519F-0778-12C6-A6464C6E108A}"/>
          </ac:spMkLst>
        </pc:spChg>
        <pc:spChg chg="mod">
          <ac:chgData name="LeeKihoon" userId="3fabf05e-f515-4018-a4ee-ca1b7dd4238a" providerId="ADAL" clId="{5AEFBB24-5B46-4614-8E52-717F19335715}" dt="2023-10-04T07:41:09.366" v="149"/>
          <ac:spMkLst>
            <pc:docMk/>
            <pc:sldMk cId="1293899720" sldId="267"/>
            <ac:spMk id="32" creationId="{C00F6BEB-BF28-5A29-087A-E2067D805858}"/>
          </ac:spMkLst>
        </pc:spChg>
        <pc:spChg chg="mod">
          <ac:chgData name="LeeKihoon" userId="3fabf05e-f515-4018-a4ee-ca1b7dd4238a" providerId="ADAL" clId="{5AEFBB24-5B46-4614-8E52-717F19335715}" dt="2023-10-04T07:41:09.366" v="149"/>
          <ac:spMkLst>
            <pc:docMk/>
            <pc:sldMk cId="1293899720" sldId="267"/>
            <ac:spMk id="33" creationId="{B6C7C792-9D36-77E9-5484-093568FF9053}"/>
          </ac:spMkLst>
        </pc:spChg>
        <pc:spChg chg="mod">
          <ac:chgData name="LeeKihoon" userId="3fabf05e-f515-4018-a4ee-ca1b7dd4238a" providerId="ADAL" clId="{5AEFBB24-5B46-4614-8E52-717F19335715}" dt="2023-10-04T07:41:09.366" v="149"/>
          <ac:spMkLst>
            <pc:docMk/>
            <pc:sldMk cId="1293899720" sldId="267"/>
            <ac:spMk id="34" creationId="{7A746957-B8D7-603F-66DE-C541BE7A6AD0}"/>
          </ac:spMkLst>
        </pc:spChg>
        <pc:grpChg chg="add del mod">
          <ac:chgData name="LeeKihoon" userId="3fabf05e-f515-4018-a4ee-ca1b7dd4238a" providerId="ADAL" clId="{5AEFBB24-5B46-4614-8E52-717F19335715}" dt="2023-10-04T07:41:10.712" v="152"/>
          <ac:grpSpMkLst>
            <pc:docMk/>
            <pc:sldMk cId="1293899720" sldId="267"/>
            <ac:grpSpMk id="5" creationId="{2EFD5D2D-69F8-790C-336C-15AAEAB9B6E0}"/>
          </ac:grpSpMkLst>
        </pc:grpChg>
        <pc:grpChg chg="mod">
          <ac:chgData name="LeeKihoon" userId="3fabf05e-f515-4018-a4ee-ca1b7dd4238a" providerId="ADAL" clId="{5AEFBB24-5B46-4614-8E52-717F19335715}" dt="2023-10-04T07:41:09.366" v="149"/>
          <ac:grpSpMkLst>
            <pc:docMk/>
            <pc:sldMk cId="1293899720" sldId="267"/>
            <ac:grpSpMk id="7" creationId="{9CC42835-AE8D-F001-ABB4-3FA4E3BA982F}"/>
          </ac:grpSpMkLst>
        </pc:grpChg>
        <pc:grpChg chg="mod">
          <ac:chgData name="LeeKihoon" userId="3fabf05e-f515-4018-a4ee-ca1b7dd4238a" providerId="ADAL" clId="{5AEFBB24-5B46-4614-8E52-717F19335715}" dt="2023-10-04T07:41:09.366" v="149"/>
          <ac:grpSpMkLst>
            <pc:docMk/>
            <pc:sldMk cId="1293899720" sldId="267"/>
            <ac:grpSpMk id="22" creationId="{C3ABEBAA-1D3B-9B46-D2C9-DDBF411721C3}"/>
          </ac:grpSpMkLst>
        </pc:grpChg>
        <pc:grpChg chg="del mod">
          <ac:chgData name="LeeKihoon" userId="3fabf05e-f515-4018-a4ee-ca1b7dd4238a" providerId="ADAL" clId="{5AEFBB24-5B46-4614-8E52-717F19335715}" dt="2023-10-04T07:41:09.042" v="148" actId="21"/>
          <ac:grpSpMkLst>
            <pc:docMk/>
            <pc:sldMk cId="1293899720" sldId="267"/>
            <ac:grpSpMk id="27" creationId="{A35FD904-D0DB-8EDB-4682-D0DD9AE35392}"/>
          </ac:grpSpMkLst>
        </pc:grpChg>
        <pc:picChg chg="mod">
          <ac:chgData name="LeeKihoon" userId="3fabf05e-f515-4018-a4ee-ca1b7dd4238a" providerId="ADAL" clId="{5AEFBB24-5B46-4614-8E52-717F19335715}" dt="2023-10-04T07:41:09.366" v="149"/>
          <ac:picMkLst>
            <pc:docMk/>
            <pc:sldMk cId="1293899720" sldId="267"/>
            <ac:picMk id="35" creationId="{07096112-6A87-5D47-C4B0-77AD9CFEC6E0}"/>
          </ac:picMkLst>
        </pc:picChg>
        <pc:picChg chg="mod">
          <ac:chgData name="LeeKihoon" userId="3fabf05e-f515-4018-a4ee-ca1b7dd4238a" providerId="ADAL" clId="{5AEFBB24-5B46-4614-8E52-717F19335715}" dt="2023-10-04T07:41:09.366" v="149"/>
          <ac:picMkLst>
            <pc:docMk/>
            <pc:sldMk cId="1293899720" sldId="267"/>
            <ac:picMk id="37" creationId="{BB21F67D-0685-A0AF-9282-4F87829063D9}"/>
          </ac:picMkLst>
        </pc:picChg>
        <pc:picChg chg="mod">
          <ac:chgData name="LeeKihoon" userId="3fabf05e-f515-4018-a4ee-ca1b7dd4238a" providerId="ADAL" clId="{5AEFBB24-5B46-4614-8E52-717F19335715}" dt="2023-10-04T07:41:09.366" v="149"/>
          <ac:picMkLst>
            <pc:docMk/>
            <pc:sldMk cId="1293899720" sldId="267"/>
            <ac:picMk id="38" creationId="{0F448ADE-32BE-CABF-2AD4-4EEA111FA79E}"/>
          </ac:picMkLst>
        </pc:picChg>
        <pc:picChg chg="add del mod">
          <ac:chgData name="LeeKihoon" userId="3fabf05e-f515-4018-a4ee-ca1b7dd4238a" providerId="ADAL" clId="{5AEFBB24-5B46-4614-8E52-717F19335715}" dt="2023-10-04T07:52:21.226" v="415" actId="478"/>
          <ac:picMkLst>
            <pc:docMk/>
            <pc:sldMk cId="1293899720" sldId="267"/>
            <ac:picMk id="39" creationId="{508A14E1-697D-C411-7211-B7A9939810D8}"/>
          </ac:picMkLst>
        </pc:picChg>
        <pc:cxnChg chg="mod">
          <ac:chgData name="LeeKihoon" userId="3fabf05e-f515-4018-a4ee-ca1b7dd4238a" providerId="ADAL" clId="{5AEFBB24-5B46-4614-8E52-717F19335715}" dt="2023-10-04T07:41:09.366" v="149"/>
          <ac:cxnSpMkLst>
            <pc:docMk/>
            <pc:sldMk cId="1293899720" sldId="267"/>
            <ac:cxnSpMk id="36" creationId="{606C7511-43C6-B074-D697-FC96DFA78840}"/>
          </ac:cxnSpMkLst>
        </pc:cxnChg>
      </pc:sldChg>
      <pc:sldChg chg="addSp delSp modSp del mod">
        <pc:chgData name="LeeKihoon" userId="3fabf05e-f515-4018-a4ee-ca1b7dd4238a" providerId="ADAL" clId="{5AEFBB24-5B46-4614-8E52-717F19335715}" dt="2023-10-04T07:54:48.350" v="476" actId="47"/>
        <pc:sldMkLst>
          <pc:docMk/>
          <pc:sldMk cId="3852341371" sldId="270"/>
        </pc:sldMkLst>
        <pc:spChg chg="mod">
          <ac:chgData name="LeeKihoon" userId="3fabf05e-f515-4018-a4ee-ca1b7dd4238a" providerId="ADAL" clId="{5AEFBB24-5B46-4614-8E52-717F19335715}" dt="2023-10-04T07:52:05.524" v="412" actId="20577"/>
          <ac:spMkLst>
            <pc:docMk/>
            <pc:sldMk cId="3852341371" sldId="270"/>
            <ac:spMk id="9" creationId="{14199B62-3139-BC8A-1B61-2C925BCD9708}"/>
          </ac:spMkLst>
        </pc:spChg>
        <pc:picChg chg="del">
          <ac:chgData name="LeeKihoon" userId="3fabf05e-f515-4018-a4ee-ca1b7dd4238a" providerId="ADAL" clId="{5AEFBB24-5B46-4614-8E52-717F19335715}" dt="2023-10-04T07:45:28.643" v="192" actId="478"/>
          <ac:picMkLst>
            <pc:docMk/>
            <pc:sldMk cId="3852341371" sldId="270"/>
            <ac:picMk id="7" creationId="{59E9A79A-87D1-FC07-1BE3-BCFCCA286813}"/>
          </ac:picMkLst>
        </pc:picChg>
        <pc:picChg chg="add del mod">
          <ac:chgData name="LeeKihoon" userId="3fabf05e-f515-4018-a4ee-ca1b7dd4238a" providerId="ADAL" clId="{5AEFBB24-5B46-4614-8E52-717F19335715}" dt="2023-10-04T07:52:11.167" v="414" actId="478"/>
          <ac:picMkLst>
            <pc:docMk/>
            <pc:sldMk cId="3852341371" sldId="270"/>
            <ac:picMk id="8" creationId="{954A9EF6-6FAB-F2FD-9210-08A6866C585A}"/>
          </ac:picMkLst>
        </pc:picChg>
      </pc:sldChg>
      <pc:sldChg chg="modSp mod">
        <pc:chgData name="LeeKihoon" userId="3fabf05e-f515-4018-a4ee-ca1b7dd4238a" providerId="ADAL" clId="{5AEFBB24-5B46-4614-8E52-717F19335715}" dt="2023-10-05T00:26:27.173" v="1493" actId="20577"/>
        <pc:sldMkLst>
          <pc:docMk/>
          <pc:sldMk cId="2134853168" sldId="271"/>
        </pc:sldMkLst>
        <pc:spChg chg="mod">
          <ac:chgData name="LeeKihoon" userId="3fabf05e-f515-4018-a4ee-ca1b7dd4238a" providerId="ADAL" clId="{5AEFBB24-5B46-4614-8E52-717F19335715}" dt="2023-10-05T00:26:27.173" v="1493" actId="20577"/>
          <ac:spMkLst>
            <pc:docMk/>
            <pc:sldMk cId="2134853168" sldId="271"/>
            <ac:spMk id="9" creationId="{14199B62-3139-BC8A-1B61-2C925BCD9708}"/>
          </ac:spMkLst>
        </pc:spChg>
      </pc:sldChg>
      <pc:sldChg chg="addSp delSp modSp mod">
        <pc:chgData name="LeeKihoon" userId="3fabf05e-f515-4018-a4ee-ca1b7dd4238a" providerId="ADAL" clId="{5AEFBB24-5B46-4614-8E52-717F19335715}" dt="2023-10-05T00:19:56.469" v="1492" actId="693"/>
        <pc:sldMkLst>
          <pc:docMk/>
          <pc:sldMk cId="1060288866" sldId="273"/>
        </pc:sldMkLst>
        <pc:spChg chg="add mod">
          <ac:chgData name="LeeKihoon" userId="3fabf05e-f515-4018-a4ee-ca1b7dd4238a" providerId="ADAL" clId="{5AEFBB24-5B46-4614-8E52-717F19335715}" dt="2023-10-05T00:19:56.469" v="1492" actId="693"/>
          <ac:spMkLst>
            <pc:docMk/>
            <pc:sldMk cId="1060288866" sldId="273"/>
            <ac:spMk id="5" creationId="{DBB77287-AE19-3F36-92C3-7876F4A48774}"/>
          </ac:spMkLst>
        </pc:spChg>
        <pc:spChg chg="add del mod">
          <ac:chgData name="LeeKihoon" userId="3fabf05e-f515-4018-a4ee-ca1b7dd4238a" providerId="ADAL" clId="{5AEFBB24-5B46-4614-8E52-717F19335715}" dt="2023-10-05T00:14:39.014" v="1482" actId="20577"/>
          <ac:spMkLst>
            <pc:docMk/>
            <pc:sldMk cId="1060288866" sldId="273"/>
            <ac:spMk id="9" creationId="{14199B62-3139-BC8A-1B61-2C925BCD9708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2" creationId="{DEF192B8-9242-9CD7-96DC-DFE8883B0E6A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3" creationId="{5FED2770-AF3A-0091-0DCE-ADC460EB777C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4" creationId="{AD02DC82-2039-C59F-2C5B-2169F0223065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5" creationId="{B6AD4C16-CBCB-9B1C-FD0C-525C9B4B2A0E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6" creationId="{2947991D-A1F2-CFD2-7A60-CACC2484BF8E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7" creationId="{3840783C-44F2-827C-21EF-9AEB7745E212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8" creationId="{EE2E6047-56D8-7BDB-55B5-E32AED9B7EC7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9" creationId="{EF9800CC-F165-85B3-13BD-DD8CDC8D003C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20" creationId="{B86A5F49-0949-B548-A66F-71825BDA1335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21" creationId="{8B872805-0D6F-0E1C-87A5-F91DB7B001B6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22" creationId="{72C79A70-EE3F-D237-4A16-B9E252B1742D}"/>
          </ac:spMkLst>
        </pc:spChg>
        <pc:spChg chg="add del mod">
          <ac:chgData name="LeeKihoon" userId="3fabf05e-f515-4018-a4ee-ca1b7dd4238a" providerId="ADAL" clId="{5AEFBB24-5B46-4614-8E52-717F19335715}" dt="2023-10-04T08:00:38.257" v="602" actId="478"/>
          <ac:spMkLst>
            <pc:docMk/>
            <pc:sldMk cId="1060288866" sldId="273"/>
            <ac:spMk id="23" creationId="{7EDE7621-0B55-2AE5-E7B7-09C4E0B5F4D4}"/>
          </ac:spMkLst>
        </pc:spChg>
        <pc:spChg chg="add mod or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24" creationId="{4CA4C50A-6648-C19A-E041-7A69A241BAAB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28" creationId="{7ACE3BDE-73E4-DA9E-6B1B-A03D284298C6}"/>
          </ac:spMkLst>
        </pc:spChg>
        <pc:spChg chg="add del">
          <ac:chgData name="LeeKihoon" userId="3fabf05e-f515-4018-a4ee-ca1b7dd4238a" providerId="ADAL" clId="{5AEFBB24-5B46-4614-8E52-717F19335715}" dt="2023-10-04T08:00:33.331" v="600" actId="478"/>
          <ac:spMkLst>
            <pc:docMk/>
            <pc:sldMk cId="1060288866" sldId="273"/>
            <ac:spMk id="34" creationId="{86467F79-4405-0D70-DEB5-0BDD420593A9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36" creationId="{43BA7E53-17BB-D47E-7800-ED560BA363F1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37" creationId="{B172BAB4-3C8B-AD77-DCD8-3479C7F9E88B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51" creationId="{B1FDD2D7-46FB-D5A0-8F24-213B6C8C97E1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52" creationId="{3263B92C-FCBE-43E3-E5F5-FB2A40B6415A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58" creationId="{84767658-B015-0A14-7405-0A9B425E9C11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59" creationId="{10D700F9-6BDB-6CCC-BB27-BA68EFC9CF9D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60" creationId="{4FB3CD6C-78FC-A3B8-CE46-D85875FD13F6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61" creationId="{60603E75-29D6-F591-B88D-4805C38FEF0D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62" creationId="{AB5E6C96-5E2D-3DB0-6449-1BDE3687E0A8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63" creationId="{066EE702-A408-EBBD-8C0C-0B45F6DB4F69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64" creationId="{98F10419-FE73-8A39-8455-F30013D9D6E7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65" creationId="{BCF2FAA1-7409-AEA8-6264-3074F46E5AEE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66" creationId="{5F0DC140-801E-5228-BEFA-E92527DB86C1}"/>
          </ac:spMkLst>
        </pc:spChg>
        <pc:spChg chg="add del mod">
          <ac:chgData name="LeeKihoon" userId="3fabf05e-f515-4018-a4ee-ca1b7dd4238a" providerId="ADAL" clId="{5AEFBB24-5B46-4614-8E52-717F19335715}" dt="2023-10-04T08:04:22.078" v="732" actId="478"/>
          <ac:spMkLst>
            <pc:docMk/>
            <pc:sldMk cId="1060288866" sldId="273"/>
            <ac:spMk id="67" creationId="{0F671EA9-ED11-FBD3-295D-1C77F739367E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68" creationId="{C6272101-7007-2C6D-B3E4-C3F8EE6B5A07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76" creationId="{7AAC265C-DE44-6E3F-1DA8-45F9BE7A2AB4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77" creationId="{78AC92BE-8E33-C3B2-B99D-90787A2BED1C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78" creationId="{20A568FE-5A73-8604-4DF8-3B0BEB4BF331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79" creationId="{A30E8E83-1B3F-B252-63D9-64E1C785D3B0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80" creationId="{FDF213C3-EBD1-A498-97DA-D98792B27C08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81" creationId="{7E7A5923-6C59-75C7-4445-F1312D939562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82" creationId="{10C137F4-BD56-ED5C-B79F-F36DB7D2D282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83" creationId="{3FAFD23B-4146-D9DC-8BD4-44FAF170B7A2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84" creationId="{EF313B79-4CEC-FF56-22A5-D188F24CA221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85" creationId="{EF1E6B8E-C299-4234-C6D0-386ABB2198C9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86" creationId="{8A4FCE06-E989-78DA-D150-6309DB1EF215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87" creationId="{7B71CB37-9C68-29D2-F1B7-D7E4C365339C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88" creationId="{C68D62B6-0C54-3295-776D-ED597EFD0B54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89" creationId="{4E07FD8E-1D20-5518-B111-7502F0ADAA5F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90" creationId="{F4609F7B-F563-30EC-71EC-EA28533C6016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91" creationId="{FBCBE9CA-D888-1A99-BF8C-29FE6771042F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92" creationId="{6094FCB1-5F56-63AB-B545-91F0A6ADAC32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93" creationId="{10AA309A-1F23-09BB-8516-372CE56D35BE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94" creationId="{5FADF26D-323F-8479-FCB9-6BDD62897AC3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95" creationId="{D19088A2-7E5C-A78E-FC0B-83465E74B139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07" creationId="{BA84CE59-D025-1472-15FA-32F3B275734E}"/>
          </ac:spMkLst>
        </pc:spChg>
        <pc:spChg chg="add del mod">
          <ac:chgData name="LeeKihoon" userId="3fabf05e-f515-4018-a4ee-ca1b7dd4238a" providerId="ADAL" clId="{5AEFBB24-5B46-4614-8E52-717F19335715}" dt="2023-10-04T08:58:19.232" v="1119" actId="478"/>
          <ac:spMkLst>
            <pc:docMk/>
            <pc:sldMk cId="1060288866" sldId="273"/>
            <ac:spMk id="114" creationId="{BF6BDB94-5EE1-7B32-7CF3-BEA8DD4AB61E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15" creationId="{BA918266-A0E5-7CC2-A026-3077A879A051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16" creationId="{21A56C42-53EE-754D-2131-6B6D65E98BB0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17" creationId="{CBDD3167-E31F-DD58-62D9-EFCCF112EA6A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18" creationId="{518BC49C-ABC2-3BAF-F3B6-1DE301E2C28B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19" creationId="{9E4AA68A-C4CE-08FE-1151-D32869A7F7A7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0" creationId="{A01BA18D-1A17-5BE0-2934-53B218BA6CC4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1" creationId="{167BC85C-9135-DF3F-8F42-31F12C8E0444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2" creationId="{E3301663-18D5-CCF2-73CA-8E861FCC3188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3" creationId="{00F81006-8F6C-3EF5-11E9-6D4C22DFA00A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4" creationId="{36D476F1-3AED-A494-2846-4EBA8701B262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5" creationId="{CFC2745D-031E-2F9B-C918-749A3FD3EC82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6" creationId="{8A9AEA1B-A06A-148E-A77E-98B7F6F890CE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7" creationId="{60869844-176C-1805-C48E-DB5E965CE38F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8" creationId="{E6664905-A608-4A30-6A34-4E135FB0D76A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9" creationId="{9AF94A46-349C-8BA8-9670-268E98D6432B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30" creationId="{62CEFB10-6FB9-53B6-E051-09AB43D10801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31" creationId="{DA693213-6AD6-88E7-26D8-EA363CFAFA52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32" creationId="{CCA2EB36-9189-0438-3E7D-39CD237E377D}"/>
          </ac:spMkLst>
        </pc:spChg>
        <pc:spChg chg="add del mod">
          <ac:chgData name="LeeKihoon" userId="3fabf05e-f515-4018-a4ee-ca1b7dd4238a" providerId="ADAL" clId="{5AEFBB24-5B46-4614-8E52-717F19335715}" dt="2023-10-04T08:34:22.883" v="822" actId="478"/>
          <ac:spMkLst>
            <pc:docMk/>
            <pc:sldMk cId="1060288866" sldId="273"/>
            <ac:spMk id="133" creationId="{D42E5217-F2D4-821E-411E-52043D3F18B6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34" creationId="{28497142-A721-515C-644A-B048644B2EBC}"/>
          </ac:spMkLst>
        </pc:spChg>
        <pc:spChg chg="add del">
          <ac:chgData name="LeeKihoon" userId="3fabf05e-f515-4018-a4ee-ca1b7dd4238a" providerId="ADAL" clId="{5AEFBB24-5B46-4614-8E52-717F19335715}" dt="2023-10-04T08:51:39.418" v="865" actId="11529"/>
          <ac:spMkLst>
            <pc:docMk/>
            <pc:sldMk cId="1060288866" sldId="273"/>
            <ac:spMk id="148" creationId="{AF285AF8-FF2A-9BBB-F735-14E5BF3FBB43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53" creationId="{23B18203-D72C-807A-407C-85D8931D17F5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54" creationId="{BCCA6573-3E06-DE08-6CCA-A3EF71C50E0E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56" creationId="{598D47A4-B045-67EB-3E7C-B8E93AD9E509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57" creationId="{19A76CDA-5E20-C71C-B714-5A36AC94021A}"/>
          </ac:spMkLst>
        </pc:spChg>
        <pc:spChg chg="add del mod">
          <ac:chgData name="LeeKihoon" userId="3fabf05e-f515-4018-a4ee-ca1b7dd4238a" providerId="ADAL" clId="{5AEFBB24-5B46-4614-8E52-717F19335715}" dt="2023-10-04T08:53:48.385" v="964" actId="21"/>
          <ac:spMkLst>
            <pc:docMk/>
            <pc:sldMk cId="1060288866" sldId="273"/>
            <ac:spMk id="158" creationId="{30033CCA-E8FE-996B-B5F6-C445EC6937CF}"/>
          </ac:spMkLst>
        </pc:spChg>
        <pc:spChg chg="add del mod">
          <ac:chgData name="LeeKihoon" userId="3fabf05e-f515-4018-a4ee-ca1b7dd4238a" providerId="ADAL" clId="{5AEFBB24-5B46-4614-8E52-717F19335715}" dt="2023-10-04T08:53:49.707" v="966"/>
          <ac:spMkLst>
            <pc:docMk/>
            <pc:sldMk cId="1060288866" sldId="273"/>
            <ac:spMk id="159" creationId="{B2E1D0F6-07FA-D1E1-712B-59953FA18D9C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60" creationId="{F93CBD63-1019-F12C-3CB7-62CC1FD1E433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61" creationId="{E83D8BAF-B30A-C5BD-0F78-4EC382685253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62" creationId="{8E2458FB-36AE-E69B-D90A-67D1A1AA846B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63" creationId="{307B02DB-F4AD-1746-9317-7EC9F4BC4E16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66" creationId="{AD64140D-00AE-CF91-C918-074E9E88ADF0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74" creationId="{CBBD3E6A-02DF-CC12-7870-4BC83589D252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77" creationId="{48975B48-6F46-F419-0792-C965AE2D7FD9}"/>
          </ac:spMkLst>
        </pc:spChg>
        <pc:grpChg chg="del">
          <ac:chgData name="LeeKihoon" userId="3fabf05e-f515-4018-a4ee-ca1b7dd4238a" providerId="ADAL" clId="{5AEFBB24-5B46-4614-8E52-717F19335715}" dt="2023-10-04T07:56:08.553" v="477" actId="478"/>
          <ac:grpSpMkLst>
            <pc:docMk/>
            <pc:sldMk cId="1060288866" sldId="273"/>
            <ac:grpSpMk id="11" creationId="{76817E85-3846-B8DD-CD6D-4EA50C59227F}"/>
          </ac:grpSpMkLst>
        </pc:grpChg>
        <pc:picChg chg="add del mod">
          <ac:chgData name="LeeKihoon" userId="3fabf05e-f515-4018-a4ee-ca1b7dd4238a" providerId="ADAL" clId="{5AEFBB24-5B46-4614-8E52-717F19335715}" dt="2023-10-04T08:58:16.474" v="1115" actId="478"/>
          <ac:picMkLst>
            <pc:docMk/>
            <pc:sldMk cId="1060288866" sldId="273"/>
            <ac:picMk id="113" creationId="{261C733F-2AB3-6080-FCE3-227B6B14D4CC}"/>
          </ac:picMkLst>
        </pc:picChg>
        <pc:cxnChg chg="add del mod">
          <ac:chgData name="LeeKihoon" userId="3fabf05e-f515-4018-a4ee-ca1b7dd4238a" providerId="ADAL" clId="{5AEFBB24-5B46-4614-8E52-717F19335715}" dt="2023-10-04T08:00:40.271" v="603" actId="478"/>
          <ac:cxnSpMkLst>
            <pc:docMk/>
            <pc:sldMk cId="1060288866" sldId="273"/>
            <ac:cxnSpMk id="26" creationId="{7E7D9ABF-4045-575C-37BC-82E66A98FD09}"/>
          </ac:cxnSpMkLst>
        </pc:cxnChg>
        <pc:cxnChg chg="add del mod">
          <ac:chgData name="LeeKihoon" userId="3fabf05e-f515-4018-a4ee-ca1b7dd4238a" providerId="ADAL" clId="{5AEFBB24-5B46-4614-8E52-717F19335715}" dt="2023-10-04T08:00:40.610" v="604" actId="478"/>
          <ac:cxnSpMkLst>
            <pc:docMk/>
            <pc:sldMk cId="1060288866" sldId="273"/>
            <ac:cxnSpMk id="30" creationId="{5AFF833E-5C36-3697-BB16-B89F3FE93ADA}"/>
          </ac:cxnSpMkLst>
        </pc:cxnChg>
        <pc:cxnChg chg="add del mod">
          <ac:chgData name="LeeKihoon" userId="3fabf05e-f515-4018-a4ee-ca1b7dd4238a" providerId="ADAL" clId="{5AEFBB24-5B46-4614-8E52-717F19335715}" dt="2023-10-04T08:01:53.866" v="660" actId="478"/>
          <ac:cxnSpMkLst>
            <pc:docMk/>
            <pc:sldMk cId="1060288866" sldId="273"/>
            <ac:cxnSpMk id="39" creationId="{E0253C4E-276A-37B6-4E72-C1B7049A163F}"/>
          </ac:cxnSpMkLst>
        </pc:cxnChg>
        <pc:cxnChg chg="add del">
          <ac:chgData name="LeeKihoon" userId="3fabf05e-f515-4018-a4ee-ca1b7dd4238a" providerId="ADAL" clId="{5AEFBB24-5B46-4614-8E52-717F19335715}" dt="2023-10-04T08:01:52.838" v="659" actId="478"/>
          <ac:cxnSpMkLst>
            <pc:docMk/>
            <pc:sldMk cId="1060288866" sldId="273"/>
            <ac:cxnSpMk id="41" creationId="{E573EA0B-A5B5-1A2D-264D-A73D6F0396EB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43" creationId="{5ED313DF-16EB-E5B6-6B53-0394C5044C48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45" creationId="{6530A5C3-7411-D81E-7487-D0986EB2B94B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50" creationId="{65136A8E-8172-2C69-4D41-46024D488EE7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55" creationId="{18CDC225-58FC-47D1-D39F-C79DFA5E29CE}"/>
          </ac:cxnSpMkLst>
        </pc:cxnChg>
        <pc:cxnChg chg="add del mod">
          <ac:chgData name="LeeKihoon" userId="3fabf05e-f515-4018-a4ee-ca1b7dd4238a" providerId="ADAL" clId="{5AEFBB24-5B46-4614-8E52-717F19335715}" dt="2023-10-04T08:04:07.950" v="728" actId="478"/>
          <ac:cxnSpMkLst>
            <pc:docMk/>
            <pc:sldMk cId="1060288866" sldId="273"/>
            <ac:cxnSpMk id="57" creationId="{0A73419D-5C06-5DDA-C140-60BAAD472784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70" creationId="{145371DD-651C-AA8B-ECCC-27092DF7FDAA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72" creationId="{A4D03CE9-567E-61F9-E5B7-3FFA83ED09E5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74" creationId="{63862AF4-3C32-1291-F0B2-67F9095EDB2E}"/>
          </ac:cxnSpMkLst>
        </pc:cxnChg>
        <pc:cxnChg chg="add del mod">
          <ac:chgData name="LeeKihoon" userId="3fabf05e-f515-4018-a4ee-ca1b7dd4238a" providerId="ADAL" clId="{5AEFBB24-5B46-4614-8E52-717F19335715}" dt="2023-10-04T08:26:22.482" v="756" actId="478"/>
          <ac:cxnSpMkLst>
            <pc:docMk/>
            <pc:sldMk cId="1060288866" sldId="273"/>
            <ac:cxnSpMk id="97" creationId="{C6C7F746-15B0-33B8-C91C-12EBABB131C2}"/>
          </ac:cxnSpMkLst>
        </pc:cxnChg>
        <pc:cxnChg chg="add del mod">
          <ac:chgData name="LeeKihoon" userId="3fabf05e-f515-4018-a4ee-ca1b7dd4238a" providerId="ADAL" clId="{5AEFBB24-5B46-4614-8E52-717F19335715}" dt="2023-10-04T08:26:22.063" v="755" actId="478"/>
          <ac:cxnSpMkLst>
            <pc:docMk/>
            <pc:sldMk cId="1060288866" sldId="273"/>
            <ac:cxnSpMk id="99" creationId="{C8D04CF6-998C-5587-F896-AA9278D94ECC}"/>
          </ac:cxnSpMkLst>
        </pc:cxnChg>
        <pc:cxnChg chg="add del mod">
          <ac:chgData name="LeeKihoon" userId="3fabf05e-f515-4018-a4ee-ca1b7dd4238a" providerId="ADAL" clId="{5AEFBB24-5B46-4614-8E52-717F19335715}" dt="2023-10-04T08:33:40.772" v="814" actId="478"/>
          <ac:cxnSpMkLst>
            <pc:docMk/>
            <pc:sldMk cId="1060288866" sldId="273"/>
            <ac:cxnSpMk id="101" creationId="{B0BF62CA-A4C6-B611-58EA-1368B5437EB3}"/>
          </ac:cxnSpMkLst>
        </pc:cxnChg>
        <pc:cxnChg chg="add del mod">
          <ac:chgData name="LeeKihoon" userId="3fabf05e-f515-4018-a4ee-ca1b7dd4238a" providerId="ADAL" clId="{5AEFBB24-5B46-4614-8E52-717F19335715}" dt="2023-10-04T08:33:43.644" v="815" actId="478"/>
          <ac:cxnSpMkLst>
            <pc:docMk/>
            <pc:sldMk cId="1060288866" sldId="273"/>
            <ac:cxnSpMk id="103" creationId="{69CF4F6E-199D-56AE-D0EF-6C982B076E98}"/>
          </ac:cxnSpMkLst>
        </pc:cxnChg>
        <pc:cxnChg chg="add del mod ord">
          <ac:chgData name="LeeKihoon" userId="3fabf05e-f515-4018-a4ee-ca1b7dd4238a" providerId="ADAL" clId="{5AEFBB24-5B46-4614-8E52-717F19335715}" dt="2023-10-04T08:35:03.093" v="829" actId="478"/>
          <ac:cxnSpMkLst>
            <pc:docMk/>
            <pc:sldMk cId="1060288866" sldId="273"/>
            <ac:cxnSpMk id="136" creationId="{CBD11FCE-5A2F-F286-095A-C61DC0E6143A}"/>
          </ac:cxnSpMkLst>
        </pc:cxnChg>
        <pc:cxnChg chg="add del mod">
          <ac:chgData name="LeeKihoon" userId="3fabf05e-f515-4018-a4ee-ca1b7dd4238a" providerId="ADAL" clId="{5AEFBB24-5B46-4614-8E52-717F19335715}" dt="2023-10-04T08:51:26.576" v="862" actId="478"/>
          <ac:cxnSpMkLst>
            <pc:docMk/>
            <pc:sldMk cId="1060288866" sldId="273"/>
            <ac:cxnSpMk id="138" creationId="{B56A31D1-1256-AA1A-26A0-F587EFE6C319}"/>
          </ac:cxnSpMkLst>
        </pc:cxnChg>
        <pc:cxnChg chg="add del mod">
          <ac:chgData name="LeeKihoon" userId="3fabf05e-f515-4018-a4ee-ca1b7dd4238a" providerId="ADAL" clId="{5AEFBB24-5B46-4614-8E52-717F19335715}" dt="2023-10-04T08:51:25.917" v="861" actId="478"/>
          <ac:cxnSpMkLst>
            <pc:docMk/>
            <pc:sldMk cId="1060288866" sldId="273"/>
            <ac:cxnSpMk id="142" creationId="{9688C3B5-C86D-BCF4-F6BF-79C75383CF34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150" creationId="{F9B61700-B63D-F0B9-2BEA-DB121CC2F376}"/>
          </ac:cxnSpMkLst>
        </pc:cxnChg>
        <pc:cxnChg chg="add del">
          <ac:chgData name="LeeKihoon" userId="3fabf05e-f515-4018-a4ee-ca1b7dd4238a" providerId="ADAL" clId="{5AEFBB24-5B46-4614-8E52-717F19335715}" dt="2023-10-04T08:56:31.241" v="1041" actId="478"/>
          <ac:cxnSpMkLst>
            <pc:docMk/>
            <pc:sldMk cId="1060288866" sldId="273"/>
            <ac:cxnSpMk id="165" creationId="{F8DBFD81-54D6-5F3D-BE13-E9254B98942F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168" creationId="{E7049516-31CD-6955-4055-1339627070B3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170" creationId="{C240083F-E1AC-5A93-2376-09E499238C68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172" creationId="{888BC10B-BDC0-2FBA-34BE-A92259191BEF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173" creationId="{A92D2574-F241-E0ED-C0B7-999E56226309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176" creationId="{FD4778EA-C265-8E25-0E5B-40A0FE8A225D}"/>
          </ac:cxnSpMkLst>
        </pc:cxnChg>
      </pc:sldChg>
    </pc:docChg>
  </pc:docChgLst>
  <pc:docChgLst>
    <pc:chgData name="LeeKihoon" userId="3fabf05e-f515-4018-a4ee-ca1b7dd4238a" providerId="ADAL" clId="{6520F107-093F-43E7-89BD-E8BFDBD6ADDF}"/>
    <pc:docChg chg="undo redo custSel addSld delSld modSld">
      <pc:chgData name="LeeKihoon" userId="3fabf05e-f515-4018-a4ee-ca1b7dd4238a" providerId="ADAL" clId="{6520F107-093F-43E7-89BD-E8BFDBD6ADDF}" dt="2023-09-06T08:23:50.944" v="2335" actId="1076"/>
      <pc:docMkLst>
        <pc:docMk/>
      </pc:docMkLst>
      <pc:sldChg chg="modSp mod">
        <pc:chgData name="LeeKihoon" userId="3fabf05e-f515-4018-a4ee-ca1b7dd4238a" providerId="ADAL" clId="{6520F107-093F-43E7-89BD-E8BFDBD6ADDF}" dt="2023-09-06T05:54:01.765" v="14" actId="20577"/>
        <pc:sldMkLst>
          <pc:docMk/>
          <pc:sldMk cId="4197183744" sldId="256"/>
        </pc:sldMkLst>
        <pc:spChg chg="mod">
          <ac:chgData name="LeeKihoon" userId="3fabf05e-f515-4018-a4ee-ca1b7dd4238a" providerId="ADAL" clId="{6520F107-093F-43E7-89BD-E8BFDBD6ADDF}" dt="2023-09-06T05:54:01.765" v="14" actId="20577"/>
          <ac:spMkLst>
            <pc:docMk/>
            <pc:sldMk cId="4197183744" sldId="256"/>
            <ac:spMk id="7" creationId="{691F24E1-180F-4E7A-A5DD-149F20F8CDBE}"/>
          </ac:spMkLst>
        </pc:spChg>
      </pc:sldChg>
      <pc:sldChg chg="addSp delSp modSp mod">
        <pc:chgData name="LeeKihoon" userId="3fabf05e-f515-4018-a4ee-ca1b7dd4238a" providerId="ADAL" clId="{6520F107-093F-43E7-89BD-E8BFDBD6ADDF}" dt="2023-09-06T08:23:50.944" v="2335" actId="1076"/>
        <pc:sldMkLst>
          <pc:docMk/>
          <pc:sldMk cId="1293899720" sldId="267"/>
        </pc:sldMkLst>
        <pc:spChg chg="add mod">
          <ac:chgData name="LeeKihoon" userId="3fabf05e-f515-4018-a4ee-ca1b7dd4238a" providerId="ADAL" clId="{6520F107-093F-43E7-89BD-E8BFDBD6ADDF}" dt="2023-09-06T06:01:12.592" v="83" actId="1076"/>
          <ac:spMkLst>
            <pc:docMk/>
            <pc:sldMk cId="1293899720" sldId="267"/>
            <ac:spMk id="2" creationId="{A4DBA73D-C28E-6021-9047-64E9BA20AF9B}"/>
          </ac:spMkLst>
        </pc:spChg>
        <pc:spChg chg="del">
          <ac:chgData name="LeeKihoon" userId="3fabf05e-f515-4018-a4ee-ca1b7dd4238a" providerId="ADAL" clId="{6520F107-093F-43E7-89BD-E8BFDBD6ADDF}" dt="2023-09-06T05:54:06.309" v="15" actId="478"/>
          <ac:spMkLst>
            <pc:docMk/>
            <pc:sldMk cId="1293899720" sldId="267"/>
            <ac:spMk id="5" creationId="{5E9E23A2-8B0D-A020-9F00-276B5C560F6D}"/>
          </ac:spMkLst>
        </pc:spChg>
        <pc:spChg chg="add del">
          <ac:chgData name="LeeKihoon" userId="3fabf05e-f515-4018-a4ee-ca1b7dd4238a" providerId="ADAL" clId="{6520F107-093F-43E7-89BD-E8BFDBD6ADDF}" dt="2023-09-06T05:58:02.193" v="36" actId="478"/>
          <ac:spMkLst>
            <pc:docMk/>
            <pc:sldMk cId="1293899720" sldId="267"/>
            <ac:spMk id="8" creationId="{E9BAA941-D02B-74C9-57E7-76753522B91E}"/>
          </ac:spMkLst>
        </pc:spChg>
        <pc:spChg chg="add mod">
          <ac:chgData name="LeeKihoon" userId="3fabf05e-f515-4018-a4ee-ca1b7dd4238a" providerId="ADAL" clId="{6520F107-093F-43E7-89BD-E8BFDBD6ADDF}" dt="2023-09-06T06:24:48.608" v="244" actId="20577"/>
          <ac:spMkLst>
            <pc:docMk/>
            <pc:sldMk cId="1293899720" sldId="267"/>
            <ac:spMk id="9" creationId="{14199B62-3139-BC8A-1B61-2C925BCD9708}"/>
          </ac:spMkLst>
        </pc:spChg>
        <pc:spChg chg="add mod">
          <ac:chgData name="LeeKihoon" userId="3fabf05e-f515-4018-a4ee-ca1b7dd4238a" providerId="ADAL" clId="{6520F107-093F-43E7-89BD-E8BFDBD6ADDF}" dt="2023-09-06T05:58:59.231" v="40" actId="164"/>
          <ac:spMkLst>
            <pc:docMk/>
            <pc:sldMk cId="1293899720" sldId="267"/>
            <ac:spMk id="15" creationId="{0648C470-496F-8814-D96F-B750115C4A5C}"/>
          </ac:spMkLst>
        </pc:spChg>
        <pc:spChg chg="add mod">
          <ac:chgData name="LeeKihoon" userId="3fabf05e-f515-4018-a4ee-ca1b7dd4238a" providerId="ADAL" clId="{6520F107-093F-43E7-89BD-E8BFDBD6ADDF}" dt="2023-09-06T05:58:59.231" v="40" actId="164"/>
          <ac:spMkLst>
            <pc:docMk/>
            <pc:sldMk cId="1293899720" sldId="267"/>
            <ac:spMk id="16" creationId="{7D6303A4-F1E1-0C7F-19A7-529973F27900}"/>
          </ac:spMkLst>
        </pc:spChg>
        <pc:spChg chg="add mod">
          <ac:chgData name="LeeKihoon" userId="3fabf05e-f515-4018-a4ee-ca1b7dd4238a" providerId="ADAL" clId="{6520F107-093F-43E7-89BD-E8BFDBD6ADDF}" dt="2023-09-06T05:58:59.231" v="40" actId="164"/>
          <ac:spMkLst>
            <pc:docMk/>
            <pc:sldMk cId="1293899720" sldId="267"/>
            <ac:spMk id="17" creationId="{69090245-67B8-1912-98A1-57B2D347B76F}"/>
          </ac:spMkLst>
        </pc:spChg>
        <pc:spChg chg="add mod">
          <ac:chgData name="LeeKihoon" userId="3fabf05e-f515-4018-a4ee-ca1b7dd4238a" providerId="ADAL" clId="{6520F107-093F-43E7-89BD-E8BFDBD6ADDF}" dt="2023-09-06T05:58:59.231" v="40" actId="164"/>
          <ac:spMkLst>
            <pc:docMk/>
            <pc:sldMk cId="1293899720" sldId="267"/>
            <ac:spMk id="18" creationId="{7CF3FF0D-E76A-CE94-6475-5C3FC11444AC}"/>
          </ac:spMkLst>
        </pc:spChg>
        <pc:spChg chg="add mod">
          <ac:chgData name="LeeKihoon" userId="3fabf05e-f515-4018-a4ee-ca1b7dd4238a" providerId="ADAL" clId="{6520F107-093F-43E7-89BD-E8BFDBD6ADDF}" dt="2023-09-06T05:58:59.231" v="40" actId="164"/>
          <ac:spMkLst>
            <pc:docMk/>
            <pc:sldMk cId="1293899720" sldId="267"/>
            <ac:spMk id="19" creationId="{D0B54C55-396F-5922-0F7B-ACF9D8F529E0}"/>
          </ac:spMkLst>
        </pc:spChg>
        <pc:spChg chg="add mod">
          <ac:chgData name="LeeKihoon" userId="3fabf05e-f515-4018-a4ee-ca1b7dd4238a" providerId="ADAL" clId="{6520F107-093F-43E7-89BD-E8BFDBD6ADDF}" dt="2023-09-06T05:58:59.231" v="40" actId="164"/>
          <ac:spMkLst>
            <pc:docMk/>
            <pc:sldMk cId="1293899720" sldId="267"/>
            <ac:spMk id="20" creationId="{302D78EA-8D21-7438-3D54-27DB692F5102}"/>
          </ac:spMkLst>
        </pc:spChg>
        <pc:spChg chg="add del mod">
          <ac:chgData name="LeeKihoon" userId="3fabf05e-f515-4018-a4ee-ca1b7dd4238a" providerId="ADAL" clId="{6520F107-093F-43E7-89BD-E8BFDBD6ADDF}" dt="2023-09-06T06:00:55.757" v="81" actId="478"/>
          <ac:spMkLst>
            <pc:docMk/>
            <pc:sldMk cId="1293899720" sldId="267"/>
            <ac:spMk id="22" creationId="{1B2D92D2-122B-38F4-BCB1-679443C904EF}"/>
          </ac:spMkLst>
        </pc:spChg>
        <pc:spChg chg="add mod">
          <ac:chgData name="LeeKihoon" userId="3fabf05e-f515-4018-a4ee-ca1b7dd4238a" providerId="ADAL" clId="{6520F107-093F-43E7-89BD-E8BFDBD6ADDF}" dt="2023-09-06T06:01:21.564" v="84" actId="1076"/>
          <ac:spMkLst>
            <pc:docMk/>
            <pc:sldMk cId="1293899720" sldId="267"/>
            <ac:spMk id="23" creationId="{FFEC09BB-C9A7-EAD2-2601-219CEBF4A895}"/>
          </ac:spMkLst>
        </pc:spChg>
        <pc:spChg chg="add mod">
          <ac:chgData name="LeeKihoon" userId="3fabf05e-f515-4018-a4ee-ca1b7dd4238a" providerId="ADAL" clId="{6520F107-093F-43E7-89BD-E8BFDBD6ADDF}" dt="2023-09-06T06:01:21.564" v="84" actId="1076"/>
          <ac:spMkLst>
            <pc:docMk/>
            <pc:sldMk cId="1293899720" sldId="267"/>
            <ac:spMk id="24" creationId="{54CA5C3F-A889-7470-946B-2A56DA8556C8}"/>
          </ac:spMkLst>
        </pc:spChg>
        <pc:spChg chg="add mod">
          <ac:chgData name="LeeKihoon" userId="3fabf05e-f515-4018-a4ee-ca1b7dd4238a" providerId="ADAL" clId="{6520F107-093F-43E7-89BD-E8BFDBD6ADDF}" dt="2023-09-06T06:01:21.564" v="84" actId="1076"/>
          <ac:spMkLst>
            <pc:docMk/>
            <pc:sldMk cId="1293899720" sldId="267"/>
            <ac:spMk id="25" creationId="{425FFE78-1C12-CCFE-B976-AB0A14589272}"/>
          </ac:spMkLst>
        </pc:spChg>
        <pc:spChg chg="add mod">
          <ac:chgData name="LeeKihoon" userId="3fabf05e-f515-4018-a4ee-ca1b7dd4238a" providerId="ADAL" clId="{6520F107-093F-43E7-89BD-E8BFDBD6ADDF}" dt="2023-09-06T07:12:50.029" v="1424" actId="14100"/>
          <ac:spMkLst>
            <pc:docMk/>
            <pc:sldMk cId="1293899720" sldId="267"/>
            <ac:spMk id="26" creationId="{AEEF330D-5A9A-3954-AA2F-8076CBA73BD5}"/>
          </ac:spMkLst>
        </pc:spChg>
        <pc:spChg chg="add mod">
          <ac:chgData name="LeeKihoon" userId="3fabf05e-f515-4018-a4ee-ca1b7dd4238a" providerId="ADAL" clId="{6520F107-093F-43E7-89BD-E8BFDBD6ADDF}" dt="2023-09-06T08:23:50.944" v="2335" actId="1076"/>
          <ac:spMkLst>
            <pc:docMk/>
            <pc:sldMk cId="1293899720" sldId="267"/>
            <ac:spMk id="28" creationId="{63681653-4F57-4C44-E025-8B08C3A26C1C}"/>
          </ac:spMkLst>
        </pc:spChg>
        <pc:grpChg chg="add mod">
          <ac:chgData name="LeeKihoon" userId="3fabf05e-f515-4018-a4ee-ca1b7dd4238a" providerId="ADAL" clId="{6520F107-093F-43E7-89BD-E8BFDBD6ADDF}" dt="2023-09-06T05:58:59.231" v="40" actId="164"/>
          <ac:grpSpMkLst>
            <pc:docMk/>
            <pc:sldMk cId="1293899720" sldId="267"/>
            <ac:grpSpMk id="10" creationId="{21DFD395-41B4-B33A-4A45-F5B6CC3777B1}"/>
          </ac:grpSpMkLst>
        </pc:grpChg>
        <pc:grpChg chg="add mod">
          <ac:chgData name="LeeKihoon" userId="3fabf05e-f515-4018-a4ee-ca1b7dd4238a" providerId="ADAL" clId="{6520F107-093F-43E7-89BD-E8BFDBD6ADDF}" dt="2023-09-06T06:02:41.745" v="151" actId="164"/>
          <ac:grpSpMkLst>
            <pc:docMk/>
            <pc:sldMk cId="1293899720" sldId="267"/>
            <ac:grpSpMk id="21" creationId="{737594BF-EB14-601E-F75D-9B5ADDB98A1E}"/>
          </ac:grpSpMkLst>
        </pc:grpChg>
        <pc:grpChg chg="add mod">
          <ac:chgData name="LeeKihoon" userId="3fabf05e-f515-4018-a4ee-ca1b7dd4238a" providerId="ADAL" clId="{6520F107-093F-43E7-89BD-E8BFDBD6ADDF}" dt="2023-09-06T08:23:50.944" v="2335" actId="1076"/>
          <ac:grpSpMkLst>
            <pc:docMk/>
            <pc:sldMk cId="1293899720" sldId="267"/>
            <ac:grpSpMk id="27" creationId="{A35FD904-D0DB-8EDB-4682-D0DD9AE35392}"/>
          </ac:grpSpMkLst>
        </pc:grpChg>
        <pc:picChg chg="mod">
          <ac:chgData name="LeeKihoon" userId="3fabf05e-f515-4018-a4ee-ca1b7dd4238a" providerId="ADAL" clId="{6520F107-093F-43E7-89BD-E8BFDBD6ADDF}" dt="2023-09-06T05:58:56.090" v="39"/>
          <ac:picMkLst>
            <pc:docMk/>
            <pc:sldMk cId="1293899720" sldId="267"/>
            <ac:picMk id="11" creationId="{A07A7076-EE01-6A40-52C2-0E0A68E97648}"/>
          </ac:picMkLst>
        </pc:picChg>
        <pc:picChg chg="mod">
          <ac:chgData name="LeeKihoon" userId="3fabf05e-f515-4018-a4ee-ca1b7dd4238a" providerId="ADAL" clId="{6520F107-093F-43E7-89BD-E8BFDBD6ADDF}" dt="2023-09-06T05:58:56.090" v="39"/>
          <ac:picMkLst>
            <pc:docMk/>
            <pc:sldMk cId="1293899720" sldId="267"/>
            <ac:picMk id="13" creationId="{39284E6C-205E-F18F-DBC5-67850B92D84F}"/>
          </ac:picMkLst>
        </pc:picChg>
        <pc:picChg chg="mod">
          <ac:chgData name="LeeKihoon" userId="3fabf05e-f515-4018-a4ee-ca1b7dd4238a" providerId="ADAL" clId="{6520F107-093F-43E7-89BD-E8BFDBD6ADDF}" dt="2023-09-06T05:58:56.090" v="39"/>
          <ac:picMkLst>
            <pc:docMk/>
            <pc:sldMk cId="1293899720" sldId="267"/>
            <ac:picMk id="14" creationId="{D7BACFC0-A82C-5858-C74F-FD9D9F057176}"/>
          </ac:picMkLst>
        </pc:picChg>
        <pc:picChg chg="add del mod">
          <ac:chgData name="LeeKihoon" userId="3fabf05e-f515-4018-a4ee-ca1b7dd4238a" providerId="ADAL" clId="{6520F107-093F-43E7-89BD-E8BFDBD6ADDF}" dt="2023-09-06T08:15:03.159" v="1517" actId="21"/>
          <ac:picMkLst>
            <pc:docMk/>
            <pc:sldMk cId="1293899720" sldId="267"/>
            <ac:picMk id="29" creationId="{0047183D-13B5-9F72-2F5C-5BB714A1658A}"/>
          </ac:picMkLst>
        </pc:picChg>
        <pc:cxnChg chg="mod">
          <ac:chgData name="LeeKihoon" userId="3fabf05e-f515-4018-a4ee-ca1b7dd4238a" providerId="ADAL" clId="{6520F107-093F-43E7-89BD-E8BFDBD6ADDF}" dt="2023-09-06T05:58:56.090" v="39"/>
          <ac:cxnSpMkLst>
            <pc:docMk/>
            <pc:sldMk cId="1293899720" sldId="267"/>
            <ac:cxnSpMk id="12" creationId="{781BAFA6-7BDB-79D4-9CA6-4EA52E4B4962}"/>
          </ac:cxnSpMkLst>
        </pc:cxnChg>
      </pc:sldChg>
      <pc:sldChg chg="addSp delSp modSp add mod">
        <pc:chgData name="LeeKihoon" userId="3fabf05e-f515-4018-a4ee-ca1b7dd4238a" providerId="ADAL" clId="{6520F107-093F-43E7-89BD-E8BFDBD6ADDF}" dt="2023-09-06T06:49:38.116" v="971" actId="478"/>
        <pc:sldMkLst>
          <pc:docMk/>
          <pc:sldMk cId="1548331191" sldId="268"/>
        </pc:sldMkLst>
        <pc:spChg chg="mod">
          <ac:chgData name="LeeKihoon" userId="3fabf05e-f515-4018-a4ee-ca1b7dd4238a" providerId="ADAL" clId="{6520F107-093F-43E7-89BD-E8BFDBD6ADDF}" dt="2023-09-06T06:46:15.671" v="935" actId="20577"/>
          <ac:spMkLst>
            <pc:docMk/>
            <pc:sldMk cId="1548331191" sldId="268"/>
            <ac:spMk id="9" creationId="{14199B62-3139-BC8A-1B61-2C925BCD9708}"/>
          </ac:spMkLst>
        </pc:spChg>
        <pc:spChg chg="del">
          <ac:chgData name="LeeKihoon" userId="3fabf05e-f515-4018-a4ee-ca1b7dd4238a" providerId="ADAL" clId="{6520F107-093F-43E7-89BD-E8BFDBD6ADDF}" dt="2023-09-06T06:25:22.329" v="283" actId="478"/>
          <ac:spMkLst>
            <pc:docMk/>
            <pc:sldMk cId="1548331191" sldId="268"/>
            <ac:spMk id="23" creationId="{FFEC09BB-C9A7-EAD2-2601-219CEBF4A895}"/>
          </ac:spMkLst>
        </pc:spChg>
        <pc:spChg chg="del">
          <ac:chgData name="LeeKihoon" userId="3fabf05e-f515-4018-a4ee-ca1b7dd4238a" providerId="ADAL" clId="{6520F107-093F-43E7-89BD-E8BFDBD6ADDF}" dt="2023-09-06T06:25:22.329" v="283" actId="478"/>
          <ac:spMkLst>
            <pc:docMk/>
            <pc:sldMk cId="1548331191" sldId="268"/>
            <ac:spMk id="24" creationId="{54CA5C3F-A889-7470-946B-2A56DA8556C8}"/>
          </ac:spMkLst>
        </pc:spChg>
        <pc:spChg chg="del">
          <ac:chgData name="LeeKihoon" userId="3fabf05e-f515-4018-a4ee-ca1b7dd4238a" providerId="ADAL" clId="{6520F107-093F-43E7-89BD-E8BFDBD6ADDF}" dt="2023-09-06T06:25:22.329" v="283" actId="478"/>
          <ac:spMkLst>
            <pc:docMk/>
            <pc:sldMk cId="1548331191" sldId="268"/>
            <ac:spMk id="25" creationId="{425FFE78-1C12-CCFE-B976-AB0A14589272}"/>
          </ac:spMkLst>
        </pc:spChg>
        <pc:spChg chg="del">
          <ac:chgData name="LeeKihoon" userId="3fabf05e-f515-4018-a4ee-ca1b7dd4238a" providerId="ADAL" clId="{6520F107-093F-43E7-89BD-E8BFDBD6ADDF}" dt="2023-09-06T06:25:02.557" v="246" actId="478"/>
          <ac:spMkLst>
            <pc:docMk/>
            <pc:sldMk cId="1548331191" sldId="268"/>
            <ac:spMk id="28" creationId="{63681653-4F57-4C44-E025-8B08C3A26C1C}"/>
          </ac:spMkLst>
        </pc:spChg>
        <pc:spChg chg="add del mod topLvl">
          <ac:chgData name="LeeKihoon" userId="3fabf05e-f515-4018-a4ee-ca1b7dd4238a" providerId="ADAL" clId="{6520F107-093F-43E7-89BD-E8BFDBD6ADDF}" dt="2023-09-06T06:32:07.562" v="434" actId="478"/>
          <ac:spMkLst>
            <pc:docMk/>
            <pc:sldMk cId="1548331191" sldId="268"/>
            <ac:spMk id="43" creationId="{AAEA0B4B-DCBA-0D20-E961-04876773B9A4}"/>
          </ac:spMkLst>
        </pc:spChg>
        <pc:spChg chg="mod">
          <ac:chgData name="LeeKihoon" userId="3fabf05e-f515-4018-a4ee-ca1b7dd4238a" providerId="ADAL" clId="{6520F107-093F-43E7-89BD-E8BFDBD6ADDF}" dt="2023-09-06T06:31:56.289" v="428" actId="165"/>
          <ac:spMkLst>
            <pc:docMk/>
            <pc:sldMk cId="1548331191" sldId="268"/>
            <ac:spMk id="45" creationId="{027F5A7E-EAE9-38A4-9FCB-295653F6C1AA}"/>
          </ac:spMkLst>
        </pc:spChg>
        <pc:spChg chg="mod">
          <ac:chgData name="LeeKihoon" userId="3fabf05e-f515-4018-a4ee-ca1b7dd4238a" providerId="ADAL" clId="{6520F107-093F-43E7-89BD-E8BFDBD6ADDF}" dt="2023-09-06T06:31:56.289" v="428" actId="165"/>
          <ac:spMkLst>
            <pc:docMk/>
            <pc:sldMk cId="1548331191" sldId="268"/>
            <ac:spMk id="46" creationId="{08B3F3A0-3DC5-417E-85D9-7A5D36EE8D9E}"/>
          </ac:spMkLst>
        </pc:spChg>
        <pc:spChg chg="mod">
          <ac:chgData name="LeeKihoon" userId="3fabf05e-f515-4018-a4ee-ca1b7dd4238a" providerId="ADAL" clId="{6520F107-093F-43E7-89BD-E8BFDBD6ADDF}" dt="2023-09-06T06:31:56.289" v="428" actId="165"/>
          <ac:spMkLst>
            <pc:docMk/>
            <pc:sldMk cId="1548331191" sldId="268"/>
            <ac:spMk id="47" creationId="{14A10EB6-8823-08B3-9A81-04FC4E79C5EA}"/>
          </ac:spMkLst>
        </pc:spChg>
        <pc:spChg chg="mod">
          <ac:chgData name="LeeKihoon" userId="3fabf05e-f515-4018-a4ee-ca1b7dd4238a" providerId="ADAL" clId="{6520F107-093F-43E7-89BD-E8BFDBD6ADDF}" dt="2023-09-06T06:31:56.289" v="428" actId="165"/>
          <ac:spMkLst>
            <pc:docMk/>
            <pc:sldMk cId="1548331191" sldId="268"/>
            <ac:spMk id="48" creationId="{2781E02D-E447-5657-1D4E-69742522A459}"/>
          </ac:spMkLst>
        </pc:spChg>
        <pc:spChg chg="mod">
          <ac:chgData name="LeeKihoon" userId="3fabf05e-f515-4018-a4ee-ca1b7dd4238a" providerId="ADAL" clId="{6520F107-093F-43E7-89BD-E8BFDBD6ADDF}" dt="2023-09-06T06:31:56.289" v="428" actId="165"/>
          <ac:spMkLst>
            <pc:docMk/>
            <pc:sldMk cId="1548331191" sldId="268"/>
            <ac:spMk id="49" creationId="{DB293948-CD44-8C34-047D-627542431D59}"/>
          </ac:spMkLst>
        </pc:spChg>
        <pc:spChg chg="mod">
          <ac:chgData name="LeeKihoon" userId="3fabf05e-f515-4018-a4ee-ca1b7dd4238a" providerId="ADAL" clId="{6520F107-093F-43E7-89BD-E8BFDBD6ADDF}" dt="2023-09-06T06:31:56.289" v="428" actId="165"/>
          <ac:spMkLst>
            <pc:docMk/>
            <pc:sldMk cId="1548331191" sldId="268"/>
            <ac:spMk id="50" creationId="{7B6DCB0C-B1C5-EE6C-ADF0-BACFB9E331A5}"/>
          </ac:spMkLst>
        </pc:spChg>
        <pc:grpChg chg="del">
          <ac:chgData name="LeeKihoon" userId="3fabf05e-f515-4018-a4ee-ca1b7dd4238a" providerId="ADAL" clId="{6520F107-093F-43E7-89BD-E8BFDBD6ADDF}" dt="2023-09-06T06:25:02.557" v="246" actId="478"/>
          <ac:grpSpMkLst>
            <pc:docMk/>
            <pc:sldMk cId="1548331191" sldId="268"/>
            <ac:grpSpMk id="27" creationId="{A35FD904-D0DB-8EDB-4682-D0DD9AE35392}"/>
          </ac:grpSpMkLst>
        </pc:grpChg>
        <pc:grpChg chg="add del mod">
          <ac:chgData name="LeeKihoon" userId="3fabf05e-f515-4018-a4ee-ca1b7dd4238a" providerId="ADAL" clId="{6520F107-093F-43E7-89BD-E8BFDBD6ADDF}" dt="2023-09-06T06:31:56.289" v="428" actId="165"/>
          <ac:grpSpMkLst>
            <pc:docMk/>
            <pc:sldMk cId="1548331191" sldId="268"/>
            <ac:grpSpMk id="41" creationId="{ABEAE7F0-E1F4-D648-6076-600469EF6A19}"/>
          </ac:grpSpMkLst>
        </pc:grpChg>
        <pc:grpChg chg="del mod topLvl">
          <ac:chgData name="LeeKihoon" userId="3fabf05e-f515-4018-a4ee-ca1b7dd4238a" providerId="ADAL" clId="{6520F107-093F-43E7-89BD-E8BFDBD6ADDF}" dt="2023-09-06T06:31:59.980" v="431" actId="478"/>
          <ac:grpSpMkLst>
            <pc:docMk/>
            <pc:sldMk cId="1548331191" sldId="268"/>
            <ac:grpSpMk id="42" creationId="{88910A03-AE60-B7F6-0A77-C8EB6C841045}"/>
          </ac:grpSpMkLst>
        </pc:grpChg>
        <pc:grpChg chg="mod">
          <ac:chgData name="LeeKihoon" userId="3fabf05e-f515-4018-a4ee-ca1b7dd4238a" providerId="ADAL" clId="{6520F107-093F-43E7-89BD-E8BFDBD6ADDF}" dt="2023-09-06T06:31:56.289" v="428" actId="165"/>
          <ac:grpSpMkLst>
            <pc:docMk/>
            <pc:sldMk cId="1548331191" sldId="268"/>
            <ac:grpSpMk id="44" creationId="{BB53095A-F5D0-B803-DB78-C35AFBEC9B99}"/>
          </ac:grpSpMkLst>
        </pc:grpChg>
        <pc:picChg chg="add del mod">
          <ac:chgData name="LeeKihoon" userId="3fabf05e-f515-4018-a4ee-ca1b7dd4238a" providerId="ADAL" clId="{6520F107-093F-43E7-89BD-E8BFDBD6ADDF}" dt="2023-09-06T06:29:20.003" v="397" actId="478"/>
          <ac:picMkLst>
            <pc:docMk/>
            <pc:sldMk cId="1548331191" sldId="268"/>
            <ac:picMk id="7" creationId="{E3A44B09-893D-5D72-C1FD-43B48AE94A0C}"/>
          </ac:picMkLst>
        </pc:picChg>
        <pc:picChg chg="add del mod">
          <ac:chgData name="LeeKihoon" userId="3fabf05e-f515-4018-a4ee-ca1b7dd4238a" providerId="ADAL" clId="{6520F107-093F-43E7-89BD-E8BFDBD6ADDF}" dt="2023-09-06T06:29:19.825" v="396" actId="478"/>
          <ac:picMkLst>
            <pc:docMk/>
            <pc:sldMk cId="1548331191" sldId="268"/>
            <ac:picMk id="22" creationId="{EC7C672A-C9F0-AD41-DA2B-FD7A30DDF125}"/>
          </ac:picMkLst>
        </pc:picChg>
        <pc:picChg chg="add mod modCrop">
          <ac:chgData name="LeeKihoon" userId="3fabf05e-f515-4018-a4ee-ca1b7dd4238a" providerId="ADAL" clId="{6520F107-093F-43E7-89BD-E8BFDBD6ADDF}" dt="2023-09-06T06:48:39.089" v="947" actId="1076"/>
          <ac:picMkLst>
            <pc:docMk/>
            <pc:sldMk cId="1548331191" sldId="268"/>
            <ac:picMk id="30" creationId="{510D3845-0143-DC0B-67AC-1813D1B09D4B}"/>
          </ac:picMkLst>
        </pc:picChg>
        <pc:picChg chg="add del">
          <ac:chgData name="LeeKihoon" userId="3fabf05e-f515-4018-a4ee-ca1b7dd4238a" providerId="ADAL" clId="{6520F107-093F-43E7-89BD-E8BFDBD6ADDF}" dt="2023-09-06T06:30:24.009" v="411" actId="478"/>
          <ac:picMkLst>
            <pc:docMk/>
            <pc:sldMk cId="1548331191" sldId="268"/>
            <ac:picMk id="32" creationId="{AA5197E7-5950-9058-8E19-1E10A0C4BBC2}"/>
          </ac:picMkLst>
        </pc:picChg>
        <pc:picChg chg="add del mod">
          <ac:chgData name="LeeKihoon" userId="3fabf05e-f515-4018-a4ee-ca1b7dd4238a" providerId="ADAL" clId="{6520F107-093F-43E7-89BD-E8BFDBD6ADDF}" dt="2023-09-06T06:30:37.801" v="414" actId="478"/>
          <ac:picMkLst>
            <pc:docMk/>
            <pc:sldMk cId="1548331191" sldId="268"/>
            <ac:picMk id="34" creationId="{8FD38148-1721-D719-FD8D-2B372C03DAFE}"/>
          </ac:picMkLst>
        </pc:picChg>
        <pc:picChg chg="add del mod">
          <ac:chgData name="LeeKihoon" userId="3fabf05e-f515-4018-a4ee-ca1b7dd4238a" providerId="ADAL" clId="{6520F107-093F-43E7-89BD-E8BFDBD6ADDF}" dt="2023-09-06T06:30:48.593" v="417" actId="478"/>
          <ac:picMkLst>
            <pc:docMk/>
            <pc:sldMk cId="1548331191" sldId="268"/>
            <ac:picMk id="36" creationId="{F1E084DE-AC3F-5682-57B9-6FBC2B5FD9F3}"/>
          </ac:picMkLst>
        </pc:picChg>
        <pc:picChg chg="add mod ord">
          <ac:chgData name="LeeKihoon" userId="3fabf05e-f515-4018-a4ee-ca1b7dd4238a" providerId="ADAL" clId="{6520F107-093F-43E7-89BD-E8BFDBD6ADDF}" dt="2023-09-06T06:48:39.089" v="947" actId="1076"/>
          <ac:picMkLst>
            <pc:docMk/>
            <pc:sldMk cId="1548331191" sldId="268"/>
            <ac:picMk id="38" creationId="{9FCFE75B-5854-F115-5E92-0D60EAA73281}"/>
          </ac:picMkLst>
        </pc:picChg>
        <pc:picChg chg="add mod">
          <ac:chgData name="LeeKihoon" userId="3fabf05e-f515-4018-a4ee-ca1b7dd4238a" providerId="ADAL" clId="{6520F107-093F-43E7-89BD-E8BFDBD6ADDF}" dt="2023-09-06T06:48:39.089" v="947" actId="1076"/>
          <ac:picMkLst>
            <pc:docMk/>
            <pc:sldMk cId="1548331191" sldId="268"/>
            <ac:picMk id="40" creationId="{E7411F89-83F6-0CCE-573A-7E7FB73C00BE}"/>
          </ac:picMkLst>
        </pc:picChg>
        <pc:picChg chg="mod">
          <ac:chgData name="LeeKihoon" userId="3fabf05e-f515-4018-a4ee-ca1b7dd4238a" providerId="ADAL" clId="{6520F107-093F-43E7-89BD-E8BFDBD6ADDF}" dt="2023-09-06T06:31:56.289" v="428" actId="165"/>
          <ac:picMkLst>
            <pc:docMk/>
            <pc:sldMk cId="1548331191" sldId="268"/>
            <ac:picMk id="51" creationId="{B58459E3-3488-D114-2AD4-69D8267B3967}"/>
          </ac:picMkLst>
        </pc:picChg>
        <pc:picChg chg="mod">
          <ac:chgData name="LeeKihoon" userId="3fabf05e-f515-4018-a4ee-ca1b7dd4238a" providerId="ADAL" clId="{6520F107-093F-43E7-89BD-E8BFDBD6ADDF}" dt="2023-09-06T06:31:56.289" v="428" actId="165"/>
          <ac:picMkLst>
            <pc:docMk/>
            <pc:sldMk cId="1548331191" sldId="268"/>
            <ac:picMk id="53" creationId="{AEDE7A2F-5914-92A8-3F89-B2E1522AB2ED}"/>
          </ac:picMkLst>
        </pc:picChg>
        <pc:picChg chg="mod">
          <ac:chgData name="LeeKihoon" userId="3fabf05e-f515-4018-a4ee-ca1b7dd4238a" providerId="ADAL" clId="{6520F107-093F-43E7-89BD-E8BFDBD6ADDF}" dt="2023-09-06T06:31:56.289" v="428" actId="165"/>
          <ac:picMkLst>
            <pc:docMk/>
            <pc:sldMk cId="1548331191" sldId="268"/>
            <ac:picMk id="54" creationId="{BDF83C0F-5EAD-C057-E328-7CE8EC1BB2A7}"/>
          </ac:picMkLst>
        </pc:picChg>
        <pc:picChg chg="add del mod">
          <ac:chgData name="LeeKihoon" userId="3fabf05e-f515-4018-a4ee-ca1b7dd4238a" providerId="ADAL" clId="{6520F107-093F-43E7-89BD-E8BFDBD6ADDF}" dt="2023-09-06T06:49:38.116" v="971" actId="478"/>
          <ac:picMkLst>
            <pc:docMk/>
            <pc:sldMk cId="1548331191" sldId="268"/>
            <ac:picMk id="56" creationId="{A3B0CCE1-C3B3-FEEA-A710-6B43B8C28149}"/>
          </ac:picMkLst>
        </pc:picChg>
        <pc:picChg chg="add mod">
          <ac:chgData name="LeeKihoon" userId="3fabf05e-f515-4018-a4ee-ca1b7dd4238a" providerId="ADAL" clId="{6520F107-093F-43E7-89BD-E8BFDBD6ADDF}" dt="2023-09-06T06:48:44.558" v="950" actId="1076"/>
          <ac:picMkLst>
            <pc:docMk/>
            <pc:sldMk cId="1548331191" sldId="268"/>
            <ac:picMk id="58" creationId="{7B83F613-5BFF-AB63-04BE-9B150528460E}"/>
          </ac:picMkLst>
        </pc:picChg>
        <pc:cxnChg chg="mod">
          <ac:chgData name="LeeKihoon" userId="3fabf05e-f515-4018-a4ee-ca1b7dd4238a" providerId="ADAL" clId="{6520F107-093F-43E7-89BD-E8BFDBD6ADDF}" dt="2023-09-06T06:31:56.289" v="428" actId="165"/>
          <ac:cxnSpMkLst>
            <pc:docMk/>
            <pc:sldMk cId="1548331191" sldId="268"/>
            <ac:cxnSpMk id="52" creationId="{7D2FC7DE-5BFA-88EC-3C45-7228FDAF6313}"/>
          </ac:cxnSpMkLst>
        </pc:cxnChg>
      </pc:sldChg>
      <pc:sldChg chg="delSp modSp add del mod">
        <pc:chgData name="LeeKihoon" userId="3fabf05e-f515-4018-a4ee-ca1b7dd4238a" providerId="ADAL" clId="{6520F107-093F-43E7-89BD-E8BFDBD6ADDF}" dt="2023-09-06T08:17:49.239" v="1785" actId="47"/>
        <pc:sldMkLst>
          <pc:docMk/>
          <pc:sldMk cId="4271042138" sldId="269"/>
        </pc:sldMkLst>
        <pc:picChg chg="del mod">
          <ac:chgData name="LeeKihoon" userId="3fabf05e-f515-4018-a4ee-ca1b7dd4238a" providerId="ADAL" clId="{6520F107-093F-43E7-89BD-E8BFDBD6ADDF}" dt="2023-09-06T06:55:12.436" v="1111" actId="478"/>
          <ac:picMkLst>
            <pc:docMk/>
            <pc:sldMk cId="4271042138" sldId="269"/>
            <ac:picMk id="7" creationId="{E3A44B09-893D-5D72-C1FD-43B48AE94A0C}"/>
          </ac:picMkLst>
        </pc:picChg>
        <pc:picChg chg="del mod">
          <ac:chgData name="LeeKihoon" userId="3fabf05e-f515-4018-a4ee-ca1b7dd4238a" providerId="ADAL" clId="{6520F107-093F-43E7-89BD-E8BFDBD6ADDF}" dt="2023-09-06T06:53:20.390" v="1045" actId="21"/>
          <ac:picMkLst>
            <pc:docMk/>
            <pc:sldMk cId="4271042138" sldId="269"/>
            <ac:picMk id="22" creationId="{EC7C672A-C9F0-AD41-DA2B-FD7A30DDF125}"/>
          </ac:picMkLst>
        </pc:picChg>
      </pc:sldChg>
      <pc:sldChg chg="addSp delSp modSp add mod">
        <pc:chgData name="LeeKihoon" userId="3fabf05e-f515-4018-a4ee-ca1b7dd4238a" providerId="ADAL" clId="{6520F107-093F-43E7-89BD-E8BFDBD6ADDF}" dt="2023-09-06T07:13:13.123" v="1425" actId="1076"/>
        <pc:sldMkLst>
          <pc:docMk/>
          <pc:sldMk cId="3852341371" sldId="270"/>
        </pc:sldMkLst>
        <pc:spChg chg="mod">
          <ac:chgData name="LeeKihoon" userId="3fabf05e-f515-4018-a4ee-ca1b7dd4238a" providerId="ADAL" clId="{6520F107-093F-43E7-89BD-E8BFDBD6ADDF}" dt="2023-09-06T07:09:34.221" v="1403"/>
          <ac:spMkLst>
            <pc:docMk/>
            <pc:sldMk cId="3852341371" sldId="270"/>
            <ac:spMk id="9" creationId="{14199B62-3139-BC8A-1B61-2C925BCD9708}"/>
          </ac:spMkLst>
        </pc:spChg>
        <pc:picChg chg="add mod">
          <ac:chgData name="LeeKihoon" userId="3fabf05e-f515-4018-a4ee-ca1b7dd4238a" providerId="ADAL" clId="{6520F107-093F-43E7-89BD-E8BFDBD6ADDF}" dt="2023-09-06T07:13:13.123" v="1425" actId="1076"/>
          <ac:picMkLst>
            <pc:docMk/>
            <pc:sldMk cId="3852341371" sldId="270"/>
            <ac:picMk id="7" creationId="{59E9A79A-87D1-FC07-1BE3-BCFCCA286813}"/>
          </ac:picMkLst>
        </pc:picChg>
        <pc:picChg chg="del">
          <ac:chgData name="LeeKihoon" userId="3fabf05e-f515-4018-a4ee-ca1b7dd4238a" providerId="ADAL" clId="{6520F107-093F-43E7-89BD-E8BFDBD6ADDF}" dt="2023-09-06T06:49:22.371" v="969" actId="478"/>
          <ac:picMkLst>
            <pc:docMk/>
            <pc:sldMk cId="3852341371" sldId="270"/>
            <ac:picMk id="30" creationId="{510D3845-0143-DC0B-67AC-1813D1B09D4B}"/>
          </ac:picMkLst>
        </pc:picChg>
        <pc:picChg chg="del">
          <ac:chgData name="LeeKihoon" userId="3fabf05e-f515-4018-a4ee-ca1b7dd4238a" providerId="ADAL" clId="{6520F107-093F-43E7-89BD-E8BFDBD6ADDF}" dt="2023-09-06T06:49:22.157" v="968" actId="478"/>
          <ac:picMkLst>
            <pc:docMk/>
            <pc:sldMk cId="3852341371" sldId="270"/>
            <ac:picMk id="38" creationId="{9FCFE75B-5854-F115-5E92-0D60EAA73281}"/>
          </ac:picMkLst>
        </pc:picChg>
        <pc:picChg chg="del">
          <ac:chgData name="LeeKihoon" userId="3fabf05e-f515-4018-a4ee-ca1b7dd4238a" providerId="ADAL" clId="{6520F107-093F-43E7-89BD-E8BFDBD6ADDF}" dt="2023-09-06T06:49:21.933" v="967" actId="478"/>
          <ac:picMkLst>
            <pc:docMk/>
            <pc:sldMk cId="3852341371" sldId="270"/>
            <ac:picMk id="40" creationId="{E7411F89-83F6-0CCE-573A-7E7FB73C00BE}"/>
          </ac:picMkLst>
        </pc:picChg>
        <pc:picChg chg="del">
          <ac:chgData name="LeeKihoon" userId="3fabf05e-f515-4018-a4ee-ca1b7dd4238a" providerId="ADAL" clId="{6520F107-093F-43E7-89BD-E8BFDBD6ADDF}" dt="2023-09-06T06:55:06.168" v="1109" actId="478"/>
          <ac:picMkLst>
            <pc:docMk/>
            <pc:sldMk cId="3852341371" sldId="270"/>
            <ac:picMk id="56" creationId="{A3B0CCE1-C3B3-FEEA-A710-6B43B8C28149}"/>
          </ac:picMkLst>
        </pc:picChg>
        <pc:picChg chg="del">
          <ac:chgData name="LeeKihoon" userId="3fabf05e-f515-4018-a4ee-ca1b7dd4238a" providerId="ADAL" clId="{6520F107-093F-43E7-89BD-E8BFDBD6ADDF}" dt="2023-09-06T07:03:47.862" v="1182" actId="478"/>
          <ac:picMkLst>
            <pc:docMk/>
            <pc:sldMk cId="3852341371" sldId="270"/>
            <ac:picMk id="58" creationId="{7B83F613-5BFF-AB63-04BE-9B150528460E}"/>
          </ac:picMkLst>
        </pc:picChg>
      </pc:sldChg>
      <pc:sldChg chg="addSp delSp modSp add mod">
        <pc:chgData name="LeeKihoon" userId="3fabf05e-f515-4018-a4ee-ca1b7dd4238a" providerId="ADAL" clId="{6520F107-093F-43E7-89BD-E8BFDBD6ADDF}" dt="2023-09-06T08:22:20.991" v="2316" actId="1076"/>
        <pc:sldMkLst>
          <pc:docMk/>
          <pc:sldMk cId="2134853168" sldId="271"/>
        </pc:sldMkLst>
        <pc:spChg chg="mod">
          <ac:chgData name="LeeKihoon" userId="3fabf05e-f515-4018-a4ee-ca1b7dd4238a" providerId="ADAL" clId="{6520F107-093F-43E7-89BD-E8BFDBD6ADDF}" dt="2023-09-06T08:22:13.922" v="2313"/>
          <ac:spMkLst>
            <pc:docMk/>
            <pc:sldMk cId="2134853168" sldId="271"/>
            <ac:spMk id="9" creationId="{14199B62-3139-BC8A-1B61-2C925BCD9708}"/>
          </ac:spMkLst>
        </pc:spChg>
        <pc:picChg chg="add mod">
          <ac:chgData name="LeeKihoon" userId="3fabf05e-f515-4018-a4ee-ca1b7dd4238a" providerId="ADAL" clId="{6520F107-093F-43E7-89BD-E8BFDBD6ADDF}" dt="2023-09-06T08:22:20.991" v="2316" actId="1076"/>
          <ac:picMkLst>
            <pc:docMk/>
            <pc:sldMk cId="2134853168" sldId="271"/>
            <ac:picMk id="7" creationId="{A8060896-31B4-8B9C-2FB6-7312F39E0EE9}"/>
          </ac:picMkLst>
        </pc:picChg>
        <pc:picChg chg="add mod">
          <ac:chgData name="LeeKihoon" userId="3fabf05e-f515-4018-a4ee-ca1b7dd4238a" providerId="ADAL" clId="{6520F107-093F-43E7-89BD-E8BFDBD6ADDF}" dt="2023-09-06T08:22:20.991" v="2316" actId="1076"/>
          <ac:picMkLst>
            <pc:docMk/>
            <pc:sldMk cId="2134853168" sldId="271"/>
            <ac:picMk id="8" creationId="{C3C09520-CE2D-8435-7C1B-87AE978F03C9}"/>
          </ac:picMkLst>
        </pc:picChg>
        <pc:picChg chg="del">
          <ac:chgData name="LeeKihoon" userId="3fabf05e-f515-4018-a4ee-ca1b7dd4238a" providerId="ADAL" clId="{6520F107-093F-43E7-89BD-E8BFDBD6ADDF}" dt="2023-09-06T06:49:39.076" v="972" actId="478"/>
          <ac:picMkLst>
            <pc:docMk/>
            <pc:sldMk cId="2134853168" sldId="271"/>
            <ac:picMk id="30" creationId="{510D3845-0143-DC0B-67AC-1813D1B09D4B}"/>
          </ac:picMkLst>
        </pc:picChg>
        <pc:picChg chg="del">
          <ac:chgData name="LeeKihoon" userId="3fabf05e-f515-4018-a4ee-ca1b7dd4238a" providerId="ADAL" clId="{6520F107-093F-43E7-89BD-E8BFDBD6ADDF}" dt="2023-09-06T06:49:39.670" v="974" actId="478"/>
          <ac:picMkLst>
            <pc:docMk/>
            <pc:sldMk cId="2134853168" sldId="271"/>
            <ac:picMk id="38" creationId="{9FCFE75B-5854-F115-5E92-0D60EAA73281}"/>
          </ac:picMkLst>
        </pc:picChg>
        <pc:picChg chg="del">
          <ac:chgData name="LeeKihoon" userId="3fabf05e-f515-4018-a4ee-ca1b7dd4238a" providerId="ADAL" clId="{6520F107-093F-43E7-89BD-E8BFDBD6ADDF}" dt="2023-09-06T06:49:39.389" v="973" actId="478"/>
          <ac:picMkLst>
            <pc:docMk/>
            <pc:sldMk cId="2134853168" sldId="271"/>
            <ac:picMk id="40" creationId="{E7411F89-83F6-0CCE-573A-7E7FB73C00BE}"/>
          </ac:picMkLst>
        </pc:picChg>
        <pc:picChg chg="mod">
          <ac:chgData name="LeeKihoon" userId="3fabf05e-f515-4018-a4ee-ca1b7dd4238a" providerId="ADAL" clId="{6520F107-093F-43E7-89BD-E8BFDBD6ADDF}" dt="2023-09-06T08:22:20.991" v="2316" actId="1076"/>
          <ac:picMkLst>
            <pc:docMk/>
            <pc:sldMk cId="2134853168" sldId="271"/>
            <ac:picMk id="56" creationId="{A3B0CCE1-C3B3-FEEA-A710-6B43B8C28149}"/>
          </ac:picMkLst>
        </pc:picChg>
        <pc:picChg chg="del">
          <ac:chgData name="LeeKihoon" userId="3fabf05e-f515-4018-a4ee-ca1b7dd4238a" providerId="ADAL" clId="{6520F107-093F-43E7-89BD-E8BFDBD6ADDF}" dt="2023-09-06T06:49:41.918" v="975" actId="478"/>
          <ac:picMkLst>
            <pc:docMk/>
            <pc:sldMk cId="2134853168" sldId="271"/>
            <ac:picMk id="58" creationId="{7B83F613-5BFF-AB63-04BE-9B150528460E}"/>
          </ac:picMkLst>
        </pc:picChg>
      </pc:sldChg>
      <pc:sldChg chg="delSp modSp add del mod">
        <pc:chgData name="LeeKihoon" userId="3fabf05e-f515-4018-a4ee-ca1b7dd4238a" providerId="ADAL" clId="{6520F107-093F-43E7-89BD-E8BFDBD6ADDF}" dt="2023-09-06T08:17:49.239" v="1785" actId="47"/>
        <pc:sldMkLst>
          <pc:docMk/>
          <pc:sldMk cId="3995327634" sldId="272"/>
        </pc:sldMkLst>
        <pc:spChg chg="mod">
          <ac:chgData name="LeeKihoon" userId="3fabf05e-f515-4018-a4ee-ca1b7dd4238a" providerId="ADAL" clId="{6520F107-093F-43E7-89BD-E8BFDBD6ADDF}" dt="2023-09-06T07:59:45.652" v="1490" actId="20577"/>
          <ac:spMkLst>
            <pc:docMk/>
            <pc:sldMk cId="3995327634" sldId="272"/>
            <ac:spMk id="9" creationId="{14199B62-3139-BC8A-1B61-2C925BCD9708}"/>
          </ac:spMkLst>
        </pc:spChg>
        <pc:picChg chg="del">
          <ac:chgData name="LeeKihoon" userId="3fabf05e-f515-4018-a4ee-ca1b7dd4238a" providerId="ADAL" clId="{6520F107-093F-43E7-89BD-E8BFDBD6ADDF}" dt="2023-09-06T07:56:21.516" v="1427" actId="478"/>
          <ac:picMkLst>
            <pc:docMk/>
            <pc:sldMk cId="3995327634" sldId="272"/>
            <ac:picMk id="7" creationId="{59E9A79A-87D1-FC07-1BE3-BCFCCA286813}"/>
          </ac:picMkLst>
        </pc:picChg>
      </pc:sldChg>
      <pc:sldChg chg="addSp modSp add mod">
        <pc:chgData name="LeeKihoon" userId="3fabf05e-f515-4018-a4ee-ca1b7dd4238a" providerId="ADAL" clId="{6520F107-093F-43E7-89BD-E8BFDBD6ADDF}" dt="2023-09-06T08:23:21.175" v="2331"/>
        <pc:sldMkLst>
          <pc:docMk/>
          <pc:sldMk cId="1060288866" sldId="273"/>
        </pc:sldMkLst>
        <pc:spChg chg="mod">
          <ac:chgData name="LeeKihoon" userId="3fabf05e-f515-4018-a4ee-ca1b7dd4238a" providerId="ADAL" clId="{6520F107-093F-43E7-89BD-E8BFDBD6ADDF}" dt="2023-09-06T08:23:21.175" v="2331"/>
          <ac:spMkLst>
            <pc:docMk/>
            <pc:sldMk cId="1060288866" sldId="273"/>
            <ac:spMk id="9" creationId="{14199B62-3139-BC8A-1B61-2C925BCD9708}"/>
          </ac:spMkLst>
        </pc:spChg>
        <pc:spChg chg="add mod">
          <ac:chgData name="LeeKihoon" userId="3fabf05e-f515-4018-a4ee-ca1b7dd4238a" providerId="ADAL" clId="{6520F107-093F-43E7-89BD-E8BFDBD6ADDF}" dt="2023-09-06T08:23:02.750" v="2326" actId="164"/>
          <ac:spMkLst>
            <pc:docMk/>
            <pc:sldMk cId="1060288866" sldId="273"/>
            <ac:spMk id="10" creationId="{E09B8463-9AC3-1FE6-1CF6-7AFEA30FE30A}"/>
          </ac:spMkLst>
        </pc:spChg>
        <pc:grpChg chg="add mod">
          <ac:chgData name="LeeKihoon" userId="3fabf05e-f515-4018-a4ee-ca1b7dd4238a" providerId="ADAL" clId="{6520F107-093F-43E7-89BD-E8BFDBD6ADDF}" dt="2023-09-06T08:23:02.750" v="2326" actId="164"/>
          <ac:grpSpMkLst>
            <pc:docMk/>
            <pc:sldMk cId="1060288866" sldId="273"/>
            <ac:grpSpMk id="8" creationId="{76495322-9EF5-9EA9-A44C-D8FF2986B1E6}"/>
          </ac:grpSpMkLst>
        </pc:grpChg>
        <pc:grpChg chg="add mod">
          <ac:chgData name="LeeKihoon" userId="3fabf05e-f515-4018-a4ee-ca1b7dd4238a" providerId="ADAL" clId="{6520F107-093F-43E7-89BD-E8BFDBD6ADDF}" dt="2023-09-06T08:23:06.840" v="2328" actId="1076"/>
          <ac:grpSpMkLst>
            <pc:docMk/>
            <pc:sldMk cId="1060288866" sldId="273"/>
            <ac:grpSpMk id="11" creationId="{76817E85-3846-B8DD-CD6D-4EA50C59227F}"/>
          </ac:grpSpMkLst>
        </pc:grpChg>
        <pc:picChg chg="add mod">
          <ac:chgData name="LeeKihoon" userId="3fabf05e-f515-4018-a4ee-ca1b7dd4238a" providerId="ADAL" clId="{6520F107-093F-43E7-89BD-E8BFDBD6ADDF}" dt="2023-09-06T08:22:28.540" v="2317" actId="164"/>
          <ac:picMkLst>
            <pc:docMk/>
            <pc:sldMk cId="1060288866" sldId="273"/>
            <ac:picMk id="5" creationId="{CBE9F91C-8707-5336-82E9-A2364184E98C}"/>
          </ac:picMkLst>
        </pc:picChg>
        <pc:picChg chg="mod modCrop">
          <ac:chgData name="LeeKihoon" userId="3fabf05e-f515-4018-a4ee-ca1b7dd4238a" providerId="ADAL" clId="{6520F107-093F-43E7-89BD-E8BFDBD6ADDF}" dt="2023-09-06T08:22:28.540" v="2317" actId="164"/>
          <ac:picMkLst>
            <pc:docMk/>
            <pc:sldMk cId="1060288866" sldId="273"/>
            <ac:picMk id="7" creationId="{59E9A79A-87D1-FC07-1BE3-BCFCCA286813}"/>
          </ac:picMkLst>
        </pc:picChg>
      </pc:sldChg>
      <pc:sldChg chg="delSp modSp add del mod">
        <pc:chgData name="LeeKihoon" userId="3fabf05e-f515-4018-a4ee-ca1b7dd4238a" providerId="ADAL" clId="{6520F107-093F-43E7-89BD-E8BFDBD6ADDF}" dt="2023-09-06T08:23:25.472" v="2332" actId="47"/>
        <pc:sldMkLst>
          <pc:docMk/>
          <pc:sldMk cId="3088904778" sldId="274"/>
        </pc:sldMkLst>
        <pc:spChg chg="mod">
          <ac:chgData name="LeeKihoon" userId="3fabf05e-f515-4018-a4ee-ca1b7dd4238a" providerId="ADAL" clId="{6520F107-093F-43E7-89BD-E8BFDBD6ADDF}" dt="2023-09-06T08:19:54.332" v="2087" actId="20577"/>
          <ac:spMkLst>
            <pc:docMk/>
            <pc:sldMk cId="3088904778" sldId="274"/>
            <ac:spMk id="9" creationId="{14199B62-3139-BC8A-1B61-2C925BCD9708}"/>
          </ac:spMkLst>
        </pc:spChg>
        <pc:picChg chg="del">
          <ac:chgData name="LeeKihoon" userId="3fabf05e-f515-4018-a4ee-ca1b7dd4238a" providerId="ADAL" clId="{6520F107-093F-43E7-89BD-E8BFDBD6ADDF}" dt="2023-09-06T08:18:10.828" v="1804" actId="478"/>
          <ac:picMkLst>
            <pc:docMk/>
            <pc:sldMk cId="3088904778" sldId="274"/>
            <ac:picMk id="5" creationId="{CBE9F91C-8707-5336-82E9-A2364184E98C}"/>
          </ac:picMkLst>
        </pc:picChg>
        <pc:picChg chg="del">
          <ac:chgData name="LeeKihoon" userId="3fabf05e-f515-4018-a4ee-ca1b7dd4238a" providerId="ADAL" clId="{6520F107-093F-43E7-89BD-E8BFDBD6ADDF}" dt="2023-09-06T08:18:10.586" v="1803" actId="478"/>
          <ac:picMkLst>
            <pc:docMk/>
            <pc:sldMk cId="3088904778" sldId="274"/>
            <ac:picMk id="7" creationId="{59E9A79A-87D1-FC07-1BE3-BCFCCA286813}"/>
          </ac:picMkLst>
        </pc:picChg>
      </pc:sldChg>
    </pc:docChg>
  </pc:docChgLst>
  <pc:docChgLst>
    <pc:chgData name="LeeKihoon" userId="3fabf05e-f515-4018-a4ee-ca1b7dd4238a" providerId="ADAL" clId="{E6B18DE8-2142-4685-BFA7-0DF903E1B419}"/>
    <pc:docChg chg="custSel addSld delSld modSld">
      <pc:chgData name="LeeKihoon" userId="3fabf05e-f515-4018-a4ee-ca1b7dd4238a" providerId="ADAL" clId="{E6B18DE8-2142-4685-BFA7-0DF903E1B419}" dt="2022-08-15T13:16:07.671" v="33"/>
      <pc:docMkLst>
        <pc:docMk/>
      </pc:docMkLst>
      <pc:sldChg chg="modSp mod">
        <pc:chgData name="LeeKihoon" userId="3fabf05e-f515-4018-a4ee-ca1b7dd4238a" providerId="ADAL" clId="{E6B18DE8-2142-4685-BFA7-0DF903E1B419}" dt="2022-08-15T13:16:07.671" v="33"/>
        <pc:sldMkLst>
          <pc:docMk/>
          <pc:sldMk cId="4197183744" sldId="256"/>
        </pc:sldMkLst>
        <pc:spChg chg="mod">
          <ac:chgData name="LeeKihoon" userId="3fabf05e-f515-4018-a4ee-ca1b7dd4238a" providerId="ADAL" clId="{E6B18DE8-2142-4685-BFA7-0DF903E1B419}" dt="2022-08-15T13:16:07.671" v="33"/>
          <ac:spMkLst>
            <pc:docMk/>
            <pc:sldMk cId="4197183744" sldId="256"/>
            <ac:spMk id="7" creationId="{691F24E1-180F-4E7A-A5DD-149F20F8CDBE}"/>
          </ac:spMkLst>
        </pc:spChg>
      </pc:sldChg>
      <pc:sldChg chg="delSp del mod">
        <pc:chgData name="LeeKihoon" userId="3fabf05e-f515-4018-a4ee-ca1b7dd4238a" providerId="ADAL" clId="{E6B18DE8-2142-4685-BFA7-0DF903E1B419}" dt="2022-08-15T13:15:58.697" v="3" actId="47"/>
        <pc:sldMkLst>
          <pc:docMk/>
          <pc:sldMk cId="3635795980" sldId="258"/>
        </pc:sldMkLst>
        <pc:spChg chg="del">
          <ac:chgData name="LeeKihoon" userId="3fabf05e-f515-4018-a4ee-ca1b7dd4238a" providerId="ADAL" clId="{E6B18DE8-2142-4685-BFA7-0DF903E1B419}" dt="2022-08-15T13:15:55.423" v="1" actId="478"/>
          <ac:spMkLst>
            <pc:docMk/>
            <pc:sldMk cId="3635795980" sldId="258"/>
            <ac:spMk id="3" creationId="{7823A66B-1092-307B-4B5A-8DE4E769AD28}"/>
          </ac:spMkLst>
        </pc:spChg>
        <pc:cxnChg chg="del">
          <ac:chgData name="LeeKihoon" userId="3fabf05e-f515-4018-a4ee-ca1b7dd4238a" providerId="ADAL" clId="{E6B18DE8-2142-4685-BFA7-0DF903E1B419}" dt="2022-08-15T13:15:54.597" v="0" actId="478"/>
          <ac:cxnSpMkLst>
            <pc:docMk/>
            <pc:sldMk cId="3635795980" sldId="258"/>
            <ac:cxnSpMk id="2" creationId="{C9518C4E-33C6-2B64-7F6D-2A4727CE33FA}"/>
          </ac:cxnSpMkLst>
        </pc:cxnChg>
      </pc:sldChg>
      <pc:sldChg chg="add">
        <pc:chgData name="LeeKihoon" userId="3fabf05e-f515-4018-a4ee-ca1b7dd4238a" providerId="ADAL" clId="{E6B18DE8-2142-4685-BFA7-0DF903E1B419}" dt="2022-08-15T13:15:56.273" v="2"/>
        <pc:sldMkLst>
          <pc:docMk/>
          <pc:sldMk cId="1293899720" sldId="267"/>
        </pc:sldMkLst>
      </pc:sldChg>
    </pc:docChg>
  </pc:docChgLst>
  <pc:docChgLst>
    <pc:chgData name="LeeKihoon" userId="3fabf05e-f515-4018-a4ee-ca1b7dd4238a" providerId="ADAL" clId="{23A6872C-5F0C-4025-81D3-CD7CB827E3AE}"/>
    <pc:docChg chg="custSel modSld">
      <pc:chgData name="LeeKihoon" userId="3fabf05e-f515-4018-a4ee-ca1b7dd4238a" providerId="ADAL" clId="{23A6872C-5F0C-4025-81D3-CD7CB827E3AE}" dt="2022-08-15T05:44:07.479" v="6" actId="113"/>
      <pc:docMkLst>
        <pc:docMk/>
      </pc:docMkLst>
      <pc:sldChg chg="modSp mod">
        <pc:chgData name="LeeKihoon" userId="3fabf05e-f515-4018-a4ee-ca1b7dd4238a" providerId="ADAL" clId="{23A6872C-5F0C-4025-81D3-CD7CB827E3AE}" dt="2022-08-15T05:44:07.479" v="6" actId="113"/>
        <pc:sldMkLst>
          <pc:docMk/>
          <pc:sldMk cId="4197183744" sldId="256"/>
        </pc:sldMkLst>
        <pc:spChg chg="mod">
          <ac:chgData name="LeeKihoon" userId="3fabf05e-f515-4018-a4ee-ca1b7dd4238a" providerId="ADAL" clId="{23A6872C-5F0C-4025-81D3-CD7CB827E3AE}" dt="2022-08-15T05:43:28.998" v="1" actId="14100"/>
          <ac:spMkLst>
            <pc:docMk/>
            <pc:sldMk cId="4197183744" sldId="256"/>
            <ac:spMk id="7" creationId="{691F24E1-180F-4E7A-A5DD-149F20F8CDBE}"/>
          </ac:spMkLst>
        </pc:spChg>
        <pc:spChg chg="mod">
          <ac:chgData name="LeeKihoon" userId="3fabf05e-f515-4018-a4ee-ca1b7dd4238a" providerId="ADAL" clId="{23A6872C-5F0C-4025-81D3-CD7CB827E3AE}" dt="2022-08-15T05:44:07.479" v="6" actId="113"/>
          <ac:spMkLst>
            <pc:docMk/>
            <pc:sldMk cId="4197183744" sldId="256"/>
            <ac:spMk id="8" creationId="{B55B2EDB-DD31-49BC-9878-517F28FFB224}"/>
          </ac:spMkLst>
        </pc:spChg>
        <pc:cxnChg chg="mod">
          <ac:chgData name="LeeKihoon" userId="3fabf05e-f515-4018-a4ee-ca1b7dd4238a" providerId="ADAL" clId="{23A6872C-5F0C-4025-81D3-CD7CB827E3AE}" dt="2022-08-15T05:44:04.083" v="4" actId="14100"/>
          <ac:cxnSpMkLst>
            <pc:docMk/>
            <pc:sldMk cId="4197183744" sldId="256"/>
            <ac:cxnSpMk id="11" creationId="{A8F200D1-8BE5-40AB-BB83-156034F7FCC3}"/>
          </ac:cxnSpMkLst>
        </pc:cxnChg>
      </pc:sldChg>
      <pc:sldChg chg="addSp delSp modSp mod">
        <pc:chgData name="LeeKihoon" userId="3fabf05e-f515-4018-a4ee-ca1b7dd4238a" providerId="ADAL" clId="{23A6872C-5F0C-4025-81D3-CD7CB827E3AE}" dt="2022-08-15T05:43:57.998" v="3"/>
        <pc:sldMkLst>
          <pc:docMk/>
          <pc:sldMk cId="3635795980" sldId="258"/>
        </pc:sldMkLst>
        <pc:spChg chg="add mod">
          <ac:chgData name="LeeKihoon" userId="3fabf05e-f515-4018-a4ee-ca1b7dd4238a" providerId="ADAL" clId="{23A6872C-5F0C-4025-81D3-CD7CB827E3AE}" dt="2022-08-15T05:43:57.998" v="3"/>
          <ac:spMkLst>
            <pc:docMk/>
            <pc:sldMk cId="3635795980" sldId="258"/>
            <ac:spMk id="3" creationId="{7823A66B-1092-307B-4B5A-8DE4E769AD28}"/>
          </ac:spMkLst>
        </pc:spChg>
        <pc:spChg chg="del">
          <ac:chgData name="LeeKihoon" userId="3fabf05e-f515-4018-a4ee-ca1b7dd4238a" providerId="ADAL" clId="{23A6872C-5F0C-4025-81D3-CD7CB827E3AE}" dt="2022-08-15T05:43:57.783" v="2" actId="478"/>
          <ac:spMkLst>
            <pc:docMk/>
            <pc:sldMk cId="3635795980" sldId="258"/>
            <ac:spMk id="16" creationId="{F4B2F2C1-3866-4C23-A246-3C5381518FE1}"/>
          </ac:spMkLst>
        </pc:spChg>
        <pc:cxnChg chg="add mod">
          <ac:chgData name="LeeKihoon" userId="3fabf05e-f515-4018-a4ee-ca1b7dd4238a" providerId="ADAL" clId="{23A6872C-5F0C-4025-81D3-CD7CB827E3AE}" dt="2022-08-15T05:43:57.998" v="3"/>
          <ac:cxnSpMkLst>
            <pc:docMk/>
            <pc:sldMk cId="3635795980" sldId="258"/>
            <ac:cxnSpMk id="2" creationId="{C9518C4E-33C6-2B64-7F6D-2A4727CE33FA}"/>
          </ac:cxnSpMkLst>
        </pc:cxnChg>
        <pc:cxnChg chg="del">
          <ac:chgData name="LeeKihoon" userId="3fabf05e-f515-4018-a4ee-ca1b7dd4238a" providerId="ADAL" clId="{23A6872C-5F0C-4025-81D3-CD7CB827E3AE}" dt="2022-08-15T05:43:57.783" v="2" actId="478"/>
          <ac:cxnSpMkLst>
            <pc:docMk/>
            <pc:sldMk cId="3635795980" sldId="258"/>
            <ac:cxnSpMk id="5" creationId="{3E95BC88-F806-42E6-BF8D-408CD82145B2}"/>
          </ac:cxnSpMkLst>
        </pc:cxnChg>
      </pc:sldChg>
    </pc:docChg>
  </pc:docChgLst>
  <pc:docChgLst>
    <pc:chgData name="LeeKihoon" userId="3fabf05e-f515-4018-a4ee-ca1b7dd4238a" providerId="ADAL" clId="{190C18D1-DF87-4C8C-BADD-508AE5F51434}"/>
    <pc:docChg chg="undo redo custSel addSld delSld modSld sldOrd">
      <pc:chgData name="LeeKihoon" userId="3fabf05e-f515-4018-a4ee-ca1b7dd4238a" providerId="ADAL" clId="{190C18D1-DF87-4C8C-BADD-508AE5F51434}" dt="2023-10-31T07:21:06.665" v="3554"/>
      <pc:docMkLst>
        <pc:docMk/>
      </pc:docMkLst>
      <pc:sldChg chg="del">
        <pc:chgData name="LeeKihoon" userId="3fabf05e-f515-4018-a4ee-ca1b7dd4238a" providerId="ADAL" clId="{190C18D1-DF87-4C8C-BADD-508AE5F51434}" dt="2023-10-30T10:39:41.060" v="3253" actId="47"/>
        <pc:sldMkLst>
          <pc:docMk/>
          <pc:sldMk cId="2885649253" sldId="269"/>
        </pc:sldMkLst>
      </pc:sldChg>
      <pc:sldChg chg="del">
        <pc:chgData name="LeeKihoon" userId="3fabf05e-f515-4018-a4ee-ca1b7dd4238a" providerId="ADAL" clId="{190C18D1-DF87-4C8C-BADD-508AE5F51434}" dt="2023-10-30T10:39:41.060" v="3253" actId="47"/>
        <pc:sldMkLst>
          <pc:docMk/>
          <pc:sldMk cId="1487015298" sldId="273"/>
        </pc:sldMkLst>
      </pc:sldChg>
      <pc:sldChg chg="del">
        <pc:chgData name="LeeKihoon" userId="3fabf05e-f515-4018-a4ee-ca1b7dd4238a" providerId="ADAL" clId="{190C18D1-DF87-4C8C-BADD-508AE5F51434}" dt="2023-10-30T10:39:41.060" v="3253" actId="47"/>
        <pc:sldMkLst>
          <pc:docMk/>
          <pc:sldMk cId="3755397452" sldId="274"/>
        </pc:sldMkLst>
      </pc:sldChg>
      <pc:sldChg chg="del">
        <pc:chgData name="LeeKihoon" userId="3fabf05e-f515-4018-a4ee-ca1b7dd4238a" providerId="ADAL" clId="{190C18D1-DF87-4C8C-BADD-508AE5F51434}" dt="2023-10-30T10:39:41.060" v="3253" actId="47"/>
        <pc:sldMkLst>
          <pc:docMk/>
          <pc:sldMk cId="3418377758" sldId="275"/>
        </pc:sldMkLst>
      </pc:sldChg>
      <pc:sldChg chg="modSp mod">
        <pc:chgData name="LeeKihoon" userId="3fabf05e-f515-4018-a4ee-ca1b7dd4238a" providerId="ADAL" clId="{190C18D1-DF87-4C8C-BADD-508AE5F51434}" dt="2023-10-29T13:14:53.196" v="2227" actId="20577"/>
        <pc:sldMkLst>
          <pc:docMk/>
          <pc:sldMk cId="930681933" sldId="276"/>
        </pc:sldMkLst>
        <pc:spChg chg="mod">
          <ac:chgData name="LeeKihoon" userId="3fabf05e-f515-4018-a4ee-ca1b7dd4238a" providerId="ADAL" clId="{190C18D1-DF87-4C8C-BADD-508AE5F51434}" dt="2023-10-29T13:14:53.196" v="2227" actId="20577"/>
          <ac:spMkLst>
            <pc:docMk/>
            <pc:sldMk cId="930681933" sldId="276"/>
            <ac:spMk id="2" creationId="{A4DBA73D-C28E-6021-9047-64E9BA20AF9B}"/>
          </ac:spMkLst>
        </pc:spChg>
      </pc:sldChg>
      <pc:sldChg chg="modSp mod">
        <pc:chgData name="LeeKihoon" userId="3fabf05e-f515-4018-a4ee-ca1b7dd4238a" providerId="ADAL" clId="{190C18D1-DF87-4C8C-BADD-508AE5F51434}" dt="2023-10-29T13:18:25.268" v="2247" actId="20577"/>
        <pc:sldMkLst>
          <pc:docMk/>
          <pc:sldMk cId="3719346137" sldId="277"/>
        </pc:sldMkLst>
        <pc:spChg chg="mod">
          <ac:chgData name="LeeKihoon" userId="3fabf05e-f515-4018-a4ee-ca1b7dd4238a" providerId="ADAL" clId="{190C18D1-DF87-4C8C-BADD-508AE5F51434}" dt="2023-10-29T13:18:25.268" v="2247" actId="20577"/>
          <ac:spMkLst>
            <pc:docMk/>
            <pc:sldMk cId="3719346137" sldId="277"/>
            <ac:spMk id="6" creationId="{A81EC9CF-44EE-C79C-8211-FB4C4282D497}"/>
          </ac:spMkLst>
        </pc:spChg>
      </pc:sldChg>
      <pc:sldChg chg="modSp mod">
        <pc:chgData name="LeeKihoon" userId="3fabf05e-f515-4018-a4ee-ca1b7dd4238a" providerId="ADAL" clId="{190C18D1-DF87-4C8C-BADD-508AE5F51434}" dt="2023-10-29T13:26:47.418" v="2275" actId="20577"/>
        <pc:sldMkLst>
          <pc:docMk/>
          <pc:sldMk cId="4041835790" sldId="278"/>
        </pc:sldMkLst>
        <pc:spChg chg="mod">
          <ac:chgData name="LeeKihoon" userId="3fabf05e-f515-4018-a4ee-ca1b7dd4238a" providerId="ADAL" clId="{190C18D1-DF87-4C8C-BADD-508AE5F51434}" dt="2023-10-29T13:26:00.178" v="2254" actId="20577"/>
          <ac:spMkLst>
            <pc:docMk/>
            <pc:sldMk cId="4041835790" sldId="278"/>
            <ac:spMk id="6" creationId="{A81EC9CF-44EE-C79C-8211-FB4C4282D497}"/>
          </ac:spMkLst>
        </pc:spChg>
        <pc:graphicFrameChg chg="modGraphic">
          <ac:chgData name="LeeKihoon" userId="3fabf05e-f515-4018-a4ee-ca1b7dd4238a" providerId="ADAL" clId="{190C18D1-DF87-4C8C-BADD-508AE5F51434}" dt="2023-10-29T13:26:47.418" v="2275" actId="20577"/>
          <ac:graphicFrameMkLst>
            <pc:docMk/>
            <pc:sldMk cId="4041835790" sldId="278"/>
            <ac:graphicFrameMk id="7" creationId="{807A425C-7214-4F83-8E06-8277CF102DF1}"/>
          </ac:graphicFrameMkLst>
        </pc:graphicFrameChg>
      </pc:sldChg>
      <pc:sldChg chg="addSp delSp modSp del mod">
        <pc:chgData name="LeeKihoon" userId="3fabf05e-f515-4018-a4ee-ca1b7dd4238a" providerId="ADAL" clId="{190C18D1-DF87-4C8C-BADD-508AE5F51434}" dt="2023-10-26T15:30:19.233" v="404" actId="47"/>
        <pc:sldMkLst>
          <pc:docMk/>
          <pc:sldMk cId="3558986270" sldId="279"/>
        </pc:sldMkLst>
        <pc:spChg chg="mod">
          <ac:chgData name="LeeKihoon" userId="3fabf05e-f515-4018-a4ee-ca1b7dd4238a" providerId="ADAL" clId="{190C18D1-DF87-4C8C-BADD-508AE5F51434}" dt="2023-10-26T15:20:31.300" v="126" actId="20577"/>
          <ac:spMkLst>
            <pc:docMk/>
            <pc:sldMk cId="3558986270" sldId="279"/>
            <ac:spMk id="2" creationId="{A4DBA73D-C28E-6021-9047-64E9BA20AF9B}"/>
          </ac:spMkLst>
        </pc:spChg>
        <pc:spChg chg="mod">
          <ac:chgData name="LeeKihoon" userId="3fabf05e-f515-4018-a4ee-ca1b7dd4238a" providerId="ADAL" clId="{190C18D1-DF87-4C8C-BADD-508AE5F51434}" dt="2023-10-26T15:18:45.292" v="68" actId="1076"/>
          <ac:spMkLst>
            <pc:docMk/>
            <pc:sldMk cId="3558986270" sldId="279"/>
            <ac:spMk id="5" creationId="{40C32FC0-6D72-2290-CFF8-A48623F399CF}"/>
          </ac:spMkLst>
        </pc:spChg>
        <pc:spChg chg="del mod">
          <ac:chgData name="LeeKihoon" userId="3fabf05e-f515-4018-a4ee-ca1b7dd4238a" providerId="ADAL" clId="{190C18D1-DF87-4C8C-BADD-508AE5F51434}" dt="2023-10-26T15:16:18.379" v="46" actId="478"/>
          <ac:spMkLst>
            <pc:docMk/>
            <pc:sldMk cId="3558986270" sldId="279"/>
            <ac:spMk id="6" creationId="{A81EC9CF-44EE-C79C-8211-FB4C4282D497}"/>
          </ac:spMkLst>
        </pc:spChg>
        <pc:picChg chg="add mod modCrop">
          <ac:chgData name="LeeKihoon" userId="3fabf05e-f515-4018-a4ee-ca1b7dd4238a" providerId="ADAL" clId="{190C18D1-DF87-4C8C-BADD-508AE5F51434}" dt="2023-10-26T15:19:21.917" v="81" actId="1076"/>
          <ac:picMkLst>
            <pc:docMk/>
            <pc:sldMk cId="3558986270" sldId="279"/>
            <ac:picMk id="8" creationId="{30EDAF36-DCEB-6C29-E9A1-B7C8C9E04453}"/>
          </ac:picMkLst>
        </pc:picChg>
        <pc:picChg chg="add mod ord">
          <ac:chgData name="LeeKihoon" userId="3fabf05e-f515-4018-a4ee-ca1b7dd4238a" providerId="ADAL" clId="{190C18D1-DF87-4C8C-BADD-508AE5F51434}" dt="2023-10-26T15:26:16.474" v="174" actId="1076"/>
          <ac:picMkLst>
            <pc:docMk/>
            <pc:sldMk cId="3558986270" sldId="279"/>
            <ac:picMk id="10" creationId="{A0175841-2564-5C73-7926-95932DAA33AB}"/>
          </ac:picMkLst>
        </pc:picChg>
        <pc:picChg chg="add mod">
          <ac:chgData name="LeeKihoon" userId="3fabf05e-f515-4018-a4ee-ca1b7dd4238a" providerId="ADAL" clId="{190C18D1-DF87-4C8C-BADD-508AE5F51434}" dt="2023-10-26T15:26:14.019" v="173" actId="1076"/>
          <ac:picMkLst>
            <pc:docMk/>
            <pc:sldMk cId="3558986270" sldId="279"/>
            <ac:picMk id="12" creationId="{5493D721-A1D6-0CCC-DE19-E00E9ED8BFD7}"/>
          </ac:picMkLst>
        </pc:picChg>
        <pc:picChg chg="add mod">
          <ac:chgData name="LeeKihoon" userId="3fabf05e-f515-4018-a4ee-ca1b7dd4238a" providerId="ADAL" clId="{190C18D1-DF87-4C8C-BADD-508AE5F51434}" dt="2023-10-26T15:25:41.970" v="163" actId="1035"/>
          <ac:picMkLst>
            <pc:docMk/>
            <pc:sldMk cId="3558986270" sldId="279"/>
            <ac:picMk id="14" creationId="{A5D41D5A-4C41-8014-3BE0-68B01E3252E0}"/>
          </ac:picMkLst>
        </pc:picChg>
        <pc:picChg chg="add mod">
          <ac:chgData name="LeeKihoon" userId="3fabf05e-f515-4018-a4ee-ca1b7dd4238a" providerId="ADAL" clId="{190C18D1-DF87-4C8C-BADD-508AE5F51434}" dt="2023-10-26T15:26:46.667" v="180" actId="1076"/>
          <ac:picMkLst>
            <pc:docMk/>
            <pc:sldMk cId="3558986270" sldId="279"/>
            <ac:picMk id="16" creationId="{6063A519-1683-B210-96BD-CF835A33B838}"/>
          </ac:picMkLst>
        </pc:picChg>
        <pc:picChg chg="add mod ord">
          <ac:chgData name="LeeKihoon" userId="3fabf05e-f515-4018-a4ee-ca1b7dd4238a" providerId="ADAL" clId="{190C18D1-DF87-4C8C-BADD-508AE5F51434}" dt="2023-10-26T15:26:02.716" v="171" actId="1076"/>
          <ac:picMkLst>
            <pc:docMk/>
            <pc:sldMk cId="3558986270" sldId="279"/>
            <ac:picMk id="18" creationId="{0EC2812D-A22B-2E08-8DE5-32C4C051ACED}"/>
          </ac:picMkLst>
        </pc:picChg>
        <pc:picChg chg="add del mod">
          <ac:chgData name="LeeKihoon" userId="3fabf05e-f515-4018-a4ee-ca1b7dd4238a" providerId="ADAL" clId="{190C18D1-DF87-4C8C-BADD-508AE5F51434}" dt="2023-10-26T15:27:51.285" v="208" actId="21"/>
          <ac:picMkLst>
            <pc:docMk/>
            <pc:sldMk cId="3558986270" sldId="279"/>
            <ac:picMk id="1026" creationId="{70D47AE0-F9CA-6262-66B7-CDC8803C467B}"/>
          </ac:picMkLst>
        </pc:picChg>
      </pc:sldChg>
      <pc:sldChg chg="addSp modSp mod">
        <pc:chgData name="LeeKihoon" userId="3fabf05e-f515-4018-a4ee-ca1b7dd4238a" providerId="ADAL" clId="{190C18D1-DF87-4C8C-BADD-508AE5F51434}" dt="2023-10-31T07:21:06.665" v="3554"/>
        <pc:sldMkLst>
          <pc:docMk/>
          <pc:sldMk cId="1007785561" sldId="280"/>
        </pc:sldMkLst>
        <pc:spChg chg="mod">
          <ac:chgData name="LeeKihoon" userId="3fabf05e-f515-4018-a4ee-ca1b7dd4238a" providerId="ADAL" clId="{190C18D1-DF87-4C8C-BADD-508AE5F51434}" dt="2023-10-31T07:19:12.550" v="3289" actId="20577"/>
          <ac:spMkLst>
            <pc:docMk/>
            <pc:sldMk cId="1007785561" sldId="280"/>
            <ac:spMk id="6" creationId="{A81EC9CF-44EE-C79C-8211-FB4C4282D497}"/>
          </ac:spMkLst>
        </pc:spChg>
        <pc:spChg chg="add mod">
          <ac:chgData name="LeeKihoon" userId="3fabf05e-f515-4018-a4ee-ca1b7dd4238a" providerId="ADAL" clId="{190C18D1-DF87-4C8C-BADD-508AE5F51434}" dt="2023-10-31T07:19:08.973" v="3285" actId="1076"/>
          <ac:spMkLst>
            <pc:docMk/>
            <pc:sldMk cId="1007785561" sldId="280"/>
            <ac:spMk id="7" creationId="{BD4A36BB-0E5B-75AE-F801-E33511C9C1A3}"/>
          </ac:spMkLst>
        </pc:spChg>
        <pc:spChg chg="add mod">
          <ac:chgData name="LeeKihoon" userId="3fabf05e-f515-4018-a4ee-ca1b7dd4238a" providerId="ADAL" clId="{190C18D1-DF87-4C8C-BADD-508AE5F51434}" dt="2023-10-31T07:21:06.665" v="3554"/>
          <ac:spMkLst>
            <pc:docMk/>
            <pc:sldMk cId="1007785561" sldId="280"/>
            <ac:spMk id="8" creationId="{F45F56B2-864D-087B-6877-D00DCED21D88}"/>
          </ac:spMkLst>
        </pc:spChg>
      </pc:sldChg>
      <pc:sldChg chg="addSp delSp modSp mod">
        <pc:chgData name="LeeKihoon" userId="3fabf05e-f515-4018-a4ee-ca1b7dd4238a" providerId="ADAL" clId="{190C18D1-DF87-4C8C-BADD-508AE5F51434}" dt="2023-10-30T10:40:17.408" v="3258"/>
        <pc:sldMkLst>
          <pc:docMk/>
          <pc:sldMk cId="1312573562" sldId="281"/>
        </pc:sldMkLst>
        <pc:spChg chg="del">
          <ac:chgData name="LeeKihoon" userId="3fabf05e-f515-4018-a4ee-ca1b7dd4238a" providerId="ADAL" clId="{190C18D1-DF87-4C8C-BADD-508AE5F51434}" dt="2023-10-30T10:40:16.485" v="3257" actId="478"/>
          <ac:spMkLst>
            <pc:docMk/>
            <pc:sldMk cId="1312573562" sldId="281"/>
            <ac:spMk id="2" creationId="{A4DBA73D-C28E-6021-9047-64E9BA20AF9B}"/>
          </ac:spMkLst>
        </pc:spChg>
        <pc:spChg chg="add del">
          <ac:chgData name="LeeKihoon" userId="3fabf05e-f515-4018-a4ee-ca1b7dd4238a" providerId="ADAL" clId="{190C18D1-DF87-4C8C-BADD-508AE5F51434}" dt="2023-10-30T10:40:13.584" v="3255" actId="478"/>
          <ac:spMkLst>
            <pc:docMk/>
            <pc:sldMk cId="1312573562" sldId="281"/>
            <ac:spMk id="5" creationId="{40C32FC0-6D72-2290-CFF8-A48623F399CF}"/>
          </ac:spMkLst>
        </pc:spChg>
        <pc:spChg chg="del">
          <ac:chgData name="LeeKihoon" userId="3fabf05e-f515-4018-a4ee-ca1b7dd4238a" providerId="ADAL" clId="{190C18D1-DF87-4C8C-BADD-508AE5F51434}" dt="2023-10-30T10:40:15.826" v="3256" actId="478"/>
          <ac:spMkLst>
            <pc:docMk/>
            <pc:sldMk cId="1312573562" sldId="281"/>
            <ac:spMk id="6" creationId="{A81EC9CF-44EE-C79C-8211-FB4C4282D497}"/>
          </ac:spMkLst>
        </pc:spChg>
        <pc:spChg chg="add mod">
          <ac:chgData name="LeeKihoon" userId="3fabf05e-f515-4018-a4ee-ca1b7dd4238a" providerId="ADAL" clId="{190C18D1-DF87-4C8C-BADD-508AE5F51434}" dt="2023-10-30T10:40:17.408" v="3258"/>
          <ac:spMkLst>
            <pc:docMk/>
            <pc:sldMk cId="1312573562" sldId="281"/>
            <ac:spMk id="7" creationId="{CC9D3590-A51C-638F-CB37-8635079355A4}"/>
          </ac:spMkLst>
        </pc:spChg>
        <pc:spChg chg="add mod">
          <ac:chgData name="LeeKihoon" userId="3fabf05e-f515-4018-a4ee-ca1b7dd4238a" providerId="ADAL" clId="{190C18D1-DF87-4C8C-BADD-508AE5F51434}" dt="2023-10-30T10:40:17.408" v="3258"/>
          <ac:spMkLst>
            <pc:docMk/>
            <pc:sldMk cId="1312573562" sldId="281"/>
            <ac:spMk id="8" creationId="{3E007F4F-DD98-F7A6-4B1E-9C00CA5BE492}"/>
          </ac:spMkLst>
        </pc:spChg>
      </pc:sldChg>
      <pc:sldChg chg="modSp del mod">
        <pc:chgData name="LeeKihoon" userId="3fabf05e-f515-4018-a4ee-ca1b7dd4238a" providerId="ADAL" clId="{190C18D1-DF87-4C8C-BADD-508AE5F51434}" dt="2023-10-29T13:14:21.676" v="2215" actId="47"/>
        <pc:sldMkLst>
          <pc:docMk/>
          <pc:sldMk cId="2754420032" sldId="282"/>
        </pc:sldMkLst>
        <pc:spChg chg="mod">
          <ac:chgData name="LeeKihoon" userId="3fabf05e-f515-4018-a4ee-ca1b7dd4238a" providerId="ADAL" clId="{190C18D1-DF87-4C8C-BADD-508AE5F51434}" dt="2023-10-26T13:13:43.293" v="0"/>
          <ac:spMkLst>
            <pc:docMk/>
            <pc:sldMk cId="2754420032" sldId="282"/>
            <ac:spMk id="2" creationId="{A4DBA73D-C28E-6021-9047-64E9BA20AF9B}"/>
          </ac:spMkLst>
        </pc:spChg>
      </pc:sldChg>
      <pc:sldChg chg="modSp mod">
        <pc:chgData name="LeeKihoon" userId="3fabf05e-f515-4018-a4ee-ca1b7dd4238a" providerId="ADAL" clId="{190C18D1-DF87-4C8C-BADD-508AE5F51434}" dt="2023-10-29T14:42:41.913" v="3082" actId="207"/>
        <pc:sldMkLst>
          <pc:docMk/>
          <pc:sldMk cId="2231050360" sldId="285"/>
        </pc:sldMkLst>
        <pc:spChg chg="mod">
          <ac:chgData name="LeeKihoon" userId="3fabf05e-f515-4018-a4ee-ca1b7dd4238a" providerId="ADAL" clId="{190C18D1-DF87-4C8C-BADD-508AE5F51434}" dt="2023-10-29T14:42:41.913" v="3082" actId="207"/>
          <ac:spMkLst>
            <pc:docMk/>
            <pc:sldMk cId="2231050360" sldId="285"/>
            <ac:spMk id="6" creationId="{A81EC9CF-44EE-C79C-8211-FB4C4282D497}"/>
          </ac:spMkLst>
        </pc:spChg>
      </pc:sldChg>
      <pc:sldChg chg="modSp del">
        <pc:chgData name="LeeKihoon" userId="3fabf05e-f515-4018-a4ee-ca1b7dd4238a" providerId="ADAL" clId="{190C18D1-DF87-4C8C-BADD-508AE5F51434}" dt="2023-10-28T08:45:31.883" v="1502" actId="47"/>
        <pc:sldMkLst>
          <pc:docMk/>
          <pc:sldMk cId="2476867339" sldId="286"/>
        </pc:sldMkLst>
        <pc:graphicFrameChg chg="mod">
          <ac:chgData name="LeeKihoon" userId="3fabf05e-f515-4018-a4ee-ca1b7dd4238a" providerId="ADAL" clId="{190C18D1-DF87-4C8C-BADD-508AE5F51434}" dt="2023-10-28T08:45:17.822" v="1499" actId="21"/>
          <ac:graphicFrameMkLst>
            <pc:docMk/>
            <pc:sldMk cId="2476867339" sldId="286"/>
            <ac:graphicFrameMk id="8" creationId="{8F2BA1FC-E2B0-B0DF-4F79-421269C16A21}"/>
          </ac:graphicFrameMkLst>
        </pc:graphicFrameChg>
      </pc:sldChg>
      <pc:sldChg chg="addSp delSp modSp mod ord">
        <pc:chgData name="LeeKihoon" userId="3fabf05e-f515-4018-a4ee-ca1b7dd4238a" providerId="ADAL" clId="{190C18D1-DF87-4C8C-BADD-508AE5F51434}" dt="2023-10-29T13:30:44.378" v="2284" actId="20577"/>
        <pc:sldMkLst>
          <pc:docMk/>
          <pc:sldMk cId="3138466510" sldId="287"/>
        </pc:sldMkLst>
        <pc:spChg chg="mod">
          <ac:chgData name="LeeKihoon" userId="3fabf05e-f515-4018-a4ee-ca1b7dd4238a" providerId="ADAL" clId="{190C18D1-DF87-4C8C-BADD-508AE5F51434}" dt="2023-10-29T13:30:44.378" v="2284" actId="20577"/>
          <ac:spMkLst>
            <pc:docMk/>
            <pc:sldMk cId="3138466510" sldId="287"/>
            <ac:spMk id="2" creationId="{A4DBA73D-C28E-6021-9047-64E9BA20AF9B}"/>
          </ac:spMkLst>
        </pc:spChg>
        <pc:spChg chg="mod">
          <ac:chgData name="LeeKihoon" userId="3fabf05e-f515-4018-a4ee-ca1b7dd4238a" providerId="ADAL" clId="{190C18D1-DF87-4C8C-BADD-508AE5F51434}" dt="2023-10-28T08:24:51.024" v="1130" actId="21"/>
          <ac:spMkLst>
            <pc:docMk/>
            <pc:sldMk cId="3138466510" sldId="287"/>
            <ac:spMk id="6" creationId="{A81EC9CF-44EE-C79C-8211-FB4C4282D497}"/>
          </ac:spMkLst>
        </pc:spChg>
        <pc:spChg chg="add del">
          <ac:chgData name="LeeKihoon" userId="3fabf05e-f515-4018-a4ee-ca1b7dd4238a" providerId="ADAL" clId="{190C18D1-DF87-4C8C-BADD-508AE5F51434}" dt="2023-10-28T08:29:42.083" v="1228" actId="22"/>
          <ac:spMkLst>
            <pc:docMk/>
            <pc:sldMk cId="3138466510" sldId="287"/>
            <ac:spMk id="18" creationId="{B9A4D801-DAE5-C4EE-C26C-DAC57FB96A91}"/>
          </ac:spMkLst>
        </pc:spChg>
        <pc:spChg chg="add mod">
          <ac:chgData name="LeeKihoon" userId="3fabf05e-f515-4018-a4ee-ca1b7dd4238a" providerId="ADAL" clId="{190C18D1-DF87-4C8C-BADD-508AE5F51434}" dt="2023-10-28T08:31:28.291" v="1270" actId="400"/>
          <ac:spMkLst>
            <pc:docMk/>
            <pc:sldMk cId="3138466510" sldId="287"/>
            <ac:spMk id="21" creationId="{A5658B01-33BA-76C0-E636-7D7BFCBBBF4E}"/>
          </ac:spMkLst>
        </pc:spChg>
        <pc:spChg chg="del mod">
          <ac:chgData name="LeeKihoon" userId="3fabf05e-f515-4018-a4ee-ca1b7dd4238a" providerId="ADAL" clId="{190C18D1-DF87-4C8C-BADD-508AE5F51434}" dt="2023-10-28T08:25:47.433" v="1161"/>
          <ac:spMkLst>
            <pc:docMk/>
            <pc:sldMk cId="3138466510" sldId="287"/>
            <ac:spMk id="24" creationId="{6DF7C556-6226-F9B6-D4E1-466175CCEB8C}"/>
          </ac:spMkLst>
        </pc:spChg>
        <pc:spChg chg="del mod">
          <ac:chgData name="LeeKihoon" userId="3fabf05e-f515-4018-a4ee-ca1b7dd4238a" providerId="ADAL" clId="{190C18D1-DF87-4C8C-BADD-508AE5F51434}" dt="2023-10-28T08:25:47.436" v="1165"/>
          <ac:spMkLst>
            <pc:docMk/>
            <pc:sldMk cId="3138466510" sldId="287"/>
            <ac:spMk id="26" creationId="{9809C4E3-7BC2-42D3-30A8-E5847BAC68B9}"/>
          </ac:spMkLst>
        </pc:spChg>
        <pc:spChg chg="add mod">
          <ac:chgData name="LeeKihoon" userId="3fabf05e-f515-4018-a4ee-ca1b7dd4238a" providerId="ADAL" clId="{190C18D1-DF87-4C8C-BADD-508AE5F51434}" dt="2023-10-28T08:32:31.757" v="1287" actId="1076"/>
          <ac:spMkLst>
            <pc:docMk/>
            <pc:sldMk cId="3138466510" sldId="287"/>
            <ac:spMk id="27" creationId="{30D0CE89-648F-B908-551A-F7F9F7C383A0}"/>
          </ac:spMkLst>
        </pc:spChg>
        <pc:spChg chg="del mod">
          <ac:chgData name="LeeKihoon" userId="3fabf05e-f515-4018-a4ee-ca1b7dd4238a" providerId="ADAL" clId="{190C18D1-DF87-4C8C-BADD-508AE5F51434}" dt="2023-10-28T08:25:47.439" v="1169"/>
          <ac:spMkLst>
            <pc:docMk/>
            <pc:sldMk cId="3138466510" sldId="287"/>
            <ac:spMk id="28" creationId="{1BD1F542-CE39-C1CA-40F0-B09C8C0C9B53}"/>
          </ac:spMkLst>
        </pc:spChg>
        <pc:spChg chg="del">
          <ac:chgData name="LeeKihoon" userId="3fabf05e-f515-4018-a4ee-ca1b7dd4238a" providerId="ADAL" clId="{190C18D1-DF87-4C8C-BADD-508AE5F51434}" dt="2023-10-28T08:24:11.892" v="1119" actId="478"/>
          <ac:spMkLst>
            <pc:docMk/>
            <pc:sldMk cId="3138466510" sldId="287"/>
            <ac:spMk id="30" creationId="{B5198645-1CBC-B9F4-4213-6C94E27D501D}"/>
          </ac:spMkLst>
        </pc:spChg>
        <pc:spChg chg="add del mod">
          <ac:chgData name="LeeKihoon" userId="3fabf05e-f515-4018-a4ee-ca1b7dd4238a" providerId="ADAL" clId="{190C18D1-DF87-4C8C-BADD-508AE5F51434}" dt="2023-10-28T08:32:28.127" v="1284" actId="478"/>
          <ac:spMkLst>
            <pc:docMk/>
            <pc:sldMk cId="3138466510" sldId="287"/>
            <ac:spMk id="31" creationId="{1AF6A1E2-4E74-6151-16C4-3466A49D2A65}"/>
          </ac:spMkLst>
        </pc:spChg>
        <pc:spChg chg="del">
          <ac:chgData name="LeeKihoon" userId="3fabf05e-f515-4018-a4ee-ca1b7dd4238a" providerId="ADAL" clId="{190C18D1-DF87-4C8C-BADD-508AE5F51434}" dt="2023-10-28T08:24:11.892" v="1119" actId="478"/>
          <ac:spMkLst>
            <pc:docMk/>
            <pc:sldMk cId="3138466510" sldId="287"/>
            <ac:spMk id="32" creationId="{235D3CED-B781-F229-9B66-E68F5A19BA49}"/>
          </ac:spMkLst>
        </pc:spChg>
        <pc:spChg chg="add mod">
          <ac:chgData name="LeeKihoon" userId="3fabf05e-f515-4018-a4ee-ca1b7dd4238a" providerId="ADAL" clId="{190C18D1-DF87-4C8C-BADD-508AE5F51434}" dt="2023-10-28T08:32:41.570" v="1304" actId="20577"/>
          <ac:spMkLst>
            <pc:docMk/>
            <pc:sldMk cId="3138466510" sldId="287"/>
            <ac:spMk id="33" creationId="{BEBF37B9-CD71-6E68-3099-7EDFEC3B2BC7}"/>
          </ac:spMkLst>
        </pc:spChg>
        <pc:spChg chg="del mod">
          <ac:chgData name="LeeKihoon" userId="3fabf05e-f515-4018-a4ee-ca1b7dd4238a" providerId="ADAL" clId="{190C18D1-DF87-4C8C-BADD-508AE5F51434}" dt="2023-10-28T08:24:11.892" v="1119" actId="478"/>
          <ac:spMkLst>
            <pc:docMk/>
            <pc:sldMk cId="3138466510" sldId="287"/>
            <ac:spMk id="34" creationId="{9879756B-3402-C2AD-1952-01B70CB722A7}"/>
          </ac:spMkLst>
        </pc:spChg>
        <pc:spChg chg="add mod">
          <ac:chgData name="LeeKihoon" userId="3fabf05e-f515-4018-a4ee-ca1b7dd4238a" providerId="ADAL" clId="{190C18D1-DF87-4C8C-BADD-508AE5F51434}" dt="2023-10-28T08:32:48.494" v="1306" actId="1076"/>
          <ac:spMkLst>
            <pc:docMk/>
            <pc:sldMk cId="3138466510" sldId="287"/>
            <ac:spMk id="35" creationId="{7A5D9570-235E-F36C-CA2B-DC3665240398}"/>
          </ac:spMkLst>
        </pc:spChg>
        <pc:spChg chg="del mod">
          <ac:chgData name="LeeKihoon" userId="3fabf05e-f515-4018-a4ee-ca1b7dd4238a" providerId="ADAL" clId="{190C18D1-DF87-4C8C-BADD-508AE5F51434}" dt="2023-10-28T08:25:47.435" v="1163"/>
          <ac:spMkLst>
            <pc:docMk/>
            <pc:sldMk cId="3138466510" sldId="287"/>
            <ac:spMk id="36" creationId="{BF3CB4DB-33B4-276F-0CFD-3797B70290B8}"/>
          </ac:spMkLst>
        </pc:spChg>
        <pc:spChg chg="add mod">
          <ac:chgData name="LeeKihoon" userId="3fabf05e-f515-4018-a4ee-ca1b7dd4238a" providerId="ADAL" clId="{190C18D1-DF87-4C8C-BADD-508AE5F51434}" dt="2023-10-28T08:42:12.814" v="1476"/>
          <ac:spMkLst>
            <pc:docMk/>
            <pc:sldMk cId="3138466510" sldId="287"/>
            <ac:spMk id="37" creationId="{9244D5A0-0FE7-67F9-631B-74606396881D}"/>
          </ac:spMkLst>
        </pc:spChg>
        <pc:spChg chg="del mod">
          <ac:chgData name="LeeKihoon" userId="3fabf05e-f515-4018-a4ee-ca1b7dd4238a" providerId="ADAL" clId="{190C18D1-DF87-4C8C-BADD-508AE5F51434}" dt="2023-10-28T08:25:47.441" v="1171"/>
          <ac:spMkLst>
            <pc:docMk/>
            <pc:sldMk cId="3138466510" sldId="287"/>
            <ac:spMk id="38" creationId="{608CA337-F892-605A-9376-683D916847E7}"/>
          </ac:spMkLst>
        </pc:spChg>
        <pc:spChg chg="add del mod">
          <ac:chgData name="LeeKihoon" userId="3fabf05e-f515-4018-a4ee-ca1b7dd4238a" providerId="ADAL" clId="{190C18D1-DF87-4C8C-BADD-508AE5F51434}" dt="2023-10-28T08:33:17.043" v="1311" actId="478"/>
          <ac:spMkLst>
            <pc:docMk/>
            <pc:sldMk cId="3138466510" sldId="287"/>
            <ac:spMk id="39" creationId="{58E0FF2A-0F17-B4BE-E7B1-429846F8F259}"/>
          </ac:spMkLst>
        </pc:spChg>
        <pc:spChg chg="del mod">
          <ac:chgData name="LeeKihoon" userId="3fabf05e-f515-4018-a4ee-ca1b7dd4238a" providerId="ADAL" clId="{190C18D1-DF87-4C8C-BADD-508AE5F51434}" dt="2023-10-28T08:25:47.438" v="1167"/>
          <ac:spMkLst>
            <pc:docMk/>
            <pc:sldMk cId="3138466510" sldId="287"/>
            <ac:spMk id="40" creationId="{FEAD7035-D41A-73E8-D7E3-FD9FA2114550}"/>
          </ac:spMkLst>
        </pc:spChg>
        <pc:spChg chg="add mod">
          <ac:chgData name="LeeKihoon" userId="3fabf05e-f515-4018-a4ee-ca1b7dd4238a" providerId="ADAL" clId="{190C18D1-DF87-4C8C-BADD-508AE5F51434}" dt="2023-10-28T08:42:46.006" v="1482" actId="20577"/>
          <ac:spMkLst>
            <pc:docMk/>
            <pc:sldMk cId="3138466510" sldId="287"/>
            <ac:spMk id="41" creationId="{97D7529A-2796-FBED-0CEB-CDDDEA5EF2E2}"/>
          </ac:spMkLst>
        </pc:spChg>
        <pc:spChg chg="add mod">
          <ac:chgData name="LeeKihoon" userId="3fabf05e-f515-4018-a4ee-ca1b7dd4238a" providerId="ADAL" clId="{190C18D1-DF87-4C8C-BADD-508AE5F51434}" dt="2023-10-28T08:40:57.458" v="1474"/>
          <ac:spMkLst>
            <pc:docMk/>
            <pc:sldMk cId="3138466510" sldId="287"/>
            <ac:spMk id="42" creationId="{FB777E75-07E1-B8A6-F337-B75FDFF87FBA}"/>
          </ac:spMkLst>
        </pc:spChg>
        <pc:spChg chg="add mod">
          <ac:chgData name="LeeKihoon" userId="3fabf05e-f515-4018-a4ee-ca1b7dd4238a" providerId="ADAL" clId="{190C18D1-DF87-4C8C-BADD-508AE5F51434}" dt="2023-10-28T08:40:57.458" v="1474"/>
          <ac:spMkLst>
            <pc:docMk/>
            <pc:sldMk cId="3138466510" sldId="287"/>
            <ac:spMk id="43" creationId="{A8954C53-897D-204B-E36F-4674F277F2D6}"/>
          </ac:spMkLst>
        </pc:spChg>
        <pc:spChg chg="add del mod">
          <ac:chgData name="LeeKihoon" userId="3fabf05e-f515-4018-a4ee-ca1b7dd4238a" providerId="ADAL" clId="{190C18D1-DF87-4C8C-BADD-508AE5F51434}" dt="2023-10-29T13:30:23.215" v="2278" actId="478"/>
          <ac:spMkLst>
            <pc:docMk/>
            <pc:sldMk cId="3138466510" sldId="287"/>
            <ac:spMk id="45" creationId="{9DD6DBF6-956B-0361-FECF-744EC0465E70}"/>
          </ac:spMkLst>
        </pc:spChg>
        <pc:graphicFrameChg chg="add mod modGraphic">
          <ac:chgData name="LeeKihoon" userId="3fabf05e-f515-4018-a4ee-ca1b7dd4238a" providerId="ADAL" clId="{190C18D1-DF87-4C8C-BADD-508AE5F51434}" dt="2023-10-28T08:41:04.186" v="1475" actId="242"/>
          <ac:graphicFrameMkLst>
            <pc:docMk/>
            <pc:sldMk cId="3138466510" sldId="287"/>
            <ac:graphicFrameMk id="8" creationId="{25C65E61-C82B-34C6-2B98-5A76B86021CC}"/>
          </ac:graphicFrameMkLst>
        </pc:graphicFrameChg>
        <pc:picChg chg="del mod">
          <ac:chgData name="LeeKihoon" userId="3fabf05e-f515-4018-a4ee-ca1b7dd4238a" providerId="ADAL" clId="{190C18D1-DF87-4C8C-BADD-508AE5F51434}" dt="2023-10-28T08:24:04.325" v="1110" actId="478"/>
          <ac:picMkLst>
            <pc:docMk/>
            <pc:sldMk cId="3138466510" sldId="287"/>
            <ac:picMk id="7" creationId="{E4928F09-D0C4-9C12-637E-9ED017379057}"/>
          </ac:picMkLst>
        </pc:picChg>
        <pc:picChg chg="add del mod">
          <ac:chgData name="LeeKihoon" userId="3fabf05e-f515-4018-a4ee-ca1b7dd4238a" providerId="ADAL" clId="{190C18D1-DF87-4C8C-BADD-508AE5F51434}" dt="2023-10-28T08:26:30.696" v="1180" actId="21"/>
          <ac:picMkLst>
            <pc:docMk/>
            <pc:sldMk cId="3138466510" sldId="287"/>
            <ac:picMk id="9" creationId="{FA10166D-868B-5241-85CF-DE80685B069F}"/>
          </ac:picMkLst>
        </pc:picChg>
        <pc:picChg chg="add del mod">
          <ac:chgData name="LeeKihoon" userId="3fabf05e-f515-4018-a4ee-ca1b7dd4238a" providerId="ADAL" clId="{190C18D1-DF87-4C8C-BADD-508AE5F51434}" dt="2023-10-28T08:27:25.121" v="1192" actId="478"/>
          <ac:picMkLst>
            <pc:docMk/>
            <pc:sldMk cId="3138466510" sldId="287"/>
            <ac:picMk id="10" creationId="{1D03FABD-C16A-B719-5D18-A555EA47ABC8}"/>
          </ac:picMkLst>
        </pc:picChg>
        <pc:picChg chg="add mod">
          <ac:chgData name="LeeKihoon" userId="3fabf05e-f515-4018-a4ee-ca1b7dd4238a" providerId="ADAL" clId="{190C18D1-DF87-4C8C-BADD-508AE5F51434}" dt="2023-10-28T08:34:32.715" v="1320" actId="14100"/>
          <ac:picMkLst>
            <pc:docMk/>
            <pc:sldMk cId="3138466510" sldId="287"/>
            <ac:picMk id="11" creationId="{0E4BD99C-0B62-5E54-9AAF-AAEE09F691C0}"/>
          </ac:picMkLst>
        </pc:picChg>
        <pc:picChg chg="add del mod">
          <ac:chgData name="LeeKihoon" userId="3fabf05e-f515-4018-a4ee-ca1b7dd4238a" providerId="ADAL" clId="{190C18D1-DF87-4C8C-BADD-508AE5F51434}" dt="2023-10-28T08:27:53.433" v="1201" actId="478"/>
          <ac:picMkLst>
            <pc:docMk/>
            <pc:sldMk cId="3138466510" sldId="287"/>
            <ac:picMk id="12" creationId="{8951C348-634A-92E5-CDF9-F66710C24503}"/>
          </ac:picMkLst>
        </pc:picChg>
        <pc:picChg chg="add mod">
          <ac:chgData name="LeeKihoon" userId="3fabf05e-f515-4018-a4ee-ca1b7dd4238a" providerId="ADAL" clId="{190C18D1-DF87-4C8C-BADD-508AE5F51434}" dt="2023-10-28T08:28:39.324" v="1209" actId="1038"/>
          <ac:picMkLst>
            <pc:docMk/>
            <pc:sldMk cId="3138466510" sldId="287"/>
            <ac:picMk id="13" creationId="{CC8478FD-DB35-604F-C10B-F976B2984452}"/>
          </ac:picMkLst>
        </pc:picChg>
        <pc:picChg chg="add mod">
          <ac:chgData name="LeeKihoon" userId="3fabf05e-f515-4018-a4ee-ca1b7dd4238a" providerId="ADAL" clId="{190C18D1-DF87-4C8C-BADD-508AE5F51434}" dt="2023-10-28T08:29:32.228" v="1224" actId="1037"/>
          <ac:picMkLst>
            <pc:docMk/>
            <pc:sldMk cId="3138466510" sldId="287"/>
            <ac:picMk id="14" creationId="{91D9DA35-C550-BA4B-C9E9-8525258DB38C}"/>
          </ac:picMkLst>
        </pc:picChg>
        <pc:picChg chg="add mod">
          <ac:chgData name="LeeKihoon" userId="3fabf05e-f515-4018-a4ee-ca1b7dd4238a" providerId="ADAL" clId="{190C18D1-DF87-4C8C-BADD-508AE5F51434}" dt="2023-10-28T08:29:29.927" v="1222" actId="1037"/>
          <ac:picMkLst>
            <pc:docMk/>
            <pc:sldMk cId="3138466510" sldId="287"/>
            <ac:picMk id="15" creationId="{530FC8D6-939E-C3BD-8E1F-2173D2BC8411}"/>
          </ac:picMkLst>
        </pc:picChg>
        <pc:picChg chg="del">
          <ac:chgData name="LeeKihoon" userId="3fabf05e-f515-4018-a4ee-ca1b7dd4238a" providerId="ADAL" clId="{190C18D1-DF87-4C8C-BADD-508AE5F51434}" dt="2023-10-28T08:24:04.799" v="1112" actId="478"/>
          <ac:picMkLst>
            <pc:docMk/>
            <pc:sldMk cId="3138466510" sldId="287"/>
            <ac:picMk id="17" creationId="{F3F3D453-D297-7DB0-038E-EF216D81870F}"/>
          </ac:picMkLst>
        </pc:picChg>
        <pc:picChg chg="del">
          <ac:chgData name="LeeKihoon" userId="3fabf05e-f515-4018-a4ee-ca1b7dd4238a" providerId="ADAL" clId="{190C18D1-DF87-4C8C-BADD-508AE5F51434}" dt="2023-10-28T08:24:05.139" v="1113" actId="478"/>
          <ac:picMkLst>
            <pc:docMk/>
            <pc:sldMk cId="3138466510" sldId="287"/>
            <ac:picMk id="19" creationId="{EDDB2613-C570-C043-A7D0-2821C9144951}"/>
          </ac:picMkLst>
        </pc:picChg>
        <pc:picChg chg="add mod">
          <ac:chgData name="LeeKihoon" userId="3fabf05e-f515-4018-a4ee-ca1b7dd4238a" providerId="ADAL" clId="{190C18D1-DF87-4C8C-BADD-508AE5F51434}" dt="2023-10-28T08:30:46.364" v="1257" actId="14100"/>
          <ac:picMkLst>
            <pc:docMk/>
            <pc:sldMk cId="3138466510" sldId="287"/>
            <ac:picMk id="22" creationId="{7E1840B5-9D44-250A-1CCA-E730FB2BF149}"/>
          </ac:picMkLst>
        </pc:picChg>
        <pc:picChg chg="add mod">
          <ac:chgData name="LeeKihoon" userId="3fabf05e-f515-4018-a4ee-ca1b7dd4238a" providerId="ADAL" clId="{190C18D1-DF87-4C8C-BADD-508AE5F51434}" dt="2023-10-28T08:30:51.739" v="1258" actId="14100"/>
          <ac:picMkLst>
            <pc:docMk/>
            <pc:sldMk cId="3138466510" sldId="287"/>
            <ac:picMk id="23" creationId="{4481C43D-F64E-B53E-9399-3698DD6DF0BF}"/>
          </ac:picMkLst>
        </pc:picChg>
        <pc:picChg chg="add mod">
          <ac:chgData name="LeeKihoon" userId="3fabf05e-f515-4018-a4ee-ca1b7dd4238a" providerId="ADAL" clId="{190C18D1-DF87-4C8C-BADD-508AE5F51434}" dt="2023-10-28T08:30:46.364" v="1257" actId="14100"/>
          <ac:picMkLst>
            <pc:docMk/>
            <pc:sldMk cId="3138466510" sldId="287"/>
            <ac:picMk id="25" creationId="{11256949-0C58-3A89-B403-29DE7C8A768D}"/>
          </ac:picMkLst>
        </pc:picChg>
        <pc:picChg chg="add del mod">
          <ac:chgData name="LeeKihoon" userId="3fabf05e-f515-4018-a4ee-ca1b7dd4238a" providerId="ADAL" clId="{190C18D1-DF87-4C8C-BADD-508AE5F51434}" dt="2023-10-28T08:31:42.341" v="1273" actId="478"/>
          <ac:picMkLst>
            <pc:docMk/>
            <pc:sldMk cId="3138466510" sldId="287"/>
            <ac:picMk id="29" creationId="{AFB2923E-67FB-1D45-CE86-F0A95F1767D8}"/>
          </ac:picMkLst>
        </pc:picChg>
        <pc:picChg chg="del">
          <ac:chgData name="LeeKihoon" userId="3fabf05e-f515-4018-a4ee-ca1b7dd4238a" providerId="ADAL" clId="{190C18D1-DF87-4C8C-BADD-508AE5F51434}" dt="2023-10-28T08:24:05.373" v="1114" actId="478"/>
          <ac:picMkLst>
            <pc:docMk/>
            <pc:sldMk cId="3138466510" sldId="287"/>
            <ac:picMk id="44" creationId="{B8E466CC-BC24-75B2-F675-B1CBD3F25AFC}"/>
          </ac:picMkLst>
        </pc:picChg>
        <pc:picChg chg="del">
          <ac:chgData name="LeeKihoon" userId="3fabf05e-f515-4018-a4ee-ca1b7dd4238a" providerId="ADAL" clId="{190C18D1-DF87-4C8C-BADD-508AE5F51434}" dt="2023-10-28T08:24:04.560" v="1111" actId="478"/>
          <ac:picMkLst>
            <pc:docMk/>
            <pc:sldMk cId="3138466510" sldId="287"/>
            <ac:picMk id="48" creationId="{CD8A9E22-94E0-D80C-7E27-01541DC2C170}"/>
          </ac:picMkLst>
        </pc:picChg>
        <pc:picChg chg="del mod">
          <ac:chgData name="LeeKihoon" userId="3fabf05e-f515-4018-a4ee-ca1b7dd4238a" providerId="ADAL" clId="{190C18D1-DF87-4C8C-BADD-508AE5F51434}" dt="2023-10-28T08:24:05.848" v="1117" actId="478"/>
          <ac:picMkLst>
            <pc:docMk/>
            <pc:sldMk cId="3138466510" sldId="287"/>
            <ac:picMk id="54" creationId="{CB2036DB-4CD4-5F68-D5CB-A0F0BD40C73A}"/>
          </ac:picMkLst>
        </pc:picChg>
        <pc:picChg chg="del">
          <ac:chgData name="LeeKihoon" userId="3fabf05e-f515-4018-a4ee-ca1b7dd4238a" providerId="ADAL" clId="{190C18D1-DF87-4C8C-BADD-508AE5F51434}" dt="2023-10-28T08:24:05.584" v="1115" actId="478"/>
          <ac:picMkLst>
            <pc:docMk/>
            <pc:sldMk cId="3138466510" sldId="287"/>
            <ac:picMk id="56" creationId="{15E256D4-D28B-B94A-39D6-58758FEC4769}"/>
          </ac:picMkLst>
        </pc:picChg>
      </pc:sldChg>
      <pc:sldChg chg="addSp delSp modSp add del mod">
        <pc:chgData name="LeeKihoon" userId="3fabf05e-f515-4018-a4ee-ca1b7dd4238a" providerId="ADAL" clId="{190C18D1-DF87-4C8C-BADD-508AE5F51434}" dt="2023-10-29T13:39:16.396" v="2978" actId="47"/>
        <pc:sldMkLst>
          <pc:docMk/>
          <pc:sldMk cId="3084074113" sldId="288"/>
        </pc:sldMkLst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5" creationId="{1448462B-4FC1-26BE-A0A2-AC26B1833447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7" creationId="{E842F206-BBB5-737E-9420-07331C04D2E9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8" creationId="{94467DF3-A7D2-BCB8-42E7-277BE599D6A9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9" creationId="{E017CE12-65B2-22AD-3778-4E863E11FAE8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0" creationId="{A27AE276-B6DE-09B7-9118-DCB2AFA2D776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1" creationId="{1AF86AD9-0314-75E5-7285-7733F2D58779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2" creationId="{B210765B-1CA1-9A05-388C-FC016699E001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3" creationId="{50FCDDE0-75A9-E88D-8702-2560230C237B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4" creationId="{A49C17CF-DEAD-ECD8-1C56-BE7EB2D913D3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5" creationId="{C80F9D89-83C4-E896-4C0A-8FA86B9F36DA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6" creationId="{60582425-C35C-E446-0100-CD239DB27454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7" creationId="{C4D5C4B6-2C73-AB8A-8568-C6092A12923A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8" creationId="{0D82C87E-EF0B-D936-C87E-E49F75245098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21" creationId="{8BDF1541-B5BC-393A-26D6-958DD3D85B80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23" creationId="{AD15B152-914A-5AB9-5042-D07BB8F22E16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24" creationId="{E2017410-CC38-DF7C-EEEF-9CC78B74EA0C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25" creationId="{F3A5E223-DD1A-20E4-283C-91EB44D642E4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26" creationId="{44A3A89D-7E9D-3983-DE4B-244C818F1AFF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29" creationId="{C33E9DB8-DF1D-D065-AAB7-443CD14DD081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44" creationId="{D00EEC08-66A4-5770-B735-349D4AF386AD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48" creationId="{8F592946-729A-2470-8735-CB5D673FDEB0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49" creationId="{1CAD4FB0-9F8E-1E9A-AB8E-85F72EC767A5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50" creationId="{EC959D97-901A-DDE7-C1DA-AFD15F65892E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61" creationId="{1192AB77-0EE7-AF3D-32D8-8C453642CA22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62" creationId="{BF63D73B-0C93-DA5A-09AA-C91A5E1E83C7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63" creationId="{99805CC4-7FA3-4209-67C1-1994ECC2E5BD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64" creationId="{ADBD4F8B-F402-1316-060E-96A1EA40BE55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65" creationId="{5686C991-FCDA-A849-C0F2-21DFB5427ED1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66" creationId="{B43777A9-7B07-BB39-2E1E-35EAD1270BE1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67" creationId="{E831AF7D-9820-84A6-F520-CDDE0B7C876B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72" creationId="{D453EE45-BDE9-31CF-DDAE-0BB96BBE9DA9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73" creationId="{ADC43009-0089-345F-BB10-87A04570A067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74" creationId="{DB92BA73-CB23-E7B4-B3AC-26B60288FE0D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76" creationId="{DE8BDA6B-2F32-C07E-798A-2854B5099E66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77" creationId="{E37EBDA9-D7E6-0241-5168-5B2ADC9CBC54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78" creationId="{22DE11C3-CBCB-C4EB-7CEC-1E5FC5464F4D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79" creationId="{C1F89066-2173-F872-3A6B-BADDFE546594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88" creationId="{93946F8A-35C1-5163-6E81-A3403DB69881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89" creationId="{2E6CE229-6557-6959-D614-BF81684A0F92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91" creationId="{BAE047B4-A49C-B638-066A-20E4A6881453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92" creationId="{72DA5A47-66F4-8431-B479-F73C54C92E5C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93" creationId="{9D80BBA3-CC4B-AA49-C208-B1849E16AD39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94" creationId="{490BAE71-718F-ABAF-C400-28ABEEEF010C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95" creationId="{FE2C2532-197F-5842-6EB2-DC3A6115E171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96" creationId="{FCE5ACCC-E12F-2CC7-F1E1-4D4CD94781D1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97" creationId="{C264E2BB-587E-CEA4-5502-D314E56224E7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98" creationId="{92C07453-8E48-70F4-7269-3CAAD4136ABA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00" creationId="{0EA66563-D8CE-AF5F-EDB7-23DBEB5AFE3C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01" creationId="{20EF7D23-394C-3C8E-7FEA-0E9A3AAEECCC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02" creationId="{F3E1322C-596E-39F1-0244-9310E6AC0714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03" creationId="{C7FB41E0-73DE-2E05-460E-7C963BFAAEA0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04" creationId="{71BD7B71-90E3-0A6B-F323-03D1C67F55E6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11" creationId="{2866FDF3-5FA4-6806-494F-B7A6D84CDB5D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12" creationId="{4A57E2AB-B096-3509-AC46-246824865099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14" creationId="{A2AC02A6-8987-E098-62D3-28F65B67362B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15" creationId="{745C55EE-0FEE-C5BA-92E1-555389709914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18" creationId="{D55CD23B-F811-6365-66D5-FEA31CB16124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20" creationId="{3B21F276-71CA-8BF8-3430-3DD6E82B0DE2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21" creationId="{F965B841-0E85-EF36-DFB9-DD7AFB0CE023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23" creationId="{F3AB63C5-72F4-4EAE-858B-AB2B6F7B42AD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24" creationId="{AA3C1E5E-B113-053B-8B68-E0CA09737B4E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25" creationId="{BA1863F0-C666-3E75-7D16-BF24AF2B824B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26" creationId="{37C002FE-D10A-ECFC-B15A-3D155AC4FD3C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27" creationId="{3289A17D-9498-8491-85DA-F3BD73B8CB5C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0" creationId="{2BF5349E-1F90-32E2-68EF-9AEB03857817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1" creationId="{B94CB242-ED2F-0877-F0B8-A9E2E31166EC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2" creationId="{EC1E119D-0F93-E161-595B-0F27BD2E0858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3" creationId="{5022524D-1C29-FA7C-57C2-FFD5B8E9E115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4" creationId="{DEDE83A6-0014-7D32-1ED5-4DEFB102D243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5" creationId="{D3C22F60-12B4-02EB-5254-F864F6BF602A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6" creationId="{40A9FCF4-FF47-1F6F-34FB-4305BE11C90A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7" creationId="{9AE394E5-FD46-4BAE-9576-5A48137D0A74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8" creationId="{06C281F4-EE5D-2745-2C4E-D832FE8FFD4D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9" creationId="{D4892EA9-D70E-3908-79A4-DDB010AE1183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40" creationId="{6530A70C-A09D-F534-0657-B440418F484A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41" creationId="{3AB026E2-2B26-FCCB-A1D4-84012B8722FA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42" creationId="{032975B4-E411-C2C6-ED25-70DA9C4B313C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45" creationId="{E8F5E1FC-3060-B808-E63A-994C3BD0FFF6}"/>
          </ac:spMkLst>
        </pc:spChg>
        <pc:grpChg chg="add del mod">
          <ac:chgData name="LeeKihoon" userId="3fabf05e-f515-4018-a4ee-ca1b7dd4238a" providerId="ADAL" clId="{190C18D1-DF87-4C8C-BADD-508AE5F51434}" dt="2023-10-26T13:14:15.220" v="6"/>
          <ac:grpSpMkLst>
            <pc:docMk/>
            <pc:sldMk cId="3084074113" sldId="288"/>
            <ac:grpSpMk id="33" creationId="{C68D7FFF-F082-1E27-C256-8EBC4704D6E5}"/>
          </ac:grpSpMkLst>
        </pc:grpChg>
        <pc:grpChg chg="del">
          <ac:chgData name="LeeKihoon" userId="3fabf05e-f515-4018-a4ee-ca1b7dd4238a" providerId="ADAL" clId="{190C18D1-DF87-4C8C-BADD-508AE5F51434}" dt="2023-10-26T13:14:12.623" v="2" actId="21"/>
          <ac:grpSpMkLst>
            <pc:docMk/>
            <pc:sldMk cId="3084074113" sldId="288"/>
            <ac:grpSpMk id="43" creationId="{CAB7F432-2187-56BE-33D1-77C169BF6534}"/>
          </ac:grpSpMkLst>
        </pc:grpChg>
        <pc:grpChg chg="del">
          <ac:chgData name="LeeKihoon" userId="3fabf05e-f515-4018-a4ee-ca1b7dd4238a" providerId="ADAL" clId="{190C18D1-DF87-4C8C-BADD-508AE5F51434}" dt="2023-10-26T13:14:12.623" v="2" actId="21"/>
          <ac:grpSpMkLst>
            <pc:docMk/>
            <pc:sldMk cId="3084074113" sldId="288"/>
            <ac:grpSpMk id="51" creationId="{51D8C54B-D370-EE9E-E4AB-65BE35B9BF8F}"/>
          </ac:grpSpMkLst>
        </pc:grpChg>
        <pc:grpChg chg="add del mod">
          <ac:chgData name="LeeKihoon" userId="3fabf05e-f515-4018-a4ee-ca1b7dd4238a" providerId="ADAL" clId="{190C18D1-DF87-4C8C-BADD-508AE5F51434}" dt="2023-10-26T13:14:15.220" v="6"/>
          <ac:grpSpMkLst>
            <pc:docMk/>
            <pc:sldMk cId="3084074113" sldId="288"/>
            <ac:grpSpMk id="71" creationId="{9743BF34-A545-3744-A38E-590A850B14C3}"/>
          </ac:grpSpMkLst>
        </pc:grpChg>
        <pc:picChg chg="del">
          <ac:chgData name="LeeKihoon" userId="3fabf05e-f515-4018-a4ee-ca1b7dd4238a" providerId="ADAL" clId="{190C18D1-DF87-4C8C-BADD-508AE5F51434}" dt="2023-10-26T13:14:12.623" v="2" actId="21"/>
          <ac:picMkLst>
            <pc:docMk/>
            <pc:sldMk cId="3084074113" sldId="288"/>
            <ac:picMk id="80" creationId="{88DE0652-1462-BA24-2BC3-EC8651C97965}"/>
          </ac:picMkLst>
        </pc:picChg>
        <pc:picChg chg="del">
          <ac:chgData name="LeeKihoon" userId="3fabf05e-f515-4018-a4ee-ca1b7dd4238a" providerId="ADAL" clId="{190C18D1-DF87-4C8C-BADD-508AE5F51434}" dt="2023-10-26T13:14:12.623" v="2" actId="21"/>
          <ac:picMkLst>
            <pc:docMk/>
            <pc:sldMk cId="3084074113" sldId="288"/>
            <ac:picMk id="81" creationId="{ACEF1A1A-9879-FE01-D3AE-5346756E2181}"/>
          </ac:picMkLst>
        </pc:picChg>
        <pc:picChg chg="del">
          <ac:chgData name="LeeKihoon" userId="3fabf05e-f515-4018-a4ee-ca1b7dd4238a" providerId="ADAL" clId="{190C18D1-DF87-4C8C-BADD-508AE5F51434}" dt="2023-10-26T13:14:12.623" v="2" actId="21"/>
          <ac:picMkLst>
            <pc:docMk/>
            <pc:sldMk cId="3084074113" sldId="288"/>
            <ac:picMk id="82" creationId="{D06AF24C-E212-AA52-682E-1A5DFDD478C8}"/>
          </ac:picMkLst>
        </pc:picChg>
        <pc:picChg chg="del">
          <ac:chgData name="LeeKihoon" userId="3fabf05e-f515-4018-a4ee-ca1b7dd4238a" providerId="ADAL" clId="{190C18D1-DF87-4C8C-BADD-508AE5F51434}" dt="2023-10-26T13:14:12.623" v="2" actId="21"/>
          <ac:picMkLst>
            <pc:docMk/>
            <pc:sldMk cId="3084074113" sldId="288"/>
            <ac:picMk id="83" creationId="{8B3971FA-D775-3E11-3A78-8898DFAB414F}"/>
          </ac:picMkLst>
        </pc:picChg>
        <pc:picChg chg="add del mod">
          <ac:chgData name="LeeKihoon" userId="3fabf05e-f515-4018-a4ee-ca1b7dd4238a" providerId="ADAL" clId="{190C18D1-DF87-4C8C-BADD-508AE5F51434}" dt="2023-10-26T13:14:15.220" v="6"/>
          <ac:picMkLst>
            <pc:docMk/>
            <pc:sldMk cId="3084074113" sldId="288"/>
            <ac:picMk id="105" creationId="{5AC8A778-14BE-45CA-6DA6-3103A02DC419}"/>
          </ac:picMkLst>
        </pc:picChg>
        <pc:picChg chg="add del mod">
          <ac:chgData name="LeeKihoon" userId="3fabf05e-f515-4018-a4ee-ca1b7dd4238a" providerId="ADAL" clId="{190C18D1-DF87-4C8C-BADD-508AE5F51434}" dt="2023-10-26T13:14:15.220" v="6"/>
          <ac:picMkLst>
            <pc:docMk/>
            <pc:sldMk cId="3084074113" sldId="288"/>
            <ac:picMk id="106" creationId="{5722DA59-4338-5313-B089-4A3B8574EA90}"/>
          </ac:picMkLst>
        </pc:picChg>
        <pc:picChg chg="add del mod">
          <ac:chgData name="LeeKihoon" userId="3fabf05e-f515-4018-a4ee-ca1b7dd4238a" providerId="ADAL" clId="{190C18D1-DF87-4C8C-BADD-508AE5F51434}" dt="2023-10-26T13:14:15.220" v="6"/>
          <ac:picMkLst>
            <pc:docMk/>
            <pc:sldMk cId="3084074113" sldId="288"/>
            <ac:picMk id="107" creationId="{1265A7B8-9F8E-1A00-E918-B3F4D9176A57}"/>
          </ac:picMkLst>
        </pc:picChg>
        <pc:picChg chg="add del mod">
          <ac:chgData name="LeeKihoon" userId="3fabf05e-f515-4018-a4ee-ca1b7dd4238a" providerId="ADAL" clId="{190C18D1-DF87-4C8C-BADD-508AE5F51434}" dt="2023-10-26T13:14:15.220" v="6"/>
          <ac:picMkLst>
            <pc:docMk/>
            <pc:sldMk cId="3084074113" sldId="288"/>
            <ac:picMk id="108" creationId="{C7BD07AA-F5AB-7923-81D7-41A84E8AC7B8}"/>
          </ac:picMkLst>
        </pc:picChg>
        <pc:picChg chg="add mod">
          <ac:chgData name="LeeKihoon" userId="3fabf05e-f515-4018-a4ee-ca1b7dd4238a" providerId="ADAL" clId="{190C18D1-DF87-4C8C-BADD-508AE5F51434}" dt="2023-10-26T13:14:34.314" v="15" actId="1076"/>
          <ac:picMkLst>
            <pc:docMk/>
            <pc:sldMk cId="3084074113" sldId="288"/>
            <ac:picMk id="148" creationId="{924FEDC6-3720-B51F-27EE-E08E1FB91F33}"/>
          </ac:picMkLst>
        </pc:picChg>
        <pc:cxnChg chg="del mod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19" creationId="{17FB336E-1E17-0510-E244-72A1CC69A24E}"/>
          </ac:cxnSpMkLst>
        </pc:cxnChg>
        <pc:cxnChg chg="del mod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20" creationId="{B5DE050B-B24B-F8DA-D1CF-9F7B764DB008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22" creationId="{555FBC09-477C-2A65-597B-C522A0706C80}"/>
          </ac:cxnSpMkLst>
        </pc:cxnChg>
        <pc:cxnChg chg="del mod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27" creationId="{3307258C-B4FD-2F01-54EC-30B936B8FC38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28" creationId="{0626B6D1-8AA8-12BD-F177-EB7F217A120F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30" creationId="{AAFC4B6A-3E58-A9E3-75E3-17D2C07F1415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31" creationId="{A76F29AF-B9D6-1CE2-EBEC-15D99B0BED99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32" creationId="{CC01C454-D10D-2A5E-F511-7C7FFC78D5BA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45" creationId="{5E4F54DE-A8D0-1985-BF6F-2A0C4A6C6B5E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46" creationId="{90F41DEA-86D6-51F8-96C9-AAE4D938BDA3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47" creationId="{832A9B57-6CBE-557A-82EF-163808D467CA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68" creationId="{B8BEC699-4131-6510-C476-40D474FB2755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69" creationId="{9EEA1C1E-0EFB-1D93-E313-552C70EBD3AE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70" creationId="{B68EAAB8-4FB8-F10C-9108-D258410572E6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75" creationId="{2A92093D-4233-9D73-FBB3-19B69760382E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84" creationId="{EC81496C-EBEC-039F-3FDF-C9B03A9EB6FE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85" creationId="{879CB3C4-E084-68FE-38A9-79E70BB8BDDE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86" creationId="{3E33BFF5-3F0C-C24D-A5ED-BA92AC05A6BF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87" creationId="{72DE0F12-5B17-472C-9C53-06660DE26523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90" creationId="{1BF8887E-A4EF-24B5-4FD8-9A05ECDDF026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99" creationId="{70098B46-AF3D-BF47-3381-E21C542593EC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09" creationId="{90816D80-3F32-435A-BD19-0D9EE81D538E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10" creationId="{7C2A7C04-6808-9FA4-79AC-CDE06B8039CA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13" creationId="{982A9B00-1E11-8DBD-2A0A-7CECD1946FC6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116" creationId="{AA75FBD5-369E-CFD9-F98E-439726C56C65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117" creationId="{3753EA56-CAA5-C749-4625-CD2E9D1853DB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19" creationId="{A007B961-840C-D6A0-110A-D558F032F104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22" creationId="{FA427CE1-D4DD-2ACA-ECB6-509FCBBB5AEB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28" creationId="{9557E651-B3F9-4CE6-3A23-2579B192B48B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29" creationId="{C49767D6-1E5F-25FA-88C0-B0BA38F06D39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43" creationId="{326BBEBF-0718-4D46-D3A7-1A1CBF3998AD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44" creationId="{F748A895-FA43-AB31-0F00-8BD5F518CE57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46" creationId="{24F3B543-433D-2A98-77E3-A45C452E49DC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47" creationId="{7228298D-2174-972D-7E1F-BBF86453B7A9}"/>
          </ac:cxnSpMkLst>
        </pc:cxnChg>
      </pc:sldChg>
      <pc:sldChg chg="modSp add mod">
        <pc:chgData name="LeeKihoon" userId="3fabf05e-f515-4018-a4ee-ca1b7dd4238a" providerId="ADAL" clId="{190C18D1-DF87-4C8C-BADD-508AE5F51434}" dt="2023-10-29T13:11:52.129" v="2214" actId="20577"/>
        <pc:sldMkLst>
          <pc:docMk/>
          <pc:sldMk cId="72248553" sldId="289"/>
        </pc:sldMkLst>
        <pc:spChg chg="mod">
          <ac:chgData name="LeeKihoon" userId="3fabf05e-f515-4018-a4ee-ca1b7dd4238a" providerId="ADAL" clId="{190C18D1-DF87-4C8C-BADD-508AE5F51434}" dt="2023-10-29T13:11:52.129" v="2214" actId="20577"/>
          <ac:spMkLst>
            <pc:docMk/>
            <pc:sldMk cId="72248553" sldId="289"/>
            <ac:spMk id="6" creationId="{A81EC9CF-44EE-C79C-8211-FB4C4282D497}"/>
          </ac:spMkLst>
        </pc:spChg>
      </pc:sldChg>
      <pc:sldChg chg="addSp delSp modSp add del mod">
        <pc:chgData name="LeeKihoon" userId="3fabf05e-f515-4018-a4ee-ca1b7dd4238a" providerId="ADAL" clId="{190C18D1-DF87-4C8C-BADD-508AE5F51434}" dt="2023-10-29T13:04:53.160" v="1728" actId="47"/>
        <pc:sldMkLst>
          <pc:docMk/>
          <pc:sldMk cId="1735882412" sldId="290"/>
        </pc:sldMkLst>
        <pc:spChg chg="add del">
          <ac:chgData name="LeeKihoon" userId="3fabf05e-f515-4018-a4ee-ca1b7dd4238a" providerId="ADAL" clId="{190C18D1-DF87-4C8C-BADD-508AE5F51434}" dt="2023-10-26T15:25:27.913" v="155" actId="478"/>
          <ac:spMkLst>
            <pc:docMk/>
            <pc:sldMk cId="1735882412" sldId="290"/>
            <ac:spMk id="5" creationId="{40C32FC0-6D72-2290-CFF8-A48623F399CF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6" creationId="{7D3A37C6-C9CD-4213-57B6-75B752C7167F}"/>
          </ac:spMkLst>
        </pc:spChg>
        <pc:spChg chg="mod">
          <ac:chgData name="LeeKihoon" userId="3fabf05e-f515-4018-a4ee-ca1b7dd4238a" providerId="ADAL" clId="{190C18D1-DF87-4C8C-BADD-508AE5F51434}" dt="2023-10-26T15:31:55.770" v="406" actId="1076"/>
          <ac:spMkLst>
            <pc:docMk/>
            <pc:sldMk cId="1735882412" sldId="290"/>
            <ac:spMk id="11" creationId="{F1AF1F83-F6CF-42B1-0033-D7354AF973FB}"/>
          </ac:spMkLst>
        </pc:spChg>
        <pc:spChg chg="mod">
          <ac:chgData name="LeeKihoon" userId="3fabf05e-f515-4018-a4ee-ca1b7dd4238a" providerId="ADAL" clId="{190C18D1-DF87-4C8C-BADD-508AE5F51434}" dt="2023-10-26T15:31:55.770" v="406" actId="1076"/>
          <ac:spMkLst>
            <pc:docMk/>
            <pc:sldMk cId="1735882412" sldId="290"/>
            <ac:spMk id="13" creationId="{4FE80B38-9E42-7560-6CE8-90D6FAC93D52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5" creationId="{987136AE-4C6E-4A82-E23A-4A11238404EC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7" creationId="{45EC9F01-6196-433E-991B-87CC92BFA65E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9" creationId="{C4194088-E4E8-C95E-FC3A-EA54A0F7D675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23" creationId="{AF12A6BD-D741-04EB-94A9-EC357A5CBB40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24" creationId="{0DFB8282-4678-681D-4467-E767D269816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25" creationId="{42DAF109-7C66-CDF2-D542-BB8843C02D81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26" creationId="{0B69E4C1-1F30-218C-5A51-3DFE66878CC8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27" creationId="{9F69D9A7-6D35-FFAF-BBBA-C7155476B84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28" creationId="{889B50D2-3C6D-FE2D-08F8-1FC707CFA94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38" creationId="{0C6A46D2-087D-FCE0-E3EA-139D3B93FB6F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39" creationId="{FF24EC83-9C16-BEB1-47EF-6E7FCF6F141C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40" creationId="{47088C1E-6EB5-C19A-C84A-04FD2000CE15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41" creationId="{6156CD90-7797-C53B-68E8-375C84D30E31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42" creationId="{7326FF01-4DE3-056C-0905-FE4A21F3CAAB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43" creationId="{ACAB502D-AAC8-A28A-C1FD-AC89C08575D3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44" creationId="{C64391FD-167E-9448-5B99-6CB3605EA2A2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0" creationId="{2B18231D-B926-D358-D498-6237707D7DF5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1" creationId="{ED5A1ADE-9C94-E4E9-9173-F2E652F11A7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2" creationId="{2476D9E2-738B-6635-8C78-3EE7116EF27A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3" creationId="{DF60E0E0-00DA-6A1D-DEBD-8434FBA170A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4" creationId="{4D003A16-0F77-4741-C73C-329D29563C0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5" creationId="{C3ADBE65-96DB-1475-851B-D9D03A1A9C55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6" creationId="{93499157-798D-D76E-78AD-9951B0F6F5C6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7" creationId="{B98D9217-BB7E-AAED-B237-CD51B4A39B1D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8" creationId="{5FE43A9D-441D-D9FE-A9DA-592A072808E2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9" creationId="{DC611E44-AD66-BF97-44AC-3703BAEB078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45" creationId="{9FB5D48D-B932-FD47-F7A8-101451DD221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46" creationId="{8D062C4E-D4C6-537E-AB74-C8424D18039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47" creationId="{B73D045E-06CD-5D9D-5506-3875A846FA48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49" creationId="{74962441-A40C-385C-CB33-18DA2CB04E2F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53" creationId="{85F4A67C-6724-1F87-46C0-E5C056DB3511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54" creationId="{530BC6AA-6086-20BE-04BF-8BC11ED8408D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55" creationId="{445D7B3A-61D7-0053-8A94-799DAC07DB9B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56" creationId="{A2D50B51-5FA9-B862-EDC6-CA046338E8CA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57" creationId="{4542BB32-35D5-A44E-4358-827E5D026A60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58" creationId="{9C833A6D-2159-708A-91E9-98775158295C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59" creationId="{31262B48-C4CA-73DF-4119-1838910133CA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60" creationId="{0DEA68F0-FAB7-4561-C111-12DE2BEE2B76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61" creationId="{AD07D14F-D24D-8451-2237-FE7EA662ACAF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62" creationId="{56209D66-CA0E-CE25-AD9B-217FAD45EF96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87" creationId="{634CC83D-3E8E-F173-5A1A-5CCDF2B10143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88" creationId="{770CC712-DB4D-86B4-3714-8E59A9FA6BC1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89" creationId="{1F7B3FE1-94B6-78BC-CC82-B8223A4233C5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90" creationId="{6E49EF38-8A8B-7856-B83B-5B035EB417D6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91" creationId="{0B5DEF4F-1616-BFCF-1F9C-7F65A40A4F06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92" creationId="{C2EC88D3-C617-CE6F-0CF5-D97376B261F8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93" creationId="{3F87C9DB-4E2D-76E5-DE4D-74AFCD71F4F5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99" creationId="{9BBC3719-8210-A642-FA1E-AB659989EDEC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00" creationId="{26000418-3777-13EC-A279-508C65C297B2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01" creationId="{DBCF2D87-44FA-CB9D-8981-96D04FC1AF2C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02" creationId="{9A76CC47-4E93-806E-2974-31DE4785857B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03" creationId="{30BA33E1-84D5-9E50-14E6-D9C8BF0F7557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04" creationId="{9FD56AD3-3520-8588-A35F-A2D484A7E55C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05" creationId="{508F27DE-0B77-4434-6A62-ECE7CFDBC40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06" creationId="{B9B15189-7EC5-23D4-7967-BECA8571AFA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07" creationId="{371B52C9-B455-2AEC-BFD4-7CB1E8ECF153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08" creationId="{D2A38456-E37B-7C0C-9D64-8A93C899A2C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33" creationId="{E0C73B4C-AC03-8960-A7C3-BB8C7C4C7B11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34" creationId="{E0777078-A3C9-D588-87D6-439DF1BEA8C0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35" creationId="{E9F3E4D0-1685-0C5E-DD03-243E516A096E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37" creationId="{9EB7A10F-E18F-4768-93A9-B75D9AB1B875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39" creationId="{DA489003-9293-6915-F9B2-C36C96B1568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40" creationId="{09E83606-985E-350F-E93D-7703FF17871F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41" creationId="{8F4AB2F6-B622-F09E-7ACF-6FCF8A548082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42" creationId="{7C303B82-3D45-C568-5ACA-341B96FF60E6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43" creationId="{1E48B68F-9866-5A82-A956-B92262BCC1D8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44" creationId="{E820A262-285E-0D52-98F3-E39EB2C5628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45" creationId="{045188CA-DB8E-EB54-E85A-C70CB3C78ED7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46" creationId="{01F876B5-E457-137A-DD5E-345CDE4874C2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47" creationId="{6E795BB0-01E3-E1F9-0472-1BB0EE26243F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48" creationId="{6BE6BF5A-BA9C-043D-7198-E3803A6E96E7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73" creationId="{0141059B-2AFD-4642-0B64-1D8A82AC0723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74" creationId="{C4A1EF9A-F7F5-EB3B-B50E-A2BB26F27DDB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75" creationId="{D8008ED0-97FD-31F4-429F-F17DA0F8FB6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76" creationId="{B7A52041-FD85-0307-61E5-76D00DEA71D1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77" creationId="{D734A59F-79E7-3490-6C69-40E35950782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78" creationId="{8056B61E-E379-AD13-BACE-5C21B6B403C8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79" creationId="{07BF1DD9-11BF-8CB3-318A-542A286B083F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85" creationId="{6AEEAF39-B8AE-786C-E8FE-081470A1B89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86" creationId="{869C81E7-663F-4560-F0FA-807F38FC610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87" creationId="{FB044CBC-BF8B-02B2-C7B6-D28C978123E0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88" creationId="{CBDACB3B-080A-065D-78BE-20DB50EFCE6E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89" creationId="{D7067563-9D07-EBA2-19BC-227368181931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90" creationId="{80261B31-F66D-8415-C3C0-244BF935875F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91" creationId="{0B3D002F-706D-1925-7C27-4A1F043FF698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92" creationId="{72DFE661-81D7-47E6-845A-8A4E110D38B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93" creationId="{0C561A09-89C9-9FED-A7AA-E86DFB65220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94" creationId="{954B603B-812E-29CB-3FEE-4759B5DA7760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219" creationId="{5D7AA781-D765-BBD5-6F28-24108E15BF25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220" creationId="{34845B30-0FE0-3243-7E9F-ACCF14730CD8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221" creationId="{4DFBD20C-4EB1-1245-5028-578FA9BA38A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224" creationId="{456492AF-FE9A-C437-C75F-5DDD4829B2EC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25" creationId="{0E4A6E60-C6F6-2CF0-A6B2-7E914401BA07}"/>
          </ac:spMkLst>
        </pc:spChg>
        <pc:spChg chg="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28" creationId="{D98DC1EE-881F-0204-256C-D73828A9A094}"/>
          </ac:spMkLst>
        </pc:spChg>
        <pc:spChg chg="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29" creationId="{8B2A5777-099F-64BF-BBE5-03BAFE8EFE4E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30" creationId="{9B80A8A0-698F-30BE-DACC-1EBE43487532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31" creationId="{39A98F56-525B-0F34-749B-6AB92F18BBB6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32" creationId="{68E965F1-F4FC-0583-78A6-20EC5316BC7C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36" creationId="{EDB957E7-F7B5-5C0B-9A0B-99C423D6E970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37" creationId="{7B826A8A-E5D6-09C1-6D5E-AD51140471C8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38" creationId="{D809EE26-6727-ADD2-1F4D-8E31660FF73B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39" creationId="{C7A28CE2-1023-DDE0-1EF9-DD7E67940BF4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40" creationId="{3FF8293F-48C4-4ED1-9E54-B25600385E72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41" creationId="{D1506FE6-CF66-6A9A-A6F8-50F24FF59043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51" creationId="{FA2CED76-82A6-6C29-2716-3831FDD1E87D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52" creationId="{822CD49C-52D2-E488-A891-609F0C46D60A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53" creationId="{F97C57BE-AAD9-05D2-046D-299D0DB1D891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54" creationId="{DCBCFCE2-C25F-1D8F-98BF-253F0783FF3B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55" creationId="{9E975159-7F1B-3F8B-A1D4-9091960035A0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56" creationId="{CB917088-E372-EDA8-487E-64D7A3D72CAF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57" creationId="{F21F4D27-76A6-CCC1-E772-F0F63F2015A6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63" creationId="{E63AF298-8DFC-D497-AEDE-24AB2E456FED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64" creationId="{7B87B5C3-B913-4BDD-A0D5-62F22C8DC151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65" creationId="{88AE0979-8686-453D-126C-6B8B5A270B94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66" creationId="{3B573BC4-CB1D-3464-FE33-53D51C526E1D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67" creationId="{052F1459-0E08-EEBD-720E-9AC7F96A18C8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68" creationId="{6009FD38-ACED-4624-5BBC-0D4B849987C5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69" creationId="{2762F190-5D2D-FAFD-03E3-9A92CE38BCD5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70" creationId="{E10C4B82-3A49-1DCF-EFFE-9A417F7337D6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71" creationId="{AF69E872-722F-7373-FF04-9475B7A5AEDA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72" creationId="{155CB869-047F-80E3-3C78-D92FF760273A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97" creationId="{67AE00A7-9EA2-1C93-E988-8F2417BBB682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98" creationId="{C9211ADD-AAB9-C102-A358-D3E5104C6F7A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99" creationId="{CD972C4D-F7E7-5FC8-CFEE-47672305E4B8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01" creationId="{DC77F48A-4DEF-E99F-51CC-6F7DFBD0DDEF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05" creationId="{3854135D-06AD-A8D8-F819-B625B50C2EDB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06" creationId="{72FD3C77-297D-97A7-5BA5-7442E7930242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07" creationId="{F1EB7F93-0EFF-6D0E-DA5A-DF2252D58160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08" creationId="{C53D0FDD-28D3-C00B-FDCE-B8F9FA5CB2A4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09" creationId="{CF935DBE-E0CD-6E22-7253-FA67C662F160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10" creationId="{EA22681E-EBFE-4C73-AE37-FCC7BDFE5100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11" creationId="{F7C697B6-3223-1A61-9A65-F935403BEEA5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12" creationId="{FCFE2A04-32C8-7BBF-2A47-DA80115417BD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13" creationId="{5D19088E-9546-4F0A-56FD-55A3116565E3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14" creationId="{0591AD07-B18A-AE03-8011-6AF5CEB7A60C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39" creationId="{0E842B07-A904-C810-87F9-8704FAB11255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40" creationId="{D97C0415-E1D8-10BC-F8AF-667558B9EA13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41" creationId="{4BC97857-9BB3-385A-0CF2-6AC266229C4B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42" creationId="{68DCD040-B30C-84C5-7B40-8F7950F9FEA1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43" creationId="{BF915F30-9ED5-2168-D0BA-11F1B3178F68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44" creationId="{85EF0CD9-3955-9FAD-7691-31F8AE7E92A4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45" creationId="{970B1BA2-31C3-0B88-DF66-C437B05510D5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51" creationId="{30CDD640-1187-408B-00F9-848736F9F6A4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52" creationId="{3682FAF9-EBE8-4A38-E422-67AA4F6EAABC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53" creationId="{A390D107-8FB1-F67B-E5E2-6D5122C91DF6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54" creationId="{E26C1231-D24A-ECB1-D58F-3C4331133583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55" creationId="{46E44EF6-B7CD-87FF-8CC3-A9DE50AA22C4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56" creationId="{AC85E2AC-4B5C-7552-2641-C7A04D18BD68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57" creationId="{58C245CB-999A-1481-75AD-6894A92E631C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58" creationId="{80394E16-41A2-FA0E-C16C-4592DBC0EAB6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59" creationId="{2A14D1D2-60E2-F83F-ED70-5F5A37ECFF29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60" creationId="{1C7A8475-5A2B-1677-12F6-0B9B8F5B676F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85" creationId="{8DA80739-82AF-BFB4-AD7D-B15EED7E471B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86" creationId="{AB8FC091-7F7D-69E6-D928-BF1126F7C344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87" creationId="{8BA7D843-41D7-EAB2-9C5E-45C0D0236EE2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89" creationId="{67A950F7-8696-2421-12FD-9F1A0E03BAAB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91" creationId="{C051B583-E530-2AA8-958D-0D80C5B9591F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92" creationId="{53CCCF12-3C99-D06F-49F2-5EB15A90FF7F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93" creationId="{2BC86390-96D0-5EF7-85F9-6D064CB0D75A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94" creationId="{D79CC6F8-43B4-FE3E-AE0D-DDA3F836FD0C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95" creationId="{06E2D0E5-31DE-16A6-A27A-FB9440F4E408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96" creationId="{57623337-92CB-08DE-AC5F-9D8DEA2BFEE0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97" creationId="{E8D5F579-23A5-D0E2-D6B8-766CF035846B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98" creationId="{EF187D64-65C1-8FF7-3CD5-6999E402A3AC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99" creationId="{111DB657-045D-668B-1890-2CE5DBAB99C3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00" creationId="{3F401192-0424-9639-FEAB-19D3E810DD21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25" creationId="{57176717-4C50-15DC-482F-A6BA605FCFB4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26" creationId="{54E05A67-0B55-090D-5EAB-D3F9A01F4A51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27" creationId="{B1C5CB92-E712-D521-B994-71688544A261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28" creationId="{651A2034-1191-E304-A6CC-25EB8CE8A29D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29" creationId="{61F3159B-ACE7-FD99-EA58-FF429AB71E16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30" creationId="{BD936DED-273E-419E-9496-670FC75C99EF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31" creationId="{90D6C7F7-65FF-8563-6FBE-43B8292CDC19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37" creationId="{69AACCD7-4B33-E1C7-57B9-7463740D4696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38" creationId="{643BBE93-C299-7CA8-71AF-634C4DD4B6A1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39" creationId="{EF8E3821-E3F9-1A37-480E-6B05457D6B73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40" creationId="{41E999FE-6257-C480-0667-6EB9AA14E19A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41" creationId="{8981E80F-A867-19AE-2D85-423545785D2D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42" creationId="{CF2FA9FA-D29D-BD2B-77F3-F5BF20CD5AB5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43" creationId="{2375D574-36C4-169A-8BD4-0D0A53646169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44" creationId="{A292DA10-00AE-AFDC-ECD2-1DEEF9C7452B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45" creationId="{8059F1EF-E71A-848D-8792-2EC859C9702F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46" creationId="{B576018E-C537-977F-8EE4-FF36DA57F9DE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71" creationId="{16591054-3EE2-4184-CB1D-A23787F4B568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72" creationId="{FF5582D5-06AB-D577-4308-76EB9D7A316F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73" creationId="{FFF96D4E-FA6C-7F26-1264-79B1C1959ADE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76" creationId="{EF6E7EC6-11FE-7CE3-6E13-91CE6263FC7C}"/>
          </ac:spMkLst>
        </pc:spChg>
        <pc:grpChg chg="add del mod">
          <ac:chgData name="LeeKihoon" userId="3fabf05e-f515-4018-a4ee-ca1b7dd4238a" providerId="ADAL" clId="{190C18D1-DF87-4C8C-BADD-508AE5F51434}" dt="2023-10-26T15:31:59.060" v="407" actId="21"/>
          <ac:grpSpMkLst>
            <pc:docMk/>
            <pc:sldMk cId="1735882412" sldId="290"/>
            <ac:grpSpMk id="9" creationId="{213E21DA-66FC-CF2C-88D2-D4D3DEA4D6A4}"/>
          </ac:grpSpMkLst>
        </pc:grpChg>
        <pc:grpChg chg="add mod">
          <ac:chgData name="LeeKihoon" userId="3fabf05e-f515-4018-a4ee-ca1b7dd4238a" providerId="ADAL" clId="{190C18D1-DF87-4C8C-BADD-508AE5F51434}" dt="2023-10-26T15:31:59.501" v="408"/>
          <ac:grpSpMkLst>
            <pc:docMk/>
            <pc:sldMk cId="1735882412" sldId="290"/>
            <ac:grpSpMk id="1227" creationId="{3A05EBEC-3FBF-B2A0-3570-0AEA4AE0D5F4}"/>
          </ac:grpSpMkLst>
        </pc:grpChg>
        <pc:picChg chg="del">
          <ac:chgData name="LeeKihoon" userId="3fabf05e-f515-4018-a4ee-ca1b7dd4238a" providerId="ADAL" clId="{190C18D1-DF87-4C8C-BADD-508AE5F51434}" dt="2023-10-26T15:25:29.164" v="157" actId="478"/>
          <ac:picMkLst>
            <pc:docMk/>
            <pc:sldMk cId="1735882412" sldId="290"/>
            <ac:picMk id="8" creationId="{30EDAF36-DCEB-6C29-E9A1-B7C8C9E04453}"/>
          </ac:picMkLst>
        </pc:picChg>
        <pc:picChg chg="del">
          <ac:chgData name="LeeKihoon" userId="3fabf05e-f515-4018-a4ee-ca1b7dd4238a" providerId="ADAL" clId="{190C18D1-DF87-4C8C-BADD-508AE5F51434}" dt="2023-10-26T15:25:25.292" v="150" actId="478"/>
          <ac:picMkLst>
            <pc:docMk/>
            <pc:sldMk cId="1735882412" sldId="290"/>
            <ac:picMk id="10" creationId="{A0175841-2564-5C73-7926-95932DAA33AB}"/>
          </ac:picMkLst>
        </pc:picChg>
        <pc:picChg chg="del">
          <ac:chgData name="LeeKihoon" userId="3fabf05e-f515-4018-a4ee-ca1b7dd4238a" providerId="ADAL" clId="{190C18D1-DF87-4C8C-BADD-508AE5F51434}" dt="2023-10-26T15:25:25.903" v="152" actId="478"/>
          <ac:picMkLst>
            <pc:docMk/>
            <pc:sldMk cId="1735882412" sldId="290"/>
            <ac:picMk id="12" creationId="{5493D721-A1D6-0CCC-DE19-E00E9ED8BFD7}"/>
          </ac:picMkLst>
        </pc:picChg>
        <pc:picChg chg="del">
          <ac:chgData name="LeeKihoon" userId="3fabf05e-f515-4018-a4ee-ca1b7dd4238a" providerId="ADAL" clId="{190C18D1-DF87-4C8C-BADD-508AE5F51434}" dt="2023-10-26T15:25:28.893" v="156" actId="478"/>
          <ac:picMkLst>
            <pc:docMk/>
            <pc:sldMk cId="1735882412" sldId="290"/>
            <ac:picMk id="14" creationId="{A5D41D5A-4C41-8014-3BE0-68B01E3252E0}"/>
          </ac:picMkLst>
        </pc:picChg>
        <pc:picChg chg="del">
          <ac:chgData name="LeeKihoon" userId="3fabf05e-f515-4018-a4ee-ca1b7dd4238a" providerId="ADAL" clId="{190C18D1-DF87-4C8C-BADD-508AE5F51434}" dt="2023-10-26T15:25:25.632" v="151" actId="478"/>
          <ac:picMkLst>
            <pc:docMk/>
            <pc:sldMk cId="1735882412" sldId="290"/>
            <ac:picMk id="16" creationId="{6063A519-1683-B210-96BD-CF835A33B838}"/>
          </ac:picMkLst>
        </pc:picChg>
        <pc:picChg chg="del">
          <ac:chgData name="LeeKihoon" userId="3fabf05e-f515-4018-a4ee-ca1b7dd4238a" providerId="ADAL" clId="{190C18D1-DF87-4C8C-BADD-508AE5F51434}" dt="2023-10-26T15:25:26.233" v="153" actId="478"/>
          <ac:picMkLst>
            <pc:docMk/>
            <pc:sldMk cId="1735882412" sldId="290"/>
            <ac:picMk id="18" creationId="{0EC2812D-A22B-2E08-8DE5-32C4C051ACED}"/>
          </ac:picMkLst>
        </pc:picChg>
        <pc:picChg chg="del">
          <ac:chgData name="LeeKihoon" userId="3fabf05e-f515-4018-a4ee-ca1b7dd4238a" providerId="ADAL" clId="{190C18D1-DF87-4C8C-BADD-508AE5F51434}" dt="2023-10-26T15:25:24.501" v="149" actId="478"/>
          <ac:picMkLst>
            <pc:docMk/>
            <pc:sldMk cId="1735882412" sldId="290"/>
            <ac:picMk id="1026" creationId="{70D47AE0-F9CA-6262-66B7-CDC8803C467B}"/>
          </ac:picMkLst>
        </pc:picChg>
        <pc:picChg chg="add del mod">
          <ac:chgData name="LeeKihoon" userId="3fabf05e-f515-4018-a4ee-ca1b7dd4238a" providerId="ADAL" clId="{190C18D1-DF87-4C8C-BADD-508AE5F51434}" dt="2023-10-26T15:31:59.060" v="407" actId="21"/>
          <ac:picMkLst>
            <pc:docMk/>
            <pc:sldMk cId="1735882412" sldId="290"/>
            <ac:picMk id="1050" creationId="{E7CA51F5-B917-4DA9-6C98-649FE282489A}"/>
          </ac:picMkLst>
        </pc:picChg>
        <pc:picChg chg="add del mod">
          <ac:chgData name="LeeKihoon" userId="3fabf05e-f515-4018-a4ee-ca1b7dd4238a" providerId="ADAL" clId="{190C18D1-DF87-4C8C-BADD-508AE5F51434}" dt="2023-10-26T15:31:59.060" v="407" actId="21"/>
          <ac:picMkLst>
            <pc:docMk/>
            <pc:sldMk cId="1735882412" sldId="290"/>
            <ac:picMk id="1051" creationId="{A6CC2454-F2E6-5782-C488-EC2738843C03}"/>
          </ac:picMkLst>
        </pc:picChg>
        <pc:picChg chg="add del mod">
          <ac:chgData name="LeeKihoon" userId="3fabf05e-f515-4018-a4ee-ca1b7dd4238a" providerId="ADAL" clId="{190C18D1-DF87-4C8C-BADD-508AE5F51434}" dt="2023-10-26T15:31:59.060" v="407" actId="21"/>
          <ac:picMkLst>
            <pc:docMk/>
            <pc:sldMk cId="1735882412" sldId="290"/>
            <ac:picMk id="1223" creationId="{6222EAB6-31BE-9A8D-C8A2-ABCE60293FE3}"/>
          </ac:picMkLst>
        </pc:picChg>
        <pc:picChg chg="add mod">
          <ac:chgData name="LeeKihoon" userId="3fabf05e-f515-4018-a4ee-ca1b7dd4238a" providerId="ADAL" clId="{190C18D1-DF87-4C8C-BADD-508AE5F51434}" dt="2023-10-26T15:31:59.501" v="408"/>
          <ac:picMkLst>
            <pc:docMk/>
            <pc:sldMk cId="1735882412" sldId="290"/>
            <ac:picMk id="1302" creationId="{4C026611-FBA5-F877-2763-8D3748F98B2A}"/>
          </ac:picMkLst>
        </pc:picChg>
        <pc:picChg chg="add mod">
          <ac:chgData name="LeeKihoon" userId="3fabf05e-f515-4018-a4ee-ca1b7dd4238a" providerId="ADAL" clId="{190C18D1-DF87-4C8C-BADD-508AE5F51434}" dt="2023-10-26T15:31:59.501" v="408"/>
          <ac:picMkLst>
            <pc:docMk/>
            <pc:sldMk cId="1735882412" sldId="290"/>
            <ac:picMk id="1303" creationId="{297CB112-D2EE-C854-CC6B-13839F3E1937}"/>
          </ac:picMkLst>
        </pc:picChg>
        <pc:picChg chg="add mod">
          <ac:chgData name="LeeKihoon" userId="3fabf05e-f515-4018-a4ee-ca1b7dd4238a" providerId="ADAL" clId="{190C18D1-DF87-4C8C-BADD-508AE5F51434}" dt="2023-10-26T15:31:59.501" v="408"/>
          <ac:picMkLst>
            <pc:docMk/>
            <pc:sldMk cId="1735882412" sldId="290"/>
            <ac:picMk id="1475" creationId="{3088FAF7-088A-4DB2-B63C-CF992AA78179}"/>
          </ac:picMkLst>
        </pc:pic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7" creationId="{B599C6E2-3891-7A8E-6A31-65A1E27FFFA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20" creationId="{FF28397A-58CA-7FBF-B23F-EE3B5BABFCF9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21" creationId="{2692724B-3EB9-B5CD-2B80-6122E22EFC5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22" creationId="{023A13F3-8E81-362E-2A20-DBAA4C89DB4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29" creationId="{DAE24F6B-A8AA-24B1-4EF8-59567752ABC2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30" creationId="{03590DBB-873C-4066-14F1-612203B4C1C9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31" creationId="{D342DB38-E25B-EDA5-A683-4A98E33D305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32" creationId="{B57BAB98-4C91-4939-242C-94ACB966FDC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33" creationId="{6A28F79F-9E73-229A-9788-20FF8A09762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34" creationId="{E4D634B0-37E5-F223-B945-113240D2FB9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35" creationId="{0217FAC3-FBD6-D644-FE9C-8205994DE729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36" creationId="{CFCA7B62-E3CC-776A-7E38-76B81FF4762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37" creationId="{0ED580C2-FC52-3E18-7CFA-1405BA3B9861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45" creationId="{BDD49679-2CE4-94F0-2E02-22E6E53A568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46" creationId="{30EA8686-C772-D0EE-4789-FB1A8EF7DEF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47" creationId="{40D5A5F8-FF4E-002A-826B-82FCBAE577B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48" creationId="{0B23C916-8DBB-D362-BED2-737BCCE82DA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49" creationId="{A28D1822-76B5-8BE1-7E15-373E549C4D8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60" creationId="{C6CE6C1B-E5FA-2E3A-72AE-D36120CD2647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61" creationId="{BC99231F-65C1-82E5-6E14-E9A4863B941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62" creationId="{06D33219-9EEF-372F-7606-A7509978AAC1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63" creationId="{A9AB532F-1576-6708-8BC8-B6795F65BC6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24" creationId="{61CC83B6-2843-EFEE-BEE5-5E78B6BE67D7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25" creationId="{48B4830A-C311-206D-5ADE-683706EF47B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27" creationId="{506865F5-D05A-7459-0C8E-297569D29DF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28" creationId="{5CC2CDC9-9874-690A-DEAF-D5294F8F6327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29" creationId="{A2619941-B86A-FA50-8D7D-3221C19E5162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0" creationId="{EDFC3071-7C13-841B-F983-AEB6821C31CA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1" creationId="{D29808E8-6902-A4DC-1D3E-6D17C57D68DE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2" creationId="{719EB618-530C-F4CC-EE6A-71765AC10F7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3" creationId="{C765B3F4-5350-B2E8-EAAC-7F20C2EF66D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4" creationId="{F424498D-65FA-9630-9462-4FE5CAA1A1E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5" creationId="{8A0170CF-1BD4-75E4-A9A4-2C264AAD970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6" creationId="{1112853D-F544-DF8D-8F24-B7E389C7419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7" creationId="{761E9EBD-8688-5CB0-160C-5D07E07495C3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8" creationId="{CBF31E80-CB1A-EE6D-B811-809821FC89E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9" creationId="{9E03BDC5-3C77-D42C-3DC0-6EF97C80612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40" creationId="{0099A405-38A8-54B0-37DA-581DA654D06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41" creationId="{9B3FA079-F78F-AB0B-C22D-DCC39EDE71B1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42" creationId="{C0E59721-CD19-92B1-2D35-8357B74B606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43" creationId="{BAD44EB9-6377-482A-3454-4BE917EDA30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44" creationId="{1E491FBD-C027-9A33-F2E8-6B65CD5109BA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48" creationId="{23896B7D-B045-520D-860E-D81C71F65D79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52" creationId="{7FED9906-527F-E8BB-6194-448C23611F7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63" creationId="{7614538E-A225-38E6-5333-0DBD5F278EA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64" creationId="{1E5667BF-BFEE-A568-9447-2F04D03DBE3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65" creationId="{9E86A299-913B-5B8F-E56A-19DD5C9EC02D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66" creationId="{4C909B0F-C179-2225-4E46-65F6290A126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67" creationId="{46F0914B-C201-D4E8-66DB-E55690B5BAF2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68" creationId="{B4C023AE-C9BF-6922-B3EA-70327FE4E82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69" creationId="{E75D4EA8-B8A9-CDBB-96E8-EDA11318DCA9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0" creationId="{00E62EE8-B019-ED0A-4A8A-5F7B381989F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1" creationId="{D300E3B9-381E-A52E-E84F-B3D0E1BB1C8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2" creationId="{55440C3B-34B2-80B5-1016-5339DD49977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3" creationId="{A6CEBF6D-D42D-DC26-2D8D-3ADB4CBF046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4" creationId="{7CFB8A17-D178-4021-92FC-48E39A5F1FB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5" creationId="{011FE627-1DC6-87BF-5756-3BE5B89FA763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6" creationId="{AC23ACFE-2212-A738-D225-415BB83B1723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7" creationId="{36DD1FC7-9BF4-846E-1CAD-4928B831EAD3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8" creationId="{8AFA4DA5-EC34-ECD9-CE62-3AED67A1843A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9" creationId="{529B17E2-7839-DE84-7FC7-3AC086AAB94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80" creationId="{9DBC14B4-A395-A4D7-247F-DCB765A24EA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81" creationId="{6428AE5B-BEBB-0F7B-4227-516729CBC6F7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82" creationId="{8E776143-6F1D-9BC7-F54F-FA17C1B3935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83" creationId="{5B5E5C42-6DC8-DB2E-2B64-9197EF2E2AE3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84" creationId="{5687AF8C-3197-18E0-5F59-6B34E122813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85" creationId="{7A065EB1-3029-4F76-F043-9BCD8F29F6B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86" creationId="{453E2246-D3B0-3CE2-4503-4010412E10A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94" creationId="{525D0FD0-31FA-08D0-215A-7F5D93F1BC8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95" creationId="{353A6CD8-92D2-864A-BB9C-0EC83A8314C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96" creationId="{75A08F7F-908C-C314-06EA-98C755543A2A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97" creationId="{450DD49D-E190-FBA1-D7B0-6EB65812C03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98" creationId="{758051E6-05AA-D091-6D7C-4D2ECE08323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09" creationId="{98AF3E08-1F74-92F7-809B-95212D034CE1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0" creationId="{2DE0B586-3B2A-DD9F-F5BB-46648F85EAB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1" creationId="{4067B0DC-1FF4-E6EC-FDA9-89F640F94E9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2" creationId="{243409FA-08AD-E3B2-38E4-5483605A57F2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3" creationId="{746E7BA2-3304-E13B-CBD9-ED2422E24502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4" creationId="{7F49C158-9EB6-275B-9FB9-0D2B8654E6F1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5" creationId="{B6941F83-AA02-3223-689F-89C1C27241F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6" creationId="{D3527992-1F57-7DCE-DA51-DABD33F52B0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7" creationId="{3BAB8543-9E8F-8FC3-E09A-90D59E73DE9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8" creationId="{D1F4A130-7B30-257D-E33E-3FC9CDFC5C7E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9" creationId="{752420A7-10D9-9921-A486-5ADA1C5098C1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0" creationId="{69E8F31E-2E84-3A05-CE61-DB4180CBD51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1" creationId="{28635D33-3B10-D1ED-297A-BF135328F27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2" creationId="{CFC25D9C-61C4-7557-F9C8-51E98CD414A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3" creationId="{BAE7F699-C8F8-BDC8-CA1E-1D33DD9693A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4" creationId="{066B9AC2-A726-A9FB-B319-8DC7B25601B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5" creationId="{6470A26E-7BE6-E119-08AD-25A094C7963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6" creationId="{9D816433-3A41-931E-B8B9-18E49B96F9E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7" creationId="{E7ED58E1-8179-CB5B-F3AE-84B047E2104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8" creationId="{1E102B28-990B-FD1C-38EB-6CC387928BF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9" creationId="{08637828-EF77-41F1-4AA4-C3D5FAF00E2E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30" creationId="{CCE1B87F-BED6-61C9-28FE-CA052272A5F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31" creationId="{61C39314-B4A4-CD7C-8BA2-53C5E35A9717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32" creationId="{826CF79A-F7B3-803D-0195-E2AC2CF2B39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36" creationId="{2DBD0107-4E49-1416-69CC-5FCDAE7E5A6E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38" creationId="{7FA795D1-9AA2-6C8C-5B3E-860C84AA66F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49" creationId="{DB304479-4840-AFB6-3FD4-28AC686CD44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0" creationId="{14642988-2977-FFBE-96A8-C0308EBC6BE2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1" creationId="{0A871D17-4604-030C-B3CA-D2176242B83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2" creationId="{71D22725-8CA6-CC50-A634-8CC32421B857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3" creationId="{6EA077AD-F9AD-3A53-8C54-B94BE1B6E6C7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4" creationId="{BB2F0C75-7DA0-9E09-308F-702EDD182F1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5" creationId="{4EE0FAE0-D2A3-0A07-74BE-099289763EE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6" creationId="{7814A6BC-C6B0-1904-9E49-164BA1369D1D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7" creationId="{7D8E56E1-8FD4-F642-4881-132E0DB2646D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8" creationId="{44A1AC1A-1046-D033-1A94-5322D5B7061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9" creationId="{F4AC725D-153E-D3E8-152C-4D42659E4BFD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0" creationId="{782A2E5F-5044-E073-032F-558BC01802E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1" creationId="{B3AE2462-288F-3D0F-3940-C1C5701306B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2" creationId="{CD4562AC-CE77-E789-2890-F032235E4BA1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3" creationId="{57233DEE-46D4-6DCE-2DDB-E3AE65B09CA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4" creationId="{0A787231-02C2-4983-3B25-A1D55492983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5" creationId="{EB475D17-4C36-C54F-6303-8E8C5C52C4B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6" creationId="{C58C1A3D-72FF-A0F1-7C04-53A3A0C2D47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7" creationId="{FAF773C8-CCB1-6BFA-2764-B7D617E45421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8" creationId="{F5F729C2-C203-D650-A9FD-5E444A1E9EAA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9" creationId="{7E77B89D-975E-6F95-ECEA-B45092993A6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70" creationId="{19B47812-C92B-F865-BBDB-F8E7FBE15D6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71" creationId="{E26EB15B-2E65-56D5-4D21-88FA67C1147A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72" creationId="{36AC3399-20BC-BD2B-B0DA-EA944B4110D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80" creationId="{134E189E-F119-8D44-C855-7EE0F111D412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81" creationId="{73D6467F-DE37-3BEE-DC49-864299B1CDD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82" creationId="{C7F61D6B-1BEB-E6E8-929F-4DA9835BF417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83" creationId="{2046CB6B-002D-8BA4-D8B2-E90BFC277CE9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84" creationId="{78C1F1DA-863F-8C7A-F2CD-3AE06FAB1999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95" creationId="{34BCC4C2-7767-6884-65E9-6F21925E9CA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96" creationId="{4029C434-76F2-5CDF-6445-325D5EB982C7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97" creationId="{1317EF36-4989-F2D5-4C44-91629F11D8F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98" creationId="{B244DF66-90D6-2A20-BA6D-B4C853F49E7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99" creationId="{A2156568-3E56-61FB-4E10-BE5736B732C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0" creationId="{DFF211EC-4A3A-4D05-48B7-3327552E316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1" creationId="{5CDAD8D6-B5FD-21A8-68F1-F9B736D0AE1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2" creationId="{51531E7C-9F51-0A5A-13F7-2F89756DCE29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3" creationId="{14CF5560-6152-EE1C-EE84-30F171B41B4A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4" creationId="{4C7F2161-9CA5-0C20-B9FF-72A4076FAE3E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5" creationId="{56A984A4-0F1B-F31C-1F9E-61E1218A6819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6" creationId="{1CFEA8C3-4851-8F7A-7474-49D65194BFDD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7" creationId="{5FA235E4-5E0E-61BD-2FE5-161107C18AF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8" creationId="{01121DF4-7B70-A19F-9250-C7DBC99479DD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9" creationId="{46BE13A7-8B0D-E9FA-3E5A-3B9C88D6D92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10" creationId="{7B47E768-DF82-8CE8-3DFC-07E38D9D8CF3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11" creationId="{022A9406-574B-5700-2AB1-E92ACB1A857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12" creationId="{EAECAC92-07CB-6F5F-915F-3066810463C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13" creationId="{29C3E8D4-1754-1036-098A-0A29567BCE51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14" creationId="{73555455-5090-B863-5DDE-3E7CDE2D313E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15" creationId="{7ED4EF6D-74CB-53AF-57B5-10EC462FFD7E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16" creationId="{48A08635-06E3-9A89-8655-FC4166DC54D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17" creationId="{B8F86ED0-42BD-E9F3-38CE-D777D9AABC9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18" creationId="{17FDC15A-8CB3-DE10-7C3B-4BCAC43E181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22" creationId="{E53E0B03-C564-4EDA-B2D9-22B22092C67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26" creationId="{3BECB1DF-69C8-2E24-189F-F96ACCEC64C0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33" creationId="{C497D255-F310-9B1F-E3E8-7EE3AD86442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34" creationId="{9806B211-9715-3689-6B65-90EF38D77CF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35" creationId="{260E4968-0541-9DA7-3C7C-F4C3649DE11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42" creationId="{3F7BCC7D-E10F-A633-9B55-13D86871C69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43" creationId="{BDDF8600-70ED-5960-22CC-38733AEE77A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44" creationId="{1BBD1BAE-0296-1795-70CE-79BDA2DCC8A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45" creationId="{262ACD3E-0526-06F9-9F63-03CC7AC7977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46" creationId="{735B9263-7B65-003E-BD22-14A68BE51A1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47" creationId="{4405598D-3BF5-9F2C-DDB0-4EEAAB271B9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48" creationId="{828CEFD4-E138-ADD0-6CA8-5062430832AE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49" creationId="{6B098501-9A2E-E75D-3B55-24A7ED8FF8D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50" creationId="{673240C1-17FA-397C-15F5-D96F7953EB2E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58" creationId="{B8753A5D-5091-A097-F57D-7F516DA17A0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59" creationId="{CC5609AC-3DAD-6AA9-8807-391ACAF7F96B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60" creationId="{137836AF-B466-7BE3-D795-038DD57CE34B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61" creationId="{EFF8F778-4F19-0383-E8BA-D59EA04390E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62" creationId="{40769FFB-440B-BD37-A4DA-1D886DBB3050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73" creationId="{7DE2ABAB-2636-C4A7-6D3D-C5B10985842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74" creationId="{99FE49B5-B254-34AF-A9B5-F4ABF60B412B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75" creationId="{85F6E21A-2CBE-4A79-1BDA-0F8DE2D3D4ED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76" creationId="{138C15A2-9519-981A-5A8E-06FBC8B258A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77" creationId="{0A482927-F002-9520-F6BB-7937122204C4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78" creationId="{27CF4352-5C42-B419-5673-62B5FEB65DE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79" creationId="{EA4DA8BB-69F1-D15E-683E-AD8C6C7E805A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0" creationId="{097BEA2E-4849-7E4A-8E1A-AC2427423E60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1" creationId="{A9655FC5-B3E2-C061-28F9-B745058CA5CD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2" creationId="{18D3C040-E428-91C2-8A59-401EF2382940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3" creationId="{F0CDB3C2-B88C-62D9-5B71-E63E1B50515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4" creationId="{F51CA61B-C9BE-2909-4D8C-2A7B2765FDE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5" creationId="{2A1E0C10-AE0B-7438-7770-0F6354A2B6E5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6" creationId="{E314B0A9-164C-A6FF-0797-D713F6B09FBD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7" creationId="{CF2A6513-1022-6889-51CF-C151FA2A4FC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8" creationId="{C0BBFCB9-A275-5F35-3B5B-4460E8034BF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9" creationId="{1AB88114-D014-BC95-57E7-41E3ACA81525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90" creationId="{0B6214D5-4A5F-A2FE-9D34-A1AD9760FAF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91" creationId="{8EFBC2A7-4BCD-90B7-6368-CDE837C9D2E0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92" creationId="{2A740511-BA7E-E0A2-09BC-9B2BBD6D495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93" creationId="{A2AB0212-8262-C70E-E8FC-FB110919EA55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94" creationId="{7AF66CE1-B74F-9EED-21D8-33C329FE7EC5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95" creationId="{A60CCEE9-A34B-9837-62CA-DBF50C82417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96" creationId="{8926CC78-1CA4-2A68-A747-0A91C33F733C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00" creationId="{28416243-E5E1-C5B0-5DE2-E4BB4CE55FD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04" creationId="{B26C42ED-AD9A-A745-2F90-5DCF7DF82E5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15" creationId="{53BB5DEE-2B75-5A0F-C4AF-810CC78A02BC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16" creationId="{C71CA63F-FFC5-965C-50EA-494360AE917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17" creationId="{DC9EE4E1-A5FD-0EAC-8282-36409AD5E92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18" creationId="{263B4FD6-7377-8F7D-3912-1EA4F03B887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19" creationId="{A060E3AF-4B31-A369-4759-C220E31E78B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0" creationId="{49ED0EA2-F287-2B47-D858-6A7D2CAA28B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1" creationId="{CF0B7BAA-97BD-D02E-0B41-23E328275D6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2" creationId="{1518E11B-3495-BF50-39A5-1EFE114F97F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3" creationId="{31764B9B-558F-DBE3-F385-D7E52A5686AA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4" creationId="{94AE9B0A-FC75-BBC3-C3BB-40ED9CEE1FBD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5" creationId="{8F2F30F8-1E42-E66B-1B03-7789739E871A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6" creationId="{2A31553A-1A5D-66F8-49B5-FAB3BCFACEF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7" creationId="{8EAE507D-EF4B-3F01-DDFB-73E3D33E31F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8" creationId="{C5612CC0-4ABB-4AF3-85DF-BE2EF1A8FEC5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9" creationId="{7ACD0553-BA91-0779-2911-746668C728C0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30" creationId="{1FA75C26-D29F-EC80-50AA-5E8B5F34157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31" creationId="{556754C6-815E-5D42-A54F-26693A9388EE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32" creationId="{7F2C69E5-2A4F-B1C8-5A97-3D252147F3B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33" creationId="{B9364B95-19E0-3563-32A7-6CBC0A202DCE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34" creationId="{A3C2DA78-EF97-FBF3-3108-705B6240676C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35" creationId="{B2346D97-64EF-B0B0-0E11-CAD428CA08F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36" creationId="{696BF4E8-0DAF-7C23-E09F-075F5736737D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37" creationId="{E6103404-AA19-8A5E-221D-B02B7A345D7A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38" creationId="{1D17954D-771B-85F5-3EB4-9E07A79BB09F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46" creationId="{35F43337-9F97-BB9D-E70D-9469DE4EA33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47" creationId="{14D07068-275C-06B8-5CDB-6D79F1C642AB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48" creationId="{DA7072CB-1731-55E1-88EB-39A84B36B74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49" creationId="{51002A49-43BA-3D40-4919-201865A64FB0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50" creationId="{EAE336D1-9538-B44F-AE30-FB9011E9D38C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61" creationId="{B1842BA0-BA4A-EC84-7AD4-D235424A557C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62" creationId="{43950622-23FF-0410-AECB-828976D7D04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63" creationId="{6A7F6206-3DAB-7F16-16C1-FA0F62549EFA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64" creationId="{147A0681-BDA6-5D99-89C4-5D8E8FE325B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65" creationId="{EEAF7B56-F3A5-6100-E285-5E28640B550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66" creationId="{CBE4DEEF-1DEF-81C9-4CA5-ED0F7C8476F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67" creationId="{D7C7293A-E987-0411-E3FE-6DC44B8E4474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68" creationId="{05B7CFB4-4A61-BB88-96D8-15EC9444AFF5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69" creationId="{92F5631A-A291-59E9-AF35-042FFADE073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0" creationId="{6E1BB3B1-DD7A-0DEB-CE39-D8707184EA9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1" creationId="{716FFFFA-BEB2-B9CA-6A0C-A97D5915254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2" creationId="{8DAEB67E-0C6A-3929-2732-DFA72594817B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3" creationId="{4EB95AC2-E4B3-1288-3E82-F4C50EA1779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4" creationId="{6ABE2A99-FD26-6DD3-A46B-F6E2C779526E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5" creationId="{EAF5B202-913B-5A99-8751-65DB3A183FF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6" creationId="{772DAE65-DEFC-56FE-D6E8-99024D44FEC4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7" creationId="{438E5055-3A6A-79E1-D1A5-A8D888678C2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8" creationId="{FC054E8A-F340-30C1-34BC-779F30C03DEB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9" creationId="{7DF7639F-06FA-DD14-CB13-B26D38C96E00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80" creationId="{7392083E-1F65-34DE-6E4F-2885EEE516F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81" creationId="{4C28F231-65C4-582D-9EDC-37C55AB3332A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82" creationId="{B5DA465E-2717-3718-07CA-31AD2075E13E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83" creationId="{1477154C-8383-ED31-8A72-ADDFE6EF216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84" creationId="{96F58264-A232-3A10-DD96-5878B87C115E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88" creationId="{09F20356-C2BF-CBAB-76C4-75296541F6E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90" creationId="{6780B235-4D3F-BDC5-F931-0E7D91B295FE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01" creationId="{4B753453-E367-CB9E-F61E-0880038F230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02" creationId="{EC7DA8C9-9D50-4033-DE28-F61C8719C2B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03" creationId="{8CC54061-8911-557B-39EA-EBA0C00C68D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04" creationId="{14982511-46C9-758F-ED36-3421876F513F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05" creationId="{1AECA1D8-51FA-1D60-F3BC-C75F6C3C127A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06" creationId="{6D8CF23A-E03E-04F3-321F-073EA2B93DB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07" creationId="{10CE6580-471D-B0E3-FD72-0DA651007F8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08" creationId="{09C958E4-819A-B464-32A8-6AB7E883E0EB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09" creationId="{54A5ACEA-BD74-491D-3EB6-BF58FFF199D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0" creationId="{DA30222E-3080-EC54-6D5C-50EE2F26411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1" creationId="{F242209C-FF55-D5D6-4CD6-7168FD6843EF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2" creationId="{0CA44258-9D7D-D1BC-CAC5-0B4298FC9D8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3" creationId="{F7D1D418-4628-3C0A-C462-89B730BA936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4" creationId="{97D14F49-DFD6-E0C3-8D23-25AD4470D3B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5" creationId="{DD97BAFD-DCA6-E4DA-27B9-F232E582DB64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6" creationId="{FCA31660-3548-DF30-47C4-6C9D80CC6F0D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7" creationId="{376FBFCA-FEAC-344B-F8B3-97E43A78701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8" creationId="{2B24D5DC-09E3-B3A5-A470-1FC37F54FBB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9" creationId="{E0EE9A04-5150-DC7B-3ADA-227AFFEFF44F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20" creationId="{DCB4521B-6CFF-175B-7B00-B26168DE2BF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21" creationId="{74D5ED4A-A3E4-62CD-EF2C-3CB3E87F352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22" creationId="{DC5954EC-01A5-29FC-4D7A-F80FA5AB37B4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23" creationId="{9B2C1CDE-F546-DF38-DA91-C51E83D1B304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24" creationId="{CDEBBAF3-4510-F818-53E1-0E012CE91FE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32" creationId="{E934BAAF-D60A-3A89-37FE-BB6CEDD38B4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33" creationId="{5F79D844-38C8-9F1C-3A9A-B33F440EA63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34" creationId="{2074E415-77A6-72D4-7D7C-8309964DE8E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35" creationId="{C6138DEE-4FF0-0C47-DE56-D891086E7A3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36" creationId="{1CB8D260-3911-62DE-7F17-CE39A8E40F8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47" creationId="{F5A85363-74B8-92EE-700B-4DB361460E8F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48" creationId="{4B941244-CE17-3697-48EE-0A8659983AA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49" creationId="{2C0E02C7-E606-452E-D482-0F192663B61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0" creationId="{ED4DAB5F-4C1D-F899-6606-311CD30CF96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1" creationId="{E69738FC-CF4B-A72D-B5FE-54C29C66895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2" creationId="{98FE96B9-482F-22A9-E68B-048262AFF0EB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3" creationId="{0B8EBD7B-97B3-CF31-EBE6-64110939E0DF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4" creationId="{2A76DA01-DAC0-9F54-081D-49F5E72B883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5" creationId="{C38AD891-43F2-F375-1E04-FA01419AD45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6" creationId="{29429678-491A-1D4F-FD29-9955B7F5A8E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7" creationId="{05B69A4E-EBC2-0FF9-17C8-AAD0B3684FE0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8" creationId="{2B277293-04D3-A38A-E2F0-421F0852676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9" creationId="{BC1437F8-484A-2B4E-8657-3170ED25849F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0" creationId="{1119F600-F854-C78B-E928-01C1C43C397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1" creationId="{FD183E3F-C7FA-A22A-B13C-63F7223424FD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2" creationId="{18CDB41D-8368-EB11-120B-B5423DC64FF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3" creationId="{18CD4C5B-BC05-2ED6-2121-C141092FADE4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4" creationId="{3C4DF727-2137-E6DD-7340-40C5390D303B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5" creationId="{29290E7E-7FED-9BB2-990B-2200F061130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6" creationId="{BD83AA9E-FFA9-EF88-B556-77DA3EE8EECE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7" creationId="{B307286B-B7D1-2214-0EE0-5F24479B1AF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8" creationId="{E494C4E0-8F18-83E7-A9C1-DE852144038F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9" creationId="{B9055B96-3B5F-39A4-A418-82990B88AD7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70" creationId="{8CD2B80F-AFD2-0289-3A60-A6D4A6FF1F7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74" creationId="{1A5BF4BD-AAFE-EA80-F38F-5D4AA1371DF1}"/>
          </ac:cxnSpMkLst>
        </pc:cxnChg>
      </pc:sldChg>
      <pc:sldChg chg="delSp modSp add mod ord">
        <pc:chgData name="LeeKihoon" userId="3fabf05e-f515-4018-a4ee-ca1b7dd4238a" providerId="ADAL" clId="{190C18D1-DF87-4C8C-BADD-508AE5F51434}" dt="2023-10-26T15:27:48.224" v="206"/>
        <pc:sldMkLst>
          <pc:docMk/>
          <pc:sldMk cId="3034874319" sldId="291"/>
        </pc:sldMkLst>
        <pc:picChg chg="mod">
          <ac:chgData name="LeeKihoon" userId="3fabf05e-f515-4018-a4ee-ca1b7dd4238a" providerId="ADAL" clId="{190C18D1-DF87-4C8C-BADD-508AE5F51434}" dt="2023-10-26T15:27:42.541" v="204" actId="1076"/>
          <ac:picMkLst>
            <pc:docMk/>
            <pc:sldMk cId="3034874319" sldId="291"/>
            <ac:picMk id="8" creationId="{30EDAF36-DCEB-6C29-E9A1-B7C8C9E04453}"/>
          </ac:picMkLst>
        </pc:picChg>
        <pc:picChg chg="mod">
          <ac:chgData name="LeeKihoon" userId="3fabf05e-f515-4018-a4ee-ca1b7dd4238a" providerId="ADAL" clId="{190C18D1-DF87-4C8C-BADD-508AE5F51434}" dt="2023-10-26T15:27:42.541" v="204" actId="1076"/>
          <ac:picMkLst>
            <pc:docMk/>
            <pc:sldMk cId="3034874319" sldId="291"/>
            <ac:picMk id="10" creationId="{A0175841-2564-5C73-7926-95932DAA33AB}"/>
          </ac:picMkLst>
        </pc:picChg>
        <pc:picChg chg="mod">
          <ac:chgData name="LeeKihoon" userId="3fabf05e-f515-4018-a4ee-ca1b7dd4238a" providerId="ADAL" clId="{190C18D1-DF87-4C8C-BADD-508AE5F51434}" dt="2023-10-26T15:27:42.541" v="204" actId="1076"/>
          <ac:picMkLst>
            <pc:docMk/>
            <pc:sldMk cId="3034874319" sldId="291"/>
            <ac:picMk id="12" creationId="{5493D721-A1D6-0CCC-DE19-E00E9ED8BFD7}"/>
          </ac:picMkLst>
        </pc:picChg>
        <pc:picChg chg="mod">
          <ac:chgData name="LeeKihoon" userId="3fabf05e-f515-4018-a4ee-ca1b7dd4238a" providerId="ADAL" clId="{190C18D1-DF87-4C8C-BADD-508AE5F51434}" dt="2023-10-26T15:27:42.541" v="204" actId="1076"/>
          <ac:picMkLst>
            <pc:docMk/>
            <pc:sldMk cId="3034874319" sldId="291"/>
            <ac:picMk id="14" creationId="{A5D41D5A-4C41-8014-3BE0-68B01E3252E0}"/>
          </ac:picMkLst>
        </pc:picChg>
        <pc:picChg chg="mod">
          <ac:chgData name="LeeKihoon" userId="3fabf05e-f515-4018-a4ee-ca1b7dd4238a" providerId="ADAL" clId="{190C18D1-DF87-4C8C-BADD-508AE5F51434}" dt="2023-10-26T15:27:42.541" v="204" actId="1076"/>
          <ac:picMkLst>
            <pc:docMk/>
            <pc:sldMk cId="3034874319" sldId="291"/>
            <ac:picMk id="16" creationId="{6063A519-1683-B210-96BD-CF835A33B838}"/>
          </ac:picMkLst>
        </pc:picChg>
        <pc:picChg chg="mod">
          <ac:chgData name="LeeKihoon" userId="3fabf05e-f515-4018-a4ee-ca1b7dd4238a" providerId="ADAL" clId="{190C18D1-DF87-4C8C-BADD-508AE5F51434}" dt="2023-10-26T15:27:42.541" v="204" actId="1076"/>
          <ac:picMkLst>
            <pc:docMk/>
            <pc:sldMk cId="3034874319" sldId="291"/>
            <ac:picMk id="18" creationId="{0EC2812D-A22B-2E08-8DE5-32C4C051ACED}"/>
          </ac:picMkLst>
        </pc:picChg>
        <pc:picChg chg="del">
          <ac:chgData name="LeeKihoon" userId="3fabf05e-f515-4018-a4ee-ca1b7dd4238a" providerId="ADAL" clId="{190C18D1-DF87-4C8C-BADD-508AE5F51434}" dt="2023-10-26T15:27:00.795" v="184" actId="478"/>
          <ac:picMkLst>
            <pc:docMk/>
            <pc:sldMk cId="3034874319" sldId="291"/>
            <ac:picMk id="1026" creationId="{70D47AE0-F9CA-6262-66B7-CDC8803C467B}"/>
          </ac:picMkLst>
        </pc:picChg>
      </pc:sldChg>
      <pc:sldChg chg="addSp modSp add mod">
        <pc:chgData name="LeeKihoon" userId="3fabf05e-f515-4018-a4ee-ca1b7dd4238a" providerId="ADAL" clId="{190C18D1-DF87-4C8C-BADD-508AE5F51434}" dt="2023-10-26T15:29:54.293" v="403" actId="29295"/>
        <pc:sldMkLst>
          <pc:docMk/>
          <pc:sldMk cId="1669847390" sldId="292"/>
        </pc:sldMkLst>
        <pc:picChg chg="add mod">
          <ac:chgData name="LeeKihoon" userId="3fabf05e-f515-4018-a4ee-ca1b7dd4238a" providerId="ADAL" clId="{190C18D1-DF87-4C8C-BADD-508AE5F51434}" dt="2023-10-26T15:29:45.536" v="331" actId="1076"/>
          <ac:picMkLst>
            <pc:docMk/>
            <pc:sldMk cId="1669847390" sldId="292"/>
            <ac:picMk id="6" creationId="{3658C2E4-0472-FD71-AB1F-339EBE7E25E3}"/>
          </ac:picMkLst>
        </pc:picChg>
        <pc:picChg chg="mod">
          <ac:chgData name="LeeKihoon" userId="3fabf05e-f515-4018-a4ee-ca1b7dd4238a" providerId="ADAL" clId="{190C18D1-DF87-4C8C-BADD-508AE5F51434}" dt="2023-10-26T15:29:33.726" v="306" actId="29295"/>
          <ac:picMkLst>
            <pc:docMk/>
            <pc:sldMk cId="1669847390" sldId="292"/>
            <ac:picMk id="8" creationId="{30EDAF36-DCEB-6C29-E9A1-B7C8C9E04453}"/>
          </ac:picMkLst>
        </pc:picChg>
        <pc:picChg chg="mod">
          <ac:chgData name="LeeKihoon" userId="3fabf05e-f515-4018-a4ee-ca1b7dd4238a" providerId="ADAL" clId="{190C18D1-DF87-4C8C-BADD-508AE5F51434}" dt="2023-10-26T15:29:30.741" v="267" actId="29295"/>
          <ac:picMkLst>
            <pc:docMk/>
            <pc:sldMk cId="1669847390" sldId="292"/>
            <ac:picMk id="10" creationId="{A0175841-2564-5C73-7926-95932DAA33AB}"/>
          </ac:picMkLst>
        </pc:picChg>
        <pc:picChg chg="mod">
          <ac:chgData name="LeeKihoon" userId="3fabf05e-f515-4018-a4ee-ca1b7dd4238a" providerId="ADAL" clId="{190C18D1-DF87-4C8C-BADD-508AE5F51434}" dt="2023-10-26T15:29:54.293" v="403" actId="29295"/>
          <ac:picMkLst>
            <pc:docMk/>
            <pc:sldMk cId="1669847390" sldId="292"/>
            <ac:picMk id="12" creationId="{5493D721-A1D6-0CCC-DE19-E00E9ED8BFD7}"/>
          </ac:picMkLst>
        </pc:picChg>
        <pc:picChg chg="mod">
          <ac:chgData name="LeeKihoon" userId="3fabf05e-f515-4018-a4ee-ca1b7dd4238a" providerId="ADAL" clId="{190C18D1-DF87-4C8C-BADD-508AE5F51434}" dt="2023-10-26T15:29:50.764" v="347" actId="29295"/>
          <ac:picMkLst>
            <pc:docMk/>
            <pc:sldMk cId="1669847390" sldId="292"/>
            <ac:picMk id="14" creationId="{A5D41D5A-4C41-8014-3BE0-68B01E3252E0}"/>
          </ac:picMkLst>
        </pc:picChg>
        <pc:picChg chg="mod">
          <ac:chgData name="LeeKihoon" userId="3fabf05e-f515-4018-a4ee-ca1b7dd4238a" providerId="ADAL" clId="{190C18D1-DF87-4C8C-BADD-508AE5F51434}" dt="2023-10-26T15:29:37.369" v="328" actId="29295"/>
          <ac:picMkLst>
            <pc:docMk/>
            <pc:sldMk cId="1669847390" sldId="292"/>
            <ac:picMk id="16" creationId="{6063A519-1683-B210-96BD-CF835A33B838}"/>
          </ac:picMkLst>
        </pc:picChg>
      </pc:sldChg>
      <pc:sldChg chg="addSp delSp add del">
        <pc:chgData name="LeeKihoon" userId="3fabf05e-f515-4018-a4ee-ca1b7dd4238a" providerId="ADAL" clId="{190C18D1-DF87-4C8C-BADD-508AE5F51434}" dt="2023-10-26T16:32:05.088" v="1012" actId="47"/>
        <pc:sldMkLst>
          <pc:docMk/>
          <pc:sldMk cId="2800972765" sldId="293"/>
        </pc:sldMkLst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25" creationId="{0E4A6E60-C6F6-2CF0-A6B2-7E914401BA07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30" creationId="{9B80A8A0-698F-30BE-DACC-1EBE43487532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31" creationId="{39A98F56-525B-0F34-749B-6AB92F18BBB6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32" creationId="{68E965F1-F4FC-0583-78A6-20EC5316BC7C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36" creationId="{EDB957E7-F7B5-5C0B-9A0B-99C423D6E970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37" creationId="{7B826A8A-E5D6-09C1-6D5E-AD51140471C8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38" creationId="{D809EE26-6727-ADD2-1F4D-8E31660FF73B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39" creationId="{C7A28CE2-1023-DDE0-1EF9-DD7E67940BF4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40" creationId="{3FF8293F-48C4-4ED1-9E54-B25600385E72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41" creationId="{D1506FE6-CF66-6A9A-A6F8-50F24FF59043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51" creationId="{FA2CED76-82A6-6C29-2716-3831FDD1E87D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52" creationId="{822CD49C-52D2-E488-A891-609F0C46D60A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53" creationId="{F97C57BE-AAD9-05D2-046D-299D0DB1D891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54" creationId="{DCBCFCE2-C25F-1D8F-98BF-253F0783FF3B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55" creationId="{9E975159-7F1B-3F8B-A1D4-9091960035A0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56" creationId="{CB917088-E372-EDA8-487E-64D7A3D72CAF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57" creationId="{F21F4D27-76A6-CCC1-E772-F0F63F2015A6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63" creationId="{E63AF298-8DFC-D497-AEDE-24AB2E456FED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64" creationId="{7B87B5C3-B913-4BDD-A0D5-62F22C8DC151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65" creationId="{88AE0979-8686-453D-126C-6B8B5A270B94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66" creationId="{3B573BC4-CB1D-3464-FE33-53D51C526E1D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67" creationId="{052F1459-0E08-EEBD-720E-9AC7F96A18C8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68" creationId="{6009FD38-ACED-4624-5BBC-0D4B849987C5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69" creationId="{2762F190-5D2D-FAFD-03E3-9A92CE38BCD5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70" creationId="{E10C4B82-3A49-1DCF-EFFE-9A417F7337D6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71" creationId="{AF69E872-722F-7373-FF04-9475B7A5AEDA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72" creationId="{155CB869-047F-80E3-3C78-D92FF760273A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97" creationId="{67AE00A7-9EA2-1C93-E988-8F2417BBB682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98" creationId="{C9211ADD-AAB9-C102-A358-D3E5104C6F7A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99" creationId="{CD972C4D-F7E7-5FC8-CFEE-47672305E4B8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01" creationId="{DC77F48A-4DEF-E99F-51CC-6F7DFBD0DDEF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05" creationId="{3854135D-06AD-A8D8-F819-B625B50C2EDB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06" creationId="{72FD3C77-297D-97A7-5BA5-7442E7930242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07" creationId="{F1EB7F93-0EFF-6D0E-DA5A-DF2252D58160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08" creationId="{C53D0FDD-28D3-C00B-FDCE-B8F9FA5CB2A4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09" creationId="{CF935DBE-E0CD-6E22-7253-FA67C662F160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10" creationId="{EA22681E-EBFE-4C73-AE37-FCC7BDFE5100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11" creationId="{F7C697B6-3223-1A61-9A65-F935403BEEA5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12" creationId="{FCFE2A04-32C8-7BBF-2A47-DA80115417BD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13" creationId="{5D19088E-9546-4F0A-56FD-55A3116565E3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14" creationId="{0591AD07-B18A-AE03-8011-6AF5CEB7A60C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39" creationId="{0E842B07-A904-C810-87F9-8704FAB11255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40" creationId="{D97C0415-E1D8-10BC-F8AF-667558B9EA13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41" creationId="{4BC97857-9BB3-385A-0CF2-6AC266229C4B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42" creationId="{68DCD040-B30C-84C5-7B40-8F7950F9FEA1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43" creationId="{BF915F30-9ED5-2168-D0BA-11F1B3178F68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44" creationId="{85EF0CD9-3955-9FAD-7691-31F8AE7E92A4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45" creationId="{970B1BA2-31C3-0B88-DF66-C437B05510D5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51" creationId="{30CDD640-1187-408B-00F9-848736F9F6A4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52" creationId="{3682FAF9-EBE8-4A38-E422-67AA4F6EAABC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53" creationId="{A390D107-8FB1-F67B-E5E2-6D5122C91DF6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54" creationId="{E26C1231-D24A-ECB1-D58F-3C4331133583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55" creationId="{46E44EF6-B7CD-87FF-8CC3-A9DE50AA22C4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56" creationId="{AC85E2AC-4B5C-7552-2641-C7A04D18BD68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57" creationId="{58C245CB-999A-1481-75AD-6894A92E631C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58" creationId="{80394E16-41A2-FA0E-C16C-4592DBC0EAB6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59" creationId="{2A14D1D2-60E2-F83F-ED70-5F5A37ECFF29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60" creationId="{1C7A8475-5A2B-1677-12F6-0B9B8F5B676F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85" creationId="{8DA80739-82AF-BFB4-AD7D-B15EED7E471B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86" creationId="{AB8FC091-7F7D-69E6-D928-BF1126F7C344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87" creationId="{8BA7D843-41D7-EAB2-9C5E-45C0D0236EE2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89" creationId="{67A950F7-8696-2421-12FD-9F1A0E03BAAB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91" creationId="{C051B583-E530-2AA8-958D-0D80C5B9591F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92" creationId="{53CCCF12-3C99-D06F-49F2-5EB15A90FF7F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93" creationId="{2BC86390-96D0-5EF7-85F9-6D064CB0D75A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94" creationId="{D79CC6F8-43B4-FE3E-AE0D-DDA3F836FD0C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95" creationId="{06E2D0E5-31DE-16A6-A27A-FB9440F4E408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96" creationId="{57623337-92CB-08DE-AC5F-9D8DEA2BFEE0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97" creationId="{E8D5F579-23A5-D0E2-D6B8-766CF035846B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98" creationId="{EF187D64-65C1-8FF7-3CD5-6999E402A3AC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99" creationId="{111DB657-045D-668B-1890-2CE5DBAB99C3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00" creationId="{3F401192-0424-9639-FEAB-19D3E810DD21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25" creationId="{57176717-4C50-15DC-482F-A6BA605FCFB4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26" creationId="{54E05A67-0B55-090D-5EAB-D3F9A01F4A51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27" creationId="{B1C5CB92-E712-D521-B994-71688544A261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28" creationId="{651A2034-1191-E304-A6CC-25EB8CE8A29D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29" creationId="{61F3159B-ACE7-FD99-EA58-FF429AB71E16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30" creationId="{BD936DED-273E-419E-9496-670FC75C99EF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31" creationId="{90D6C7F7-65FF-8563-6FBE-43B8292CDC19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37" creationId="{69AACCD7-4B33-E1C7-57B9-7463740D4696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38" creationId="{643BBE93-C299-7CA8-71AF-634C4DD4B6A1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39" creationId="{EF8E3821-E3F9-1A37-480E-6B05457D6B73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40" creationId="{41E999FE-6257-C480-0667-6EB9AA14E19A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41" creationId="{8981E80F-A867-19AE-2D85-423545785D2D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42" creationId="{CF2FA9FA-D29D-BD2B-77F3-F5BF20CD5AB5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43" creationId="{2375D574-36C4-169A-8BD4-0D0A53646169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44" creationId="{A292DA10-00AE-AFDC-ECD2-1DEEF9C7452B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45" creationId="{8059F1EF-E71A-848D-8792-2EC859C9702F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46" creationId="{B576018E-C537-977F-8EE4-FF36DA57F9DE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71" creationId="{16591054-3EE2-4184-CB1D-A23787F4B568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72" creationId="{FF5582D5-06AB-D577-4308-76EB9D7A316F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73" creationId="{FFF96D4E-FA6C-7F26-1264-79B1C1959ADE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76" creationId="{EF6E7EC6-11FE-7CE3-6E13-91CE6263FC7C}"/>
          </ac:spMkLst>
        </pc:spChg>
        <pc:grpChg chg="del">
          <ac:chgData name="LeeKihoon" userId="3fabf05e-f515-4018-a4ee-ca1b7dd4238a" providerId="ADAL" clId="{190C18D1-DF87-4C8C-BADD-508AE5F51434}" dt="2023-10-26T15:34:56.902" v="410" actId="478"/>
          <ac:grpSpMkLst>
            <pc:docMk/>
            <pc:sldMk cId="2800972765" sldId="293"/>
            <ac:grpSpMk id="1227" creationId="{3A05EBEC-3FBF-B2A0-3570-0AEA4AE0D5F4}"/>
          </ac:grpSpMkLst>
        </pc:grpChg>
        <pc:picChg chg="del">
          <ac:chgData name="LeeKihoon" userId="3fabf05e-f515-4018-a4ee-ca1b7dd4238a" providerId="ADAL" clId="{190C18D1-DF87-4C8C-BADD-508AE5F51434}" dt="2023-10-26T15:34:56.902" v="410" actId="478"/>
          <ac:picMkLst>
            <pc:docMk/>
            <pc:sldMk cId="2800972765" sldId="293"/>
            <ac:picMk id="1302" creationId="{4C026611-FBA5-F877-2763-8D3748F98B2A}"/>
          </ac:picMkLst>
        </pc:picChg>
        <pc:picChg chg="del">
          <ac:chgData name="LeeKihoon" userId="3fabf05e-f515-4018-a4ee-ca1b7dd4238a" providerId="ADAL" clId="{190C18D1-DF87-4C8C-BADD-508AE5F51434}" dt="2023-10-26T15:34:56.902" v="410" actId="478"/>
          <ac:picMkLst>
            <pc:docMk/>
            <pc:sldMk cId="2800972765" sldId="293"/>
            <ac:picMk id="1303" creationId="{297CB112-D2EE-C854-CC6B-13839F3E1937}"/>
          </ac:picMkLst>
        </pc:picChg>
        <pc:picChg chg="del">
          <ac:chgData name="LeeKihoon" userId="3fabf05e-f515-4018-a4ee-ca1b7dd4238a" providerId="ADAL" clId="{190C18D1-DF87-4C8C-BADD-508AE5F51434}" dt="2023-10-26T15:34:56.902" v="410" actId="478"/>
          <ac:picMkLst>
            <pc:docMk/>
            <pc:sldMk cId="2800972765" sldId="293"/>
            <ac:picMk id="1475" creationId="{3088FAF7-088A-4DB2-B63C-CF992AA78179}"/>
          </ac:picMkLst>
        </pc:picChg>
        <pc:picChg chg="add">
          <ac:chgData name="LeeKihoon" userId="3fabf05e-f515-4018-a4ee-ca1b7dd4238a" providerId="ADAL" clId="{190C18D1-DF87-4C8C-BADD-508AE5F51434}" dt="2023-10-26T15:34:57.657" v="411"/>
          <ac:picMkLst>
            <pc:docMk/>
            <pc:sldMk cId="2800972765" sldId="293"/>
            <ac:picMk id="2050" creationId="{1B3791E5-F830-8DB1-3C79-5257C10EDFCB}"/>
          </ac:picMkLst>
        </pc:pic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26" creationId="{3BECB1DF-69C8-2E24-189F-F96ACCEC64C0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33" creationId="{C497D255-F310-9B1F-E3E8-7EE3AD86442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34" creationId="{9806B211-9715-3689-6B65-90EF38D77CF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35" creationId="{260E4968-0541-9DA7-3C7C-F4C3649DE11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42" creationId="{3F7BCC7D-E10F-A633-9B55-13D86871C69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43" creationId="{BDDF8600-70ED-5960-22CC-38733AEE77A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44" creationId="{1BBD1BAE-0296-1795-70CE-79BDA2DCC8A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45" creationId="{262ACD3E-0526-06F9-9F63-03CC7AC7977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46" creationId="{735B9263-7B65-003E-BD22-14A68BE51A1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47" creationId="{4405598D-3BF5-9F2C-DDB0-4EEAAB271B9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48" creationId="{828CEFD4-E138-ADD0-6CA8-5062430832AE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49" creationId="{6B098501-9A2E-E75D-3B55-24A7ED8FF8D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50" creationId="{673240C1-17FA-397C-15F5-D96F7953EB2E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58" creationId="{B8753A5D-5091-A097-F57D-7F516DA17A0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59" creationId="{CC5609AC-3DAD-6AA9-8807-391ACAF7F96B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60" creationId="{137836AF-B466-7BE3-D795-038DD57CE34B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61" creationId="{EFF8F778-4F19-0383-E8BA-D59EA04390E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62" creationId="{40769FFB-440B-BD37-A4DA-1D886DBB3050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73" creationId="{7DE2ABAB-2636-C4A7-6D3D-C5B10985842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74" creationId="{99FE49B5-B254-34AF-A9B5-F4ABF60B412B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75" creationId="{85F6E21A-2CBE-4A79-1BDA-0F8DE2D3D4ED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76" creationId="{138C15A2-9519-981A-5A8E-06FBC8B258A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77" creationId="{0A482927-F002-9520-F6BB-7937122204C4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78" creationId="{27CF4352-5C42-B419-5673-62B5FEB65DE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79" creationId="{EA4DA8BB-69F1-D15E-683E-AD8C6C7E805A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0" creationId="{097BEA2E-4849-7E4A-8E1A-AC2427423E60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1" creationId="{A9655FC5-B3E2-C061-28F9-B745058CA5CD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2" creationId="{18D3C040-E428-91C2-8A59-401EF2382940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3" creationId="{F0CDB3C2-B88C-62D9-5B71-E63E1B50515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4" creationId="{F51CA61B-C9BE-2909-4D8C-2A7B2765FDE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5" creationId="{2A1E0C10-AE0B-7438-7770-0F6354A2B6E5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6" creationId="{E314B0A9-164C-A6FF-0797-D713F6B09FBD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7" creationId="{CF2A6513-1022-6889-51CF-C151FA2A4FC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8" creationId="{C0BBFCB9-A275-5F35-3B5B-4460E8034BF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9" creationId="{1AB88114-D014-BC95-57E7-41E3ACA81525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90" creationId="{0B6214D5-4A5F-A2FE-9D34-A1AD9760FAF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91" creationId="{8EFBC2A7-4BCD-90B7-6368-CDE837C9D2E0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92" creationId="{2A740511-BA7E-E0A2-09BC-9B2BBD6D495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93" creationId="{A2AB0212-8262-C70E-E8FC-FB110919EA55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94" creationId="{7AF66CE1-B74F-9EED-21D8-33C329FE7EC5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95" creationId="{A60CCEE9-A34B-9837-62CA-DBF50C82417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96" creationId="{8926CC78-1CA4-2A68-A747-0A91C33F733C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00" creationId="{28416243-E5E1-C5B0-5DE2-E4BB4CE55FD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04" creationId="{B26C42ED-AD9A-A745-2F90-5DCF7DF82E5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15" creationId="{53BB5DEE-2B75-5A0F-C4AF-810CC78A02BC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16" creationId="{C71CA63F-FFC5-965C-50EA-494360AE917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17" creationId="{DC9EE4E1-A5FD-0EAC-8282-36409AD5E92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18" creationId="{263B4FD6-7377-8F7D-3912-1EA4F03B887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19" creationId="{A060E3AF-4B31-A369-4759-C220E31E78B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0" creationId="{49ED0EA2-F287-2B47-D858-6A7D2CAA28B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1" creationId="{CF0B7BAA-97BD-D02E-0B41-23E328275D6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2" creationId="{1518E11B-3495-BF50-39A5-1EFE114F97F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3" creationId="{31764B9B-558F-DBE3-F385-D7E52A5686AA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4" creationId="{94AE9B0A-FC75-BBC3-C3BB-40ED9CEE1FBD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5" creationId="{8F2F30F8-1E42-E66B-1B03-7789739E871A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6" creationId="{2A31553A-1A5D-66F8-49B5-FAB3BCFACEF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7" creationId="{8EAE507D-EF4B-3F01-DDFB-73E3D33E31F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8" creationId="{C5612CC0-4ABB-4AF3-85DF-BE2EF1A8FEC5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9" creationId="{7ACD0553-BA91-0779-2911-746668C728C0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30" creationId="{1FA75C26-D29F-EC80-50AA-5E8B5F34157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31" creationId="{556754C6-815E-5D42-A54F-26693A9388EE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32" creationId="{7F2C69E5-2A4F-B1C8-5A97-3D252147F3B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33" creationId="{B9364B95-19E0-3563-32A7-6CBC0A202DCE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34" creationId="{A3C2DA78-EF97-FBF3-3108-705B6240676C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35" creationId="{B2346D97-64EF-B0B0-0E11-CAD428CA08F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36" creationId="{696BF4E8-0DAF-7C23-E09F-075F5736737D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37" creationId="{E6103404-AA19-8A5E-221D-B02B7A345D7A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38" creationId="{1D17954D-771B-85F5-3EB4-9E07A79BB09F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46" creationId="{35F43337-9F97-BB9D-E70D-9469DE4EA33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47" creationId="{14D07068-275C-06B8-5CDB-6D79F1C642AB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48" creationId="{DA7072CB-1731-55E1-88EB-39A84B36B74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49" creationId="{51002A49-43BA-3D40-4919-201865A64FB0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50" creationId="{EAE336D1-9538-B44F-AE30-FB9011E9D38C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61" creationId="{B1842BA0-BA4A-EC84-7AD4-D235424A557C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62" creationId="{43950622-23FF-0410-AECB-828976D7D04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63" creationId="{6A7F6206-3DAB-7F16-16C1-FA0F62549EFA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64" creationId="{147A0681-BDA6-5D99-89C4-5D8E8FE325B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65" creationId="{EEAF7B56-F3A5-6100-E285-5E28640B550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66" creationId="{CBE4DEEF-1DEF-81C9-4CA5-ED0F7C8476F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67" creationId="{D7C7293A-E987-0411-E3FE-6DC44B8E4474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68" creationId="{05B7CFB4-4A61-BB88-96D8-15EC9444AFF5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69" creationId="{92F5631A-A291-59E9-AF35-042FFADE073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0" creationId="{6E1BB3B1-DD7A-0DEB-CE39-D8707184EA9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1" creationId="{716FFFFA-BEB2-B9CA-6A0C-A97D5915254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2" creationId="{8DAEB67E-0C6A-3929-2732-DFA72594817B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3" creationId="{4EB95AC2-E4B3-1288-3E82-F4C50EA1779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4" creationId="{6ABE2A99-FD26-6DD3-A46B-F6E2C779526E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5" creationId="{EAF5B202-913B-5A99-8751-65DB3A183FF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6" creationId="{772DAE65-DEFC-56FE-D6E8-99024D44FEC4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7" creationId="{438E5055-3A6A-79E1-D1A5-A8D888678C2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8" creationId="{FC054E8A-F340-30C1-34BC-779F30C03DEB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9" creationId="{7DF7639F-06FA-DD14-CB13-B26D38C96E00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80" creationId="{7392083E-1F65-34DE-6E4F-2885EEE516F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81" creationId="{4C28F231-65C4-582D-9EDC-37C55AB3332A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82" creationId="{B5DA465E-2717-3718-07CA-31AD2075E13E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83" creationId="{1477154C-8383-ED31-8A72-ADDFE6EF216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84" creationId="{96F58264-A232-3A10-DD96-5878B87C115E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88" creationId="{09F20356-C2BF-CBAB-76C4-75296541F6E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90" creationId="{6780B235-4D3F-BDC5-F931-0E7D91B295FE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01" creationId="{4B753453-E367-CB9E-F61E-0880038F230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02" creationId="{EC7DA8C9-9D50-4033-DE28-F61C8719C2B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03" creationId="{8CC54061-8911-557B-39EA-EBA0C00C68D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04" creationId="{14982511-46C9-758F-ED36-3421876F513F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05" creationId="{1AECA1D8-51FA-1D60-F3BC-C75F6C3C127A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06" creationId="{6D8CF23A-E03E-04F3-321F-073EA2B93DB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07" creationId="{10CE6580-471D-B0E3-FD72-0DA651007F8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08" creationId="{09C958E4-819A-B464-32A8-6AB7E883E0EB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09" creationId="{54A5ACEA-BD74-491D-3EB6-BF58FFF199D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0" creationId="{DA30222E-3080-EC54-6D5C-50EE2F26411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1" creationId="{F242209C-FF55-D5D6-4CD6-7168FD6843EF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2" creationId="{0CA44258-9D7D-D1BC-CAC5-0B4298FC9D8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3" creationId="{F7D1D418-4628-3C0A-C462-89B730BA936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4" creationId="{97D14F49-DFD6-E0C3-8D23-25AD4470D3B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5" creationId="{DD97BAFD-DCA6-E4DA-27B9-F232E582DB64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6" creationId="{FCA31660-3548-DF30-47C4-6C9D80CC6F0D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7" creationId="{376FBFCA-FEAC-344B-F8B3-97E43A78701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8" creationId="{2B24D5DC-09E3-B3A5-A470-1FC37F54FBB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9" creationId="{E0EE9A04-5150-DC7B-3ADA-227AFFEFF44F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20" creationId="{DCB4521B-6CFF-175B-7B00-B26168DE2BF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21" creationId="{74D5ED4A-A3E4-62CD-EF2C-3CB3E87F352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22" creationId="{DC5954EC-01A5-29FC-4D7A-F80FA5AB37B4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23" creationId="{9B2C1CDE-F546-DF38-DA91-C51E83D1B304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24" creationId="{CDEBBAF3-4510-F818-53E1-0E012CE91FE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32" creationId="{E934BAAF-D60A-3A89-37FE-BB6CEDD38B4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33" creationId="{5F79D844-38C8-9F1C-3A9A-B33F440EA63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34" creationId="{2074E415-77A6-72D4-7D7C-8309964DE8E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35" creationId="{C6138DEE-4FF0-0C47-DE56-D891086E7A3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36" creationId="{1CB8D260-3911-62DE-7F17-CE39A8E40F8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47" creationId="{F5A85363-74B8-92EE-700B-4DB361460E8F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48" creationId="{4B941244-CE17-3697-48EE-0A8659983AA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49" creationId="{2C0E02C7-E606-452E-D482-0F192663B61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0" creationId="{ED4DAB5F-4C1D-F899-6606-311CD30CF96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1" creationId="{E69738FC-CF4B-A72D-B5FE-54C29C66895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2" creationId="{98FE96B9-482F-22A9-E68B-048262AFF0EB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3" creationId="{0B8EBD7B-97B3-CF31-EBE6-64110939E0DF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4" creationId="{2A76DA01-DAC0-9F54-081D-49F5E72B883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5" creationId="{C38AD891-43F2-F375-1E04-FA01419AD45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6" creationId="{29429678-491A-1D4F-FD29-9955B7F5A8E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7" creationId="{05B69A4E-EBC2-0FF9-17C8-AAD0B3684FE0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8" creationId="{2B277293-04D3-A38A-E2F0-421F0852676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9" creationId="{BC1437F8-484A-2B4E-8657-3170ED25849F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0" creationId="{1119F600-F854-C78B-E928-01C1C43C397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1" creationId="{FD183E3F-C7FA-A22A-B13C-63F7223424FD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2" creationId="{18CDB41D-8368-EB11-120B-B5423DC64FF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3" creationId="{18CD4C5B-BC05-2ED6-2121-C141092FADE4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4" creationId="{3C4DF727-2137-E6DD-7340-40C5390D303B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5" creationId="{29290E7E-7FED-9BB2-990B-2200F061130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6" creationId="{BD83AA9E-FFA9-EF88-B556-77DA3EE8EECE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7" creationId="{B307286B-B7D1-2214-0EE0-5F24479B1AF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8" creationId="{E494C4E0-8F18-83E7-A9C1-DE852144038F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9" creationId="{B9055B96-3B5F-39A4-A418-82990B88AD7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70" creationId="{8CD2B80F-AFD2-0289-3A60-A6D4A6FF1F7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74" creationId="{1A5BF4BD-AAFE-EA80-F38F-5D4AA1371DF1}"/>
          </ac:cxnSpMkLst>
        </pc:cxnChg>
      </pc:sldChg>
      <pc:sldChg chg="addSp delSp modSp add mod ord">
        <pc:chgData name="LeeKihoon" userId="3fabf05e-f515-4018-a4ee-ca1b7dd4238a" providerId="ADAL" clId="{190C18D1-DF87-4C8C-BADD-508AE5F51434}" dt="2023-10-29T13:09:56.439" v="2209"/>
        <pc:sldMkLst>
          <pc:docMk/>
          <pc:sldMk cId="3902399610" sldId="294"/>
        </pc:sldMkLst>
        <pc:spChg chg="mod">
          <ac:chgData name="LeeKihoon" userId="3fabf05e-f515-4018-a4ee-ca1b7dd4238a" providerId="ADAL" clId="{190C18D1-DF87-4C8C-BADD-508AE5F51434}" dt="2023-10-26T16:15:44.910" v="1009" actId="20577"/>
          <ac:spMkLst>
            <pc:docMk/>
            <pc:sldMk cId="3902399610" sldId="294"/>
            <ac:spMk id="2" creationId="{A4DBA73D-C28E-6021-9047-64E9BA20AF9B}"/>
          </ac:spMkLst>
        </pc:spChg>
        <pc:spChg chg="add mod">
          <ac:chgData name="LeeKihoon" userId="3fabf05e-f515-4018-a4ee-ca1b7dd4238a" providerId="ADAL" clId="{190C18D1-DF87-4C8C-BADD-508AE5F51434}" dt="2023-10-29T13:08:21.487" v="2003" actId="1076"/>
          <ac:spMkLst>
            <pc:docMk/>
            <pc:sldMk cId="3902399610" sldId="294"/>
            <ac:spMk id="6" creationId="{D0232F2D-CB8E-4858-9661-9BA9C8E71E83}"/>
          </ac:spMkLst>
        </pc:spChg>
        <pc:spChg chg="add mod">
          <ac:chgData name="LeeKihoon" userId="3fabf05e-f515-4018-a4ee-ca1b7dd4238a" providerId="ADAL" clId="{190C18D1-DF87-4C8C-BADD-508AE5F51434}" dt="2023-10-29T13:08:21.487" v="2003" actId="1076"/>
          <ac:spMkLst>
            <pc:docMk/>
            <pc:sldMk cId="3902399610" sldId="294"/>
            <ac:spMk id="7" creationId="{BEB0046A-2B8E-52D7-ACC4-EA46113F4585}"/>
          </ac:spMkLst>
        </pc:spChg>
        <pc:spChg chg="add mod">
          <ac:chgData name="LeeKihoon" userId="3fabf05e-f515-4018-a4ee-ca1b7dd4238a" providerId="ADAL" clId="{190C18D1-DF87-4C8C-BADD-508AE5F51434}" dt="2023-10-29T13:09:56.439" v="2209"/>
          <ac:spMkLst>
            <pc:docMk/>
            <pc:sldMk cId="3902399610" sldId="294"/>
            <ac:spMk id="13" creationId="{8EA58103-18D6-659D-D47A-586F4E73DAF1}"/>
          </ac:spMkLst>
        </pc:spChg>
        <pc:picChg chg="del">
          <ac:chgData name="LeeKihoon" userId="3fabf05e-f515-4018-a4ee-ca1b7dd4238a" providerId="ADAL" clId="{190C18D1-DF87-4C8C-BADD-508AE5F51434}" dt="2023-10-26T15:59:09.224" v="444" actId="478"/>
          <ac:picMkLst>
            <pc:docMk/>
            <pc:sldMk cId="3902399610" sldId="294"/>
            <ac:picMk id="2050" creationId="{1B3791E5-F830-8DB1-3C79-5257C10EDFCB}"/>
          </ac:picMkLst>
        </pc:picChg>
        <pc:cxnChg chg="add mod">
          <ac:chgData name="LeeKihoon" userId="3fabf05e-f515-4018-a4ee-ca1b7dd4238a" providerId="ADAL" clId="{190C18D1-DF87-4C8C-BADD-508AE5F51434}" dt="2023-10-29T13:08:21.487" v="2003" actId="1076"/>
          <ac:cxnSpMkLst>
            <pc:docMk/>
            <pc:sldMk cId="3902399610" sldId="294"/>
            <ac:cxnSpMk id="8" creationId="{7E2BE7C0-6C29-B5FC-8299-273EB9413FBA}"/>
          </ac:cxnSpMkLst>
        </pc:cxnChg>
        <pc:cxnChg chg="add mod">
          <ac:chgData name="LeeKihoon" userId="3fabf05e-f515-4018-a4ee-ca1b7dd4238a" providerId="ADAL" clId="{190C18D1-DF87-4C8C-BADD-508AE5F51434}" dt="2023-10-29T13:08:21.487" v="2003" actId="1076"/>
          <ac:cxnSpMkLst>
            <pc:docMk/>
            <pc:sldMk cId="3902399610" sldId="294"/>
            <ac:cxnSpMk id="9" creationId="{D4DFD303-EBD2-7EEF-3B75-FA625CBE82CA}"/>
          </ac:cxnSpMkLst>
        </pc:cxnChg>
        <pc:cxnChg chg="add mod">
          <ac:chgData name="LeeKihoon" userId="3fabf05e-f515-4018-a4ee-ca1b7dd4238a" providerId="ADAL" clId="{190C18D1-DF87-4C8C-BADD-508AE5F51434}" dt="2023-10-29T13:08:21.487" v="2003" actId="1076"/>
          <ac:cxnSpMkLst>
            <pc:docMk/>
            <pc:sldMk cId="3902399610" sldId="294"/>
            <ac:cxnSpMk id="10" creationId="{4B75EB7F-1E08-1FA0-B835-89C3474ADA3A}"/>
          </ac:cxnSpMkLst>
        </pc:cxnChg>
        <pc:cxnChg chg="add mod">
          <ac:chgData name="LeeKihoon" userId="3fabf05e-f515-4018-a4ee-ca1b7dd4238a" providerId="ADAL" clId="{190C18D1-DF87-4C8C-BADD-508AE5F51434}" dt="2023-10-29T13:08:21.487" v="2003" actId="1076"/>
          <ac:cxnSpMkLst>
            <pc:docMk/>
            <pc:sldMk cId="3902399610" sldId="294"/>
            <ac:cxnSpMk id="11" creationId="{6458E4CE-5F5A-0276-F133-9614BDCE5A7B}"/>
          </ac:cxnSpMkLst>
        </pc:cxnChg>
        <pc:cxnChg chg="add mod">
          <ac:chgData name="LeeKihoon" userId="3fabf05e-f515-4018-a4ee-ca1b7dd4238a" providerId="ADAL" clId="{190C18D1-DF87-4C8C-BADD-508AE5F51434}" dt="2023-10-29T13:08:21.487" v="2003" actId="1076"/>
          <ac:cxnSpMkLst>
            <pc:docMk/>
            <pc:sldMk cId="3902399610" sldId="294"/>
            <ac:cxnSpMk id="12" creationId="{1650CB1A-EC13-7FB7-AB84-3554263AFAEC}"/>
          </ac:cxnSpMkLst>
        </pc:cxnChg>
      </pc:sldChg>
      <pc:sldChg chg="del ord">
        <pc:chgData name="LeeKihoon" userId="3fabf05e-f515-4018-a4ee-ca1b7dd4238a" providerId="ADAL" clId="{190C18D1-DF87-4C8C-BADD-508AE5F51434}" dt="2023-10-28T08:43:24.466" v="1496" actId="47"/>
        <pc:sldMkLst>
          <pc:docMk/>
          <pc:sldMk cId="3988454502" sldId="295"/>
        </pc:sldMkLst>
      </pc:sldChg>
      <pc:sldChg chg="addSp delSp modSp mod">
        <pc:chgData name="LeeKihoon" userId="3fabf05e-f515-4018-a4ee-ca1b7dd4238a" providerId="ADAL" clId="{190C18D1-DF87-4C8C-BADD-508AE5F51434}" dt="2023-10-30T10:35:32.173" v="3252" actId="113"/>
        <pc:sldMkLst>
          <pc:docMk/>
          <pc:sldMk cId="2507956418" sldId="296"/>
        </pc:sldMkLst>
        <pc:spChg chg="mod">
          <ac:chgData name="LeeKihoon" userId="3fabf05e-f515-4018-a4ee-ca1b7dd4238a" providerId="ADAL" clId="{190C18D1-DF87-4C8C-BADD-508AE5F51434}" dt="2023-10-29T13:30:35.854" v="2280" actId="20577"/>
          <ac:spMkLst>
            <pc:docMk/>
            <pc:sldMk cId="2507956418" sldId="296"/>
            <ac:spMk id="2" creationId="{A4DBA73D-C28E-6021-9047-64E9BA20AF9B}"/>
          </ac:spMkLst>
        </pc:spChg>
        <pc:spChg chg="mod">
          <ac:chgData name="LeeKihoon" userId="3fabf05e-f515-4018-a4ee-ca1b7dd4238a" providerId="ADAL" clId="{190C18D1-DF87-4C8C-BADD-508AE5F51434}" dt="2023-10-30T10:12:44.021" v="3107" actId="20577"/>
          <ac:spMkLst>
            <pc:docMk/>
            <pc:sldMk cId="2507956418" sldId="296"/>
            <ac:spMk id="6" creationId="{A81EC9CF-44EE-C79C-8211-FB4C4282D497}"/>
          </ac:spMkLst>
        </pc:spChg>
        <pc:spChg chg="add del mod">
          <ac:chgData name="LeeKihoon" userId="3fabf05e-f515-4018-a4ee-ca1b7dd4238a" providerId="ADAL" clId="{190C18D1-DF87-4C8C-BADD-508AE5F51434}" dt="2023-10-30T10:12:38.082" v="3103" actId="478"/>
          <ac:spMkLst>
            <pc:docMk/>
            <pc:sldMk cId="2507956418" sldId="296"/>
            <ac:spMk id="9" creationId="{09FF3F3F-38CD-E95E-7C05-207705E13E30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10" creationId="{3506D161-92A3-A1F2-D2F1-76111ACC3FE7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11" creationId="{8651F233-B559-36CF-E1DC-A684A6672CB3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12" creationId="{BF7AB855-8616-A031-C443-DB482E85A6B2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16" creationId="{21AF30E8-38A0-D810-DB78-8E830EFF5294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17" creationId="{2456D762-4CAD-DBDB-36AD-55DFE21A2814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18" creationId="{D89C17B0-52E3-C37E-F095-BB7CA439A967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19" creationId="{45A5238F-E0F9-369C-7072-510266BB6168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20" creationId="{8E0F1BF7-7D5C-3164-1799-58F6B784008D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21" creationId="{3898029C-AB3C-14D9-F662-625A0139D3EA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22" creationId="{D6E8D937-D17C-EBE5-C171-C03B20F050FD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23" creationId="{8D8E76A0-1B7E-4658-FEF5-8F613F69B96D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24" creationId="{CBC5F4C7-BF32-9E6F-E663-09CEDB3557B1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25" creationId="{D468B613-2F6C-D306-9553-24F5607AC652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30" creationId="{10E44E60-1BF5-CBE2-55ED-8B8DAC0D9070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31" creationId="{35C9A596-6BC9-29F3-32F6-2D1B8ABD64A4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32" creationId="{5DD9284F-68C7-2E1B-BB78-E099B838FC94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33" creationId="{BE3AE6DD-C46A-E34A-4BFA-732584919589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34" creationId="{6BA73A94-6A04-17ED-362C-7B7BC55C6D60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35" creationId="{231D9843-9FCC-81C9-E466-2E1DFF8C94E9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36" creationId="{2540A695-8E92-FEBE-211F-9477238A5B32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37" creationId="{55411C7E-C8ED-7989-F06A-A10D9C19D436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38" creationId="{3AF0E286-6B69-68F5-5F6C-587B8DE58325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39" creationId="{626DED49-1C4F-CDBD-3520-EA6570EB36A4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41" creationId="{843B07D2-CA16-DE4D-3FB8-952DC4153D63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42" creationId="{2658B99C-CA70-5E4B-1810-1C1567B25678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43" creationId="{E4142F74-7729-A64B-946F-79451C4D29BE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44" creationId="{F5F07B6E-D1A3-738E-5055-8D911B0C476F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53" creationId="{493C5AE9-EEC7-63A8-A80E-E15ACCB55D82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54" creationId="{751BA9D4-3A37-19D0-8610-2D7554C646F1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56" creationId="{9C6E7697-9CA3-6D2C-31CD-B78FDA5FC70A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57" creationId="{AF3AE3D7-6C50-E666-C00E-7F0F376E00EB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58" creationId="{EDCF5649-F6F8-C842-8B1E-1C2ACF9BD22C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59" creationId="{B6A1BE10-09E4-2B9A-13DA-961F28DE0FE8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60" creationId="{32B72317-5D11-844F-9ABB-BF398CE3AF83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63" creationId="{6CEFE43E-D23F-0EAB-A409-21AF36AFA12A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64" creationId="{1948A689-AC39-49E9-F79B-AA2602484292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65" creationId="{D3C2E6DD-09FD-8C1F-82EE-75E91C1A8261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66" creationId="{E5D93141-E66C-016A-5899-60C47A584586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67" creationId="{3BA29200-5C5E-35B1-9A88-21D286CD8E13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68" creationId="{1CF90519-43A8-CA2B-1209-C72B97946B41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69" creationId="{77FB0531-F301-AAF4-0DA6-DBAC78E5F9EB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70" creationId="{81B8E895-582E-C1D1-E4FB-EEAF64DBBA67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71" creationId="{013C6425-EA16-3C91-C906-F3FFEDE4E8E2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72" creationId="{EB13E3F3-97AD-DF29-98BF-C59C23A029AF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73" creationId="{8A18F3B1-03B4-709A-ECCC-678A77C0C5E2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74" creationId="{0331D41B-E42D-C6ED-14BA-D8FCE1D20D57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75" creationId="{40CF4692-5F84-C38B-C432-225EB5A5D2A4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78" creationId="{05E423BD-934B-940B-CFE4-F2D1A6C5E5A6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82" creationId="{68D91B3D-961E-6CD9-B48A-F484CFDB243E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84" creationId="{B41073E7-79B1-FA4F-B794-654E57AD4164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85" creationId="{DC275B5D-2F51-5B34-9B01-6AC85D5FCE11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86" creationId="{A638A5D4-688E-8D35-0010-BE2CE0C999A0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87" creationId="{2CE52B5B-3D89-13F4-124A-6FFF802D1E38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88" creationId="{F2DC06DF-3DD5-CC7A-907F-3ABF7F28D39F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89" creationId="{F4DF45FF-5395-D4A4-4C9B-970FCB34C50C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90" creationId="{0CD6DE0C-D994-6794-71C4-B0E34E525332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91" creationId="{A106E790-AEE7-2A26-2BDA-4CF6335B1240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92" creationId="{23F7DAF7-34A3-3896-CAFD-768170A9D031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93" creationId="{EF721758-9A23-6C5C-B182-A871FBBE63B5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98" creationId="{F3AAEF52-0D7C-971A-AE09-D0E38F948E0B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99" creationId="{BB4BF956-AE2A-B49E-AD04-0EE3EE140767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100" creationId="{16D96411-0EE5-B5A1-400B-FAA3EA611864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101" creationId="{DCB14243-164E-B4F1-F040-438DB901CF64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102" creationId="{B159DAA1-BB49-623C-5F80-A3CCC303705A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103" creationId="{01EC42EF-ED45-4403-9800-DDC76B4CC16A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104" creationId="{AE7E043C-C423-C369-5B74-5D80B63F7D6C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105" creationId="{C148DA84-A15D-92D7-7825-091C7F9A9403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106" creationId="{346FBA73-8DD0-71CC-733D-B9A837749001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07" creationId="{9AB9B3CA-EC7B-0F6C-0E48-93F0158FD6D6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09" creationId="{8D5CF53C-DB69-6AEE-B7FF-E2796BCE6EAE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10" creationId="{5C466E1A-4CB3-6803-0887-EFB91BD5245D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11" creationId="{DE0EEAF4-43BA-F097-26E7-50DFABAC68CB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12" creationId="{2F4FCC8D-7B5A-27A7-574F-C68DD8F6B962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21" creationId="{86913229-BD9D-9421-9FCE-7847B9A6BB49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22" creationId="{8F54CCE2-01F7-F09A-C32B-382C7BB90F46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24" creationId="{2DCC8AC1-354C-6DBB-CA3E-AAA1572B2505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25" creationId="{B7CECF27-276B-A107-5B66-81160877AEC1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26" creationId="{19B7A42A-BA6E-3AD4-33AE-6F78C7D3C1E1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27" creationId="{5CBD06B9-5BC3-3720-147C-544460699092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29" creationId="{B6B39410-5B06-A292-5586-F6F98F66548B}"/>
          </ac:spMkLst>
        </pc:spChg>
        <pc:grpChg chg="add del mod">
          <ac:chgData name="LeeKihoon" userId="3fabf05e-f515-4018-a4ee-ca1b7dd4238a" providerId="ADAL" clId="{190C18D1-DF87-4C8C-BADD-508AE5F51434}" dt="2023-10-29T13:40:01.100" v="2982"/>
          <ac:grpSpMkLst>
            <pc:docMk/>
            <pc:sldMk cId="2507956418" sldId="296"/>
            <ac:grpSpMk id="15" creationId="{FDA26B9A-C36F-26AB-590B-A4C6A5645D24}"/>
          </ac:grpSpMkLst>
        </pc:grpChg>
        <pc:grpChg chg="add del mod">
          <ac:chgData name="LeeKihoon" userId="3fabf05e-f515-4018-a4ee-ca1b7dd4238a" providerId="ADAL" clId="{190C18D1-DF87-4C8C-BADD-508AE5F51434}" dt="2023-10-29T13:40:01.100" v="2982"/>
          <ac:grpSpMkLst>
            <pc:docMk/>
            <pc:sldMk cId="2507956418" sldId="296"/>
            <ac:grpSpMk id="29" creationId="{FEC83BA0-B4ED-D273-2E07-5D710673372D}"/>
          </ac:grpSpMkLst>
        </pc:grpChg>
        <pc:grpChg chg="add del mod">
          <ac:chgData name="LeeKihoon" userId="3fabf05e-f515-4018-a4ee-ca1b7dd4238a" providerId="ADAL" clId="{190C18D1-DF87-4C8C-BADD-508AE5F51434}" dt="2023-10-29T13:40:47.240" v="2994"/>
          <ac:grpSpMkLst>
            <pc:docMk/>
            <pc:sldMk cId="2507956418" sldId="296"/>
            <ac:grpSpMk id="83" creationId="{9D5F8554-DFF9-DEA6-A931-417E6973B6D5}"/>
          </ac:grpSpMkLst>
        </pc:grpChg>
        <pc:grpChg chg="add del mod">
          <ac:chgData name="LeeKihoon" userId="3fabf05e-f515-4018-a4ee-ca1b7dd4238a" providerId="ADAL" clId="{190C18D1-DF87-4C8C-BADD-508AE5F51434}" dt="2023-10-29T13:40:47.240" v="2994"/>
          <ac:grpSpMkLst>
            <pc:docMk/>
            <pc:sldMk cId="2507956418" sldId="296"/>
            <ac:grpSpMk id="97" creationId="{9CC91413-3962-8632-1063-82B6CEA4856B}"/>
          </ac:grpSpMkLst>
        </pc:grpChg>
        <pc:graphicFrameChg chg="mod modGraphic">
          <ac:chgData name="LeeKihoon" userId="3fabf05e-f515-4018-a4ee-ca1b7dd4238a" providerId="ADAL" clId="{190C18D1-DF87-4C8C-BADD-508AE5F51434}" dt="2023-10-30T10:35:32.173" v="3252" actId="113"/>
          <ac:graphicFrameMkLst>
            <pc:docMk/>
            <pc:sldMk cId="2507956418" sldId="296"/>
            <ac:graphicFrameMk id="8" creationId="{8F2BA1FC-E2B0-B0DF-4F79-421269C16A21}"/>
          </ac:graphicFrameMkLst>
        </pc:graphicFrameChg>
        <pc:picChg chg="add del mod">
          <ac:chgData name="LeeKihoon" userId="3fabf05e-f515-4018-a4ee-ca1b7dd4238a" providerId="ADAL" clId="{190C18D1-DF87-4C8C-BADD-508AE5F51434}" dt="2023-10-29T13:40:01.100" v="2982"/>
          <ac:picMkLst>
            <pc:docMk/>
            <pc:sldMk cId="2507956418" sldId="296"/>
            <ac:picMk id="45" creationId="{33C3AC88-7C42-2EA1-818E-DDD2523A126B}"/>
          </ac:picMkLst>
        </pc:picChg>
        <pc:picChg chg="add del mod">
          <ac:chgData name="LeeKihoon" userId="3fabf05e-f515-4018-a4ee-ca1b7dd4238a" providerId="ADAL" clId="{190C18D1-DF87-4C8C-BADD-508AE5F51434}" dt="2023-10-29T13:40:01.100" v="2982"/>
          <ac:picMkLst>
            <pc:docMk/>
            <pc:sldMk cId="2507956418" sldId="296"/>
            <ac:picMk id="46" creationId="{C3B19B77-B682-0926-F3A7-23D047A3BCD1}"/>
          </ac:picMkLst>
        </pc:picChg>
        <pc:picChg chg="add del mod">
          <ac:chgData name="LeeKihoon" userId="3fabf05e-f515-4018-a4ee-ca1b7dd4238a" providerId="ADAL" clId="{190C18D1-DF87-4C8C-BADD-508AE5F51434}" dt="2023-10-29T13:40:01.100" v="2982"/>
          <ac:picMkLst>
            <pc:docMk/>
            <pc:sldMk cId="2507956418" sldId="296"/>
            <ac:picMk id="47" creationId="{6003ED0F-5780-FF2D-7B16-724CBC3F02CF}"/>
          </ac:picMkLst>
        </pc:picChg>
        <pc:picChg chg="add del mod">
          <ac:chgData name="LeeKihoon" userId="3fabf05e-f515-4018-a4ee-ca1b7dd4238a" providerId="ADAL" clId="{190C18D1-DF87-4C8C-BADD-508AE5F51434}" dt="2023-10-29T13:40:01.100" v="2982"/>
          <ac:picMkLst>
            <pc:docMk/>
            <pc:sldMk cId="2507956418" sldId="296"/>
            <ac:picMk id="48" creationId="{348BC5FD-62DC-111C-83F7-0C1BAB03D2C8}"/>
          </ac:picMkLst>
        </pc:picChg>
        <pc:picChg chg="add del mod">
          <ac:chgData name="LeeKihoon" userId="3fabf05e-f515-4018-a4ee-ca1b7dd4238a" providerId="ADAL" clId="{190C18D1-DF87-4C8C-BADD-508AE5F51434}" dt="2023-10-29T13:40:45.694" v="2990" actId="478"/>
          <ac:picMkLst>
            <pc:docMk/>
            <pc:sldMk cId="2507956418" sldId="296"/>
            <ac:picMk id="81" creationId="{0B4752E7-4E91-A674-603A-989E4D168EF4}"/>
          </ac:picMkLst>
        </pc:picChg>
        <pc:picChg chg="add del mod">
          <ac:chgData name="LeeKihoon" userId="3fabf05e-f515-4018-a4ee-ca1b7dd4238a" providerId="ADAL" clId="{190C18D1-DF87-4C8C-BADD-508AE5F51434}" dt="2023-10-29T13:40:47.240" v="2994"/>
          <ac:picMkLst>
            <pc:docMk/>
            <pc:sldMk cId="2507956418" sldId="296"/>
            <ac:picMk id="113" creationId="{B54A774C-AFED-CEBD-922D-27443DCA4D0D}"/>
          </ac:picMkLst>
        </pc:picChg>
        <pc:picChg chg="add del mod">
          <ac:chgData name="LeeKihoon" userId="3fabf05e-f515-4018-a4ee-ca1b7dd4238a" providerId="ADAL" clId="{190C18D1-DF87-4C8C-BADD-508AE5F51434}" dt="2023-10-29T13:40:47.240" v="2994"/>
          <ac:picMkLst>
            <pc:docMk/>
            <pc:sldMk cId="2507956418" sldId="296"/>
            <ac:picMk id="114" creationId="{CED298E8-40C7-40E9-5E07-E5C6A4E3FEC2}"/>
          </ac:picMkLst>
        </pc:picChg>
        <pc:picChg chg="add del mod">
          <ac:chgData name="LeeKihoon" userId="3fabf05e-f515-4018-a4ee-ca1b7dd4238a" providerId="ADAL" clId="{190C18D1-DF87-4C8C-BADD-508AE5F51434}" dt="2023-10-29T13:40:47.240" v="2994"/>
          <ac:picMkLst>
            <pc:docMk/>
            <pc:sldMk cId="2507956418" sldId="296"/>
            <ac:picMk id="115" creationId="{47134765-71BE-8293-3932-A6561BCC86DB}"/>
          </ac:picMkLst>
        </pc:picChg>
        <pc:picChg chg="add del mod">
          <ac:chgData name="LeeKihoon" userId="3fabf05e-f515-4018-a4ee-ca1b7dd4238a" providerId="ADAL" clId="{190C18D1-DF87-4C8C-BADD-508AE5F51434}" dt="2023-10-29T13:40:47.240" v="2994"/>
          <ac:picMkLst>
            <pc:docMk/>
            <pc:sldMk cId="2507956418" sldId="296"/>
            <ac:picMk id="116" creationId="{2E2F4807-6597-A45B-C60A-E0A765BEAEDA}"/>
          </ac:picMkLst>
        </pc:picChg>
        <pc:picChg chg="add mod">
          <ac:chgData name="LeeKihoon" userId="3fabf05e-f515-4018-a4ee-ca1b7dd4238a" providerId="ADAL" clId="{190C18D1-DF87-4C8C-BADD-508AE5F51434}" dt="2023-10-29T13:40:53.548" v="2999" actId="1076"/>
          <ac:picMkLst>
            <pc:docMk/>
            <pc:sldMk cId="2507956418" sldId="296"/>
            <ac:picMk id="132" creationId="{BB3B3A93-5A17-45AF-633A-9E0C5A095EB8}"/>
          </ac:picMkLst>
        </pc:pic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13" creationId="{AEA423CB-3D66-C410-DE90-749B4637EB15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14" creationId="{51E61A09-0E58-D444-29E5-1FDFD5AD6244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26" creationId="{C54AAD55-F385-B398-5644-AB43EBEE1328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27" creationId="{4D3E2745-C5ED-4B30-7E23-91283D95A1F0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28" creationId="{73F5E472-880D-99DE-CAC0-58998E4A3A2A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40" creationId="{70A1BCCD-C1AF-8120-E6F5-FEF64E68BF1B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49" creationId="{5F4A3CDE-4FF1-E60E-C489-238FA3CAB356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50" creationId="{4B326C10-4BE2-A536-1CE5-BCE0BA3810E0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51" creationId="{438B1F65-83E7-E2AA-2106-465FA3B41255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52" creationId="{C6122C99-7AE8-1768-2635-D6926CE66936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55" creationId="{2217A582-B276-B7A4-C810-234BE99CA694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61" creationId="{F9FDB721-F7C1-838F-A575-76B5156E31E7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62" creationId="{4A827A49-5C61-3B10-9943-B95135DFB27E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76" creationId="{03345F92-FFA8-65D5-D115-B2559A05E04A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77" creationId="{8B7E97AB-2CE9-B750-602C-F066E621FE44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79" creationId="{C368B2A4-C282-934F-9F3B-E23239DE7079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80" creationId="{20EEABDE-3D63-AE51-FECE-48016761B092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94" creationId="{24C384B6-0641-BFB2-0214-8A046FED3828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95" creationId="{445BD0A7-F386-CC08-EB18-174D836D174A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96" creationId="{9F60F9D2-5042-D616-5709-94049FD9E7F5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108" creationId="{D051AE62-C312-AF61-D057-61BC6A637C39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117" creationId="{6AE80A4A-8072-164F-672E-D9FC5FC53E1D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118" creationId="{994125F2-25A4-7BCA-CB72-F26DAC290E80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119" creationId="{B8CC7D75-86C3-7FFA-A745-F5608CED67F3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120" creationId="{7F986593-4647-2AE4-6683-C44C5FD9621F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123" creationId="{35E965AC-F528-EC64-35C6-4224FB5AEB44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128" creationId="{666B1D89-6102-173A-6179-6981A84963FD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130" creationId="{3E2DFB62-F323-CDD5-F284-5E1437F4A23B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131" creationId="{D81DF381-CC62-D588-1575-CCE065BF6792}"/>
          </ac:cxnSpMkLst>
        </pc:cxnChg>
      </pc:sldChg>
      <pc:sldChg chg="add del">
        <pc:chgData name="LeeKihoon" userId="3fabf05e-f515-4018-a4ee-ca1b7dd4238a" providerId="ADAL" clId="{190C18D1-DF87-4C8C-BADD-508AE5F51434}" dt="2023-10-28T08:43:24.466" v="1496" actId="47"/>
        <pc:sldMkLst>
          <pc:docMk/>
          <pc:sldMk cId="2044788740" sldId="297"/>
        </pc:sldMkLst>
      </pc:sldChg>
      <pc:sldChg chg="addSp delSp modSp add mod ord">
        <pc:chgData name="LeeKihoon" userId="3fabf05e-f515-4018-a4ee-ca1b7dd4238a" providerId="ADAL" clId="{190C18D1-DF87-4C8C-BADD-508AE5F51434}" dt="2023-10-29T14:37:31.890" v="3078" actId="113"/>
        <pc:sldMkLst>
          <pc:docMk/>
          <pc:sldMk cId="1602457143" sldId="298"/>
        </pc:sldMkLst>
        <pc:spChg chg="mod">
          <ac:chgData name="LeeKihoon" userId="3fabf05e-f515-4018-a4ee-ca1b7dd4238a" providerId="ADAL" clId="{190C18D1-DF87-4C8C-BADD-508AE5F51434}" dt="2023-10-29T13:30:39.557" v="2282" actId="20577"/>
          <ac:spMkLst>
            <pc:docMk/>
            <pc:sldMk cId="1602457143" sldId="298"/>
            <ac:spMk id="2" creationId="{A4DBA73D-C28E-6021-9047-64E9BA20AF9B}"/>
          </ac:spMkLst>
        </pc:spChg>
        <pc:spChg chg="add del">
          <ac:chgData name="LeeKihoon" userId="3fabf05e-f515-4018-a4ee-ca1b7dd4238a" providerId="ADAL" clId="{190C18D1-DF87-4C8C-BADD-508AE5F51434}" dt="2023-10-28T08:39:47.551" v="1451" actId="22"/>
          <ac:spMkLst>
            <pc:docMk/>
            <pc:sldMk cId="1602457143" sldId="298"/>
            <ac:spMk id="20" creationId="{415FBEE5-1B57-C883-D666-96D36FB87037}"/>
          </ac:spMkLst>
        </pc:spChg>
        <pc:spChg chg="mod">
          <ac:chgData name="LeeKihoon" userId="3fabf05e-f515-4018-a4ee-ca1b7dd4238a" providerId="ADAL" clId="{190C18D1-DF87-4C8C-BADD-508AE5F51434}" dt="2023-10-28T08:37:59.204" v="1426" actId="400"/>
          <ac:spMkLst>
            <pc:docMk/>
            <pc:sldMk cId="1602457143" sldId="298"/>
            <ac:spMk id="21" creationId="{A5658B01-33BA-76C0-E636-7D7BFCBBBF4E}"/>
          </ac:spMkLst>
        </pc:spChg>
        <pc:spChg chg="add mod">
          <ac:chgData name="LeeKihoon" userId="3fabf05e-f515-4018-a4ee-ca1b7dd4238a" providerId="ADAL" clId="{190C18D1-DF87-4C8C-BADD-508AE5F51434}" dt="2023-10-28T08:40:43.002" v="1471" actId="1076"/>
          <ac:spMkLst>
            <pc:docMk/>
            <pc:sldMk cId="1602457143" sldId="298"/>
            <ac:spMk id="26" creationId="{99F410BC-5E63-B661-58FD-BB9A598965D0}"/>
          </ac:spMkLst>
        </pc:spChg>
        <pc:spChg chg="mod">
          <ac:chgData name="LeeKihoon" userId="3fabf05e-f515-4018-a4ee-ca1b7dd4238a" providerId="ADAL" clId="{190C18D1-DF87-4C8C-BADD-508AE5F51434}" dt="2023-10-28T08:37:14.666" v="1387" actId="20577"/>
          <ac:spMkLst>
            <pc:docMk/>
            <pc:sldMk cId="1602457143" sldId="298"/>
            <ac:spMk id="27" creationId="{30D0CE89-648F-B908-551A-F7F9F7C383A0}"/>
          </ac:spMkLst>
        </pc:spChg>
        <pc:spChg chg="add mod">
          <ac:chgData name="LeeKihoon" userId="3fabf05e-f515-4018-a4ee-ca1b7dd4238a" providerId="ADAL" clId="{190C18D1-DF87-4C8C-BADD-508AE5F51434}" dt="2023-10-28T08:40:50.414" v="1473" actId="1076"/>
          <ac:spMkLst>
            <pc:docMk/>
            <pc:sldMk cId="1602457143" sldId="298"/>
            <ac:spMk id="28" creationId="{AD25FC75-C49F-57A9-4DB3-4876BC3B8290}"/>
          </ac:spMkLst>
        </pc:spChg>
        <pc:spChg chg="mod">
          <ac:chgData name="LeeKihoon" userId="3fabf05e-f515-4018-a4ee-ca1b7dd4238a" providerId="ADAL" clId="{190C18D1-DF87-4C8C-BADD-508AE5F51434}" dt="2023-10-28T08:37:35.490" v="1407" actId="20577"/>
          <ac:spMkLst>
            <pc:docMk/>
            <pc:sldMk cId="1602457143" sldId="298"/>
            <ac:spMk id="33" creationId="{BEBF37B9-CD71-6E68-3099-7EDFEC3B2BC7}"/>
          </ac:spMkLst>
        </pc:spChg>
        <pc:spChg chg="mod">
          <ac:chgData name="LeeKihoon" userId="3fabf05e-f515-4018-a4ee-ca1b7dd4238a" providerId="ADAL" clId="{190C18D1-DF87-4C8C-BADD-508AE5F51434}" dt="2023-10-28T08:38:17.623" v="1440" actId="20577"/>
          <ac:spMkLst>
            <pc:docMk/>
            <pc:sldMk cId="1602457143" sldId="298"/>
            <ac:spMk id="35" creationId="{7A5D9570-235E-F36C-CA2B-DC3665240398}"/>
          </ac:spMkLst>
        </pc:spChg>
        <pc:spChg chg="mod">
          <ac:chgData name="LeeKihoon" userId="3fabf05e-f515-4018-a4ee-ca1b7dd4238a" providerId="ADAL" clId="{190C18D1-DF87-4C8C-BADD-508AE5F51434}" dt="2023-10-28T08:37:23.600" v="1403" actId="20577"/>
          <ac:spMkLst>
            <pc:docMk/>
            <pc:sldMk cId="1602457143" sldId="298"/>
            <ac:spMk id="37" creationId="{9244D5A0-0FE7-67F9-631B-74606396881D}"/>
          </ac:spMkLst>
        </pc:spChg>
        <pc:spChg chg="mod">
          <ac:chgData name="LeeKihoon" userId="3fabf05e-f515-4018-a4ee-ca1b7dd4238a" providerId="ADAL" clId="{190C18D1-DF87-4C8C-BADD-508AE5F51434}" dt="2023-10-28T08:38:04.740" v="1431" actId="20577"/>
          <ac:spMkLst>
            <pc:docMk/>
            <pc:sldMk cId="1602457143" sldId="298"/>
            <ac:spMk id="41" creationId="{97D7529A-2796-FBED-0CEB-CDDDEA5EF2E2}"/>
          </ac:spMkLst>
        </pc:spChg>
        <pc:graphicFrameChg chg="mod modGraphic">
          <ac:chgData name="LeeKihoon" userId="3fabf05e-f515-4018-a4ee-ca1b7dd4238a" providerId="ADAL" clId="{190C18D1-DF87-4C8C-BADD-508AE5F51434}" dt="2023-10-29T14:37:31.890" v="3078" actId="113"/>
          <ac:graphicFrameMkLst>
            <pc:docMk/>
            <pc:sldMk cId="1602457143" sldId="298"/>
            <ac:graphicFrameMk id="8" creationId="{25C65E61-C82B-34C6-2B98-5A76B86021CC}"/>
          </ac:graphicFrameMkLst>
        </pc:graphicFrameChg>
        <pc:picChg chg="add mod">
          <ac:chgData name="LeeKihoon" userId="3fabf05e-f515-4018-a4ee-ca1b7dd4238a" providerId="ADAL" clId="{190C18D1-DF87-4C8C-BADD-508AE5F51434}" dt="2023-10-28T08:34:27.261" v="1319" actId="14100"/>
          <ac:picMkLst>
            <pc:docMk/>
            <pc:sldMk cId="1602457143" sldId="298"/>
            <ac:picMk id="7" creationId="{1A803AFC-B753-B367-6F4C-563DB68257C4}"/>
          </ac:picMkLst>
        </pc:picChg>
        <pc:picChg chg="add mod">
          <ac:chgData name="LeeKihoon" userId="3fabf05e-f515-4018-a4ee-ca1b7dd4238a" providerId="ADAL" clId="{190C18D1-DF87-4C8C-BADD-508AE5F51434}" dt="2023-10-28T08:35:18.068" v="1334" actId="14100"/>
          <ac:picMkLst>
            <pc:docMk/>
            <pc:sldMk cId="1602457143" sldId="298"/>
            <ac:picMk id="9" creationId="{86401296-F0B1-DB2C-E0B1-18EFBD2786AD}"/>
          </ac:picMkLst>
        </pc:picChg>
        <pc:picChg chg="add mod">
          <ac:chgData name="LeeKihoon" userId="3fabf05e-f515-4018-a4ee-ca1b7dd4238a" providerId="ADAL" clId="{190C18D1-DF87-4C8C-BADD-508AE5F51434}" dt="2023-10-28T08:35:34.470" v="1341" actId="14100"/>
          <ac:picMkLst>
            <pc:docMk/>
            <pc:sldMk cId="1602457143" sldId="298"/>
            <ac:picMk id="10" creationId="{0E6A8965-D8FB-02AC-7E78-C67F4AA3B5E8}"/>
          </ac:picMkLst>
        </pc:picChg>
        <pc:picChg chg="del">
          <ac:chgData name="LeeKihoon" userId="3fabf05e-f515-4018-a4ee-ca1b7dd4238a" providerId="ADAL" clId="{190C18D1-DF87-4C8C-BADD-508AE5F51434}" dt="2023-10-28T08:34:21.446" v="1316" actId="478"/>
          <ac:picMkLst>
            <pc:docMk/>
            <pc:sldMk cId="1602457143" sldId="298"/>
            <ac:picMk id="11" creationId="{0E4BD99C-0B62-5E54-9AAF-AAEE09F691C0}"/>
          </ac:picMkLst>
        </pc:picChg>
        <pc:picChg chg="add mod">
          <ac:chgData name="LeeKihoon" userId="3fabf05e-f515-4018-a4ee-ca1b7dd4238a" providerId="ADAL" clId="{190C18D1-DF87-4C8C-BADD-508AE5F51434}" dt="2023-10-28T08:36:02.183" v="1352" actId="14100"/>
          <ac:picMkLst>
            <pc:docMk/>
            <pc:sldMk cId="1602457143" sldId="298"/>
            <ac:picMk id="12" creationId="{D7D119EB-4E5D-0D64-D920-B61E4DFB4A65}"/>
          </ac:picMkLst>
        </pc:picChg>
        <pc:picChg chg="del">
          <ac:chgData name="LeeKihoon" userId="3fabf05e-f515-4018-a4ee-ca1b7dd4238a" providerId="ADAL" clId="{190C18D1-DF87-4C8C-BADD-508AE5F51434}" dt="2023-10-28T08:34:49.285" v="1323" actId="478"/>
          <ac:picMkLst>
            <pc:docMk/>
            <pc:sldMk cId="1602457143" sldId="298"/>
            <ac:picMk id="13" creationId="{CC8478FD-DB35-604F-C10B-F976B2984452}"/>
          </ac:picMkLst>
        </pc:picChg>
        <pc:picChg chg="del">
          <ac:chgData name="LeeKihoon" userId="3fabf05e-f515-4018-a4ee-ca1b7dd4238a" providerId="ADAL" clId="{190C18D1-DF87-4C8C-BADD-508AE5F51434}" dt="2023-10-28T08:34:49.285" v="1323" actId="478"/>
          <ac:picMkLst>
            <pc:docMk/>
            <pc:sldMk cId="1602457143" sldId="298"/>
            <ac:picMk id="14" creationId="{91D9DA35-C550-BA4B-C9E9-8525258DB38C}"/>
          </ac:picMkLst>
        </pc:picChg>
        <pc:picChg chg="del">
          <ac:chgData name="LeeKihoon" userId="3fabf05e-f515-4018-a4ee-ca1b7dd4238a" providerId="ADAL" clId="{190C18D1-DF87-4C8C-BADD-508AE5F51434}" dt="2023-10-28T08:34:49.285" v="1323" actId="478"/>
          <ac:picMkLst>
            <pc:docMk/>
            <pc:sldMk cId="1602457143" sldId="298"/>
            <ac:picMk id="15" creationId="{530FC8D6-939E-C3BD-8E1F-2173D2BC8411}"/>
          </ac:picMkLst>
        </pc:picChg>
        <pc:picChg chg="add mod">
          <ac:chgData name="LeeKihoon" userId="3fabf05e-f515-4018-a4ee-ca1b7dd4238a" providerId="ADAL" clId="{190C18D1-DF87-4C8C-BADD-508AE5F51434}" dt="2023-10-28T08:35:46.908" v="1344" actId="14100"/>
          <ac:picMkLst>
            <pc:docMk/>
            <pc:sldMk cId="1602457143" sldId="298"/>
            <ac:picMk id="16" creationId="{E9FF9F3A-9D9A-7E65-3698-5480411FFDCE}"/>
          </ac:picMkLst>
        </pc:picChg>
        <pc:picChg chg="add mod">
          <ac:chgData name="LeeKihoon" userId="3fabf05e-f515-4018-a4ee-ca1b7dd4238a" providerId="ADAL" clId="{190C18D1-DF87-4C8C-BADD-508AE5F51434}" dt="2023-10-28T08:36:07.256" v="1354" actId="14100"/>
          <ac:picMkLst>
            <pc:docMk/>
            <pc:sldMk cId="1602457143" sldId="298"/>
            <ac:picMk id="17" creationId="{44F78BF7-3045-8C23-9B88-4D7CE008AEAC}"/>
          </ac:picMkLst>
        </pc:picChg>
        <pc:picChg chg="add mod">
          <ac:chgData name="LeeKihoon" userId="3fabf05e-f515-4018-a4ee-ca1b7dd4238a" providerId="ADAL" clId="{190C18D1-DF87-4C8C-BADD-508AE5F51434}" dt="2023-10-28T08:35:27.679" v="1338" actId="14100"/>
          <ac:picMkLst>
            <pc:docMk/>
            <pc:sldMk cId="1602457143" sldId="298"/>
            <ac:picMk id="18" creationId="{6F0826E3-E5DE-E615-3397-6BE85F65A6C6}"/>
          </ac:picMkLst>
        </pc:picChg>
        <pc:picChg chg="del">
          <ac:chgData name="LeeKihoon" userId="3fabf05e-f515-4018-a4ee-ca1b7dd4238a" providerId="ADAL" clId="{190C18D1-DF87-4C8C-BADD-508AE5F51434}" dt="2023-10-28T08:34:49.285" v="1323" actId="478"/>
          <ac:picMkLst>
            <pc:docMk/>
            <pc:sldMk cId="1602457143" sldId="298"/>
            <ac:picMk id="22" creationId="{7E1840B5-9D44-250A-1CCA-E730FB2BF149}"/>
          </ac:picMkLst>
        </pc:picChg>
        <pc:picChg chg="del">
          <ac:chgData name="LeeKihoon" userId="3fabf05e-f515-4018-a4ee-ca1b7dd4238a" providerId="ADAL" clId="{190C18D1-DF87-4C8C-BADD-508AE5F51434}" dt="2023-10-28T08:34:49.285" v="1323" actId="478"/>
          <ac:picMkLst>
            <pc:docMk/>
            <pc:sldMk cId="1602457143" sldId="298"/>
            <ac:picMk id="23" creationId="{4481C43D-F64E-B53E-9399-3698DD6DF0BF}"/>
          </ac:picMkLst>
        </pc:picChg>
        <pc:picChg chg="del">
          <ac:chgData name="LeeKihoon" userId="3fabf05e-f515-4018-a4ee-ca1b7dd4238a" providerId="ADAL" clId="{190C18D1-DF87-4C8C-BADD-508AE5F51434}" dt="2023-10-28T08:34:49.285" v="1323" actId="478"/>
          <ac:picMkLst>
            <pc:docMk/>
            <pc:sldMk cId="1602457143" sldId="298"/>
            <ac:picMk id="25" creationId="{11256949-0C58-3A89-B403-29DE7C8A768D}"/>
          </ac:picMkLst>
        </pc:picChg>
      </pc:sldChg>
      <pc:sldChg chg="delSp modSp add mod ord">
        <pc:chgData name="LeeKihoon" userId="3fabf05e-f515-4018-a4ee-ca1b7dd4238a" providerId="ADAL" clId="{190C18D1-DF87-4C8C-BADD-508AE5F51434}" dt="2023-10-31T07:16:41.500" v="3260" actId="20577"/>
        <pc:sldMkLst>
          <pc:docMk/>
          <pc:sldMk cId="2703338466" sldId="299"/>
        </pc:sldMkLst>
        <pc:spChg chg="mod">
          <ac:chgData name="LeeKihoon" userId="3fabf05e-f515-4018-a4ee-ca1b7dd4238a" providerId="ADAL" clId="{190C18D1-DF87-4C8C-BADD-508AE5F51434}" dt="2023-10-29T13:30:49.604" v="2286" actId="20577"/>
          <ac:spMkLst>
            <pc:docMk/>
            <pc:sldMk cId="2703338466" sldId="299"/>
            <ac:spMk id="2" creationId="{A4DBA73D-C28E-6021-9047-64E9BA20AF9B}"/>
          </ac:spMkLst>
        </pc:spChg>
        <pc:spChg chg="mod">
          <ac:chgData name="LeeKihoon" userId="3fabf05e-f515-4018-a4ee-ca1b7dd4238a" providerId="ADAL" clId="{190C18D1-DF87-4C8C-BADD-508AE5F51434}" dt="2023-10-30T10:13:54.208" v="3113" actId="20577"/>
          <ac:spMkLst>
            <pc:docMk/>
            <pc:sldMk cId="2703338466" sldId="299"/>
            <ac:spMk id="6" creationId="{A81EC9CF-44EE-C79C-8211-FB4C4282D497}"/>
          </ac:spMkLst>
        </pc:spChg>
        <pc:spChg chg="del">
          <ac:chgData name="LeeKihoon" userId="3fabf05e-f515-4018-a4ee-ca1b7dd4238a" providerId="ADAL" clId="{190C18D1-DF87-4C8C-BADD-508AE5F51434}" dt="2023-10-30T10:13:49.213" v="3108" actId="478"/>
          <ac:spMkLst>
            <pc:docMk/>
            <pc:sldMk cId="2703338466" sldId="299"/>
            <ac:spMk id="9" creationId="{09FF3F3F-38CD-E95E-7C05-207705E13E30}"/>
          </ac:spMkLst>
        </pc:spChg>
        <pc:graphicFrameChg chg="mod modGraphic">
          <ac:chgData name="LeeKihoon" userId="3fabf05e-f515-4018-a4ee-ca1b7dd4238a" providerId="ADAL" clId="{190C18D1-DF87-4C8C-BADD-508AE5F51434}" dt="2023-10-31T07:16:41.500" v="3260" actId="20577"/>
          <ac:graphicFrameMkLst>
            <pc:docMk/>
            <pc:sldMk cId="2703338466" sldId="299"/>
            <ac:graphicFrameMk id="8" creationId="{8F2BA1FC-E2B0-B0DF-4F79-421269C16A21}"/>
          </ac:graphicFrameMkLst>
        </pc:graphicFrameChg>
      </pc:sldChg>
      <pc:sldChg chg="modSp add del mod ord">
        <pc:chgData name="LeeKihoon" userId="3fabf05e-f515-4018-a4ee-ca1b7dd4238a" providerId="ADAL" clId="{190C18D1-DF87-4C8C-BADD-508AE5F51434}" dt="2023-10-29T14:32:50.031" v="3077" actId="47"/>
        <pc:sldMkLst>
          <pc:docMk/>
          <pc:sldMk cId="3902276106" sldId="300"/>
        </pc:sldMkLst>
        <pc:spChg chg="mod">
          <ac:chgData name="LeeKihoon" userId="3fabf05e-f515-4018-a4ee-ca1b7dd4238a" providerId="ADAL" clId="{190C18D1-DF87-4C8C-BADD-508AE5F51434}" dt="2023-10-28T08:52:56.352" v="1612" actId="20577"/>
          <ac:spMkLst>
            <pc:docMk/>
            <pc:sldMk cId="3902276106" sldId="300"/>
            <ac:spMk id="6" creationId="{A81EC9CF-44EE-C79C-8211-FB4C4282D497}"/>
          </ac:spMkLst>
        </pc:spChg>
        <pc:graphicFrameChg chg="mod modGraphic">
          <ac:chgData name="LeeKihoon" userId="3fabf05e-f515-4018-a4ee-ca1b7dd4238a" providerId="ADAL" clId="{190C18D1-DF87-4C8C-BADD-508AE5F51434}" dt="2023-10-29T13:44:30.902" v="3017" actId="20577"/>
          <ac:graphicFrameMkLst>
            <pc:docMk/>
            <pc:sldMk cId="3902276106" sldId="300"/>
            <ac:graphicFrameMk id="8" creationId="{8F2BA1FC-E2B0-B0DF-4F79-421269C16A21}"/>
          </ac:graphicFrameMkLst>
        </pc:graphicFrameChg>
      </pc:sldChg>
      <pc:sldChg chg="addSp delSp modSp add mod">
        <pc:chgData name="LeeKihoon" userId="3fabf05e-f515-4018-a4ee-ca1b7dd4238a" providerId="ADAL" clId="{190C18D1-DF87-4C8C-BADD-508AE5F51434}" dt="2023-10-29T13:08:15.246" v="2002" actId="20577"/>
        <pc:sldMkLst>
          <pc:docMk/>
          <pc:sldMk cId="1780702714" sldId="301"/>
        </pc:sldMkLst>
        <pc:spChg chg="mod">
          <ac:chgData name="LeeKihoon" userId="3fabf05e-f515-4018-a4ee-ca1b7dd4238a" providerId="ADAL" clId="{190C18D1-DF87-4C8C-BADD-508AE5F51434}" dt="2023-10-29T13:08:15.246" v="2002" actId="20577"/>
          <ac:spMkLst>
            <pc:docMk/>
            <pc:sldMk cId="1780702714" sldId="301"/>
            <ac:spMk id="2" creationId="{A4DBA73D-C28E-6021-9047-64E9BA20AF9B}"/>
          </ac:spMkLst>
        </pc:spChg>
        <pc:spChg chg="mod">
          <ac:chgData name="LeeKihoon" userId="3fabf05e-f515-4018-a4ee-ca1b7dd4238a" providerId="ADAL" clId="{190C18D1-DF87-4C8C-BADD-508AE5F51434}" dt="2023-10-29T13:01:07.455" v="1700" actId="21"/>
          <ac:spMkLst>
            <pc:docMk/>
            <pc:sldMk cId="1780702714" sldId="301"/>
            <ac:spMk id="5" creationId="{40C32FC0-6D72-2290-CFF8-A48623F399CF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7" creationId="{28B2B7BE-0AC5-11F4-DF83-49DF0C15E75C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9" creationId="{53CDA764-D86C-CD55-70D7-74EA5B889D1B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0" creationId="{F8FEA9FF-841B-D711-0497-B266841909F2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1" creationId="{983D8E83-BE8A-6966-956C-8FC17AE223C4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2" creationId="{520A2288-6F6D-1949-57FF-5B3BE1C9083E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3" creationId="{D4B3A405-C642-7BC1-EBAF-06FFD46600AB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4" creationId="{057591DB-A5FC-52F3-656E-06B1735055C1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5" creationId="{83FE390A-2EBD-07A9-CA0F-3236BC51D8BA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6" creationId="{3F40E419-9DF1-55A2-97E9-56D11F9E63DF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7" creationId="{C954EAB7-9A6B-B7FF-7E24-116E71EA1E40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8" creationId="{41FCDF14-0725-FD3C-20C2-E1A65E5B2F66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43" creationId="{CC8900B5-D9F4-BED8-5823-2D55E2EECAE5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44" creationId="{EF8CB951-115D-AA3C-71AB-05C6E18FC1E9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45" creationId="{2CE5058A-ECE8-6C3D-3089-6A2C55E353B2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46" creationId="{B6FA703C-4B71-1797-4DAB-BA071CEA3E9E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47" creationId="{D7171E48-B772-6826-21B2-5E1D38382C75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48" creationId="{1404185B-CC78-1D77-81D2-C20013D99B97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49" creationId="{FD3498DB-231E-1699-78D9-AE54418B5362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55" creationId="{BC0405AA-BA11-E2B8-E7D4-B725348C8771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56" creationId="{911AFA72-C7E1-AA65-B147-003A421917C0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57" creationId="{3A127B24-BBF4-30D4-0EEE-8002E0D09DAA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58" creationId="{1967A57E-C813-E217-1908-C53F68491D14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59" creationId="{B756A28F-53E3-0919-0CC5-EA7917D04861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60" creationId="{2BABFD2D-925C-0AEA-B95A-4B3117F5B6E6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61" creationId="{55D77DA2-8C4D-F50E-33E2-7B0840E2A782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62" creationId="{82DE5CB0-074D-ABF8-DA82-9B1D53D1B7CF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63" creationId="{48A7B2C7-125E-83E7-3F80-43784296F112}"/>
          </ac:spMkLst>
        </pc:spChg>
        <pc:spChg chg="mod">
          <ac:chgData name="LeeKihoon" userId="3fabf05e-f515-4018-a4ee-ca1b7dd4238a" providerId="ADAL" clId="{190C18D1-DF87-4C8C-BADD-508AE5F51434}" dt="2023-10-29T13:00:39.665" v="1677" actId="14100"/>
          <ac:spMkLst>
            <pc:docMk/>
            <pc:sldMk cId="1780702714" sldId="301"/>
            <ac:spMk id="1225" creationId="{0E4A6E60-C6F6-2CF0-A6B2-7E914401BA07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28" creationId="{D98DC1EE-881F-0204-256C-D73828A9A094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29" creationId="{8B2A5777-099F-64BF-BBE5-03BAFE8EFE4E}"/>
          </ac:spMkLst>
        </pc:spChg>
        <pc:spChg chg="del">
          <ac:chgData name="LeeKihoon" userId="3fabf05e-f515-4018-a4ee-ca1b7dd4238a" providerId="ADAL" clId="{190C18D1-DF87-4C8C-BADD-508AE5F51434}" dt="2023-10-29T12:58:58.167" v="1635" actId="478"/>
          <ac:spMkLst>
            <pc:docMk/>
            <pc:sldMk cId="1780702714" sldId="301"/>
            <ac:spMk id="1230" creationId="{9B80A8A0-698F-30BE-DACC-1EBE43487532}"/>
          </ac:spMkLst>
        </pc:spChg>
        <pc:spChg chg="del">
          <ac:chgData name="LeeKihoon" userId="3fabf05e-f515-4018-a4ee-ca1b7dd4238a" providerId="ADAL" clId="{190C18D1-DF87-4C8C-BADD-508AE5F51434}" dt="2023-10-29T12:58:59.496" v="1636" actId="478"/>
          <ac:spMkLst>
            <pc:docMk/>
            <pc:sldMk cId="1780702714" sldId="301"/>
            <ac:spMk id="1231" creationId="{39A98F56-525B-0F34-749B-6AB92F18BBB6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32" creationId="{68E965F1-F4FC-0583-78A6-20EC5316BC7C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36" creationId="{EDB957E7-F7B5-5C0B-9A0B-99C423D6E970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37" creationId="{7B826A8A-E5D6-09C1-6D5E-AD51140471C8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38" creationId="{D809EE26-6727-ADD2-1F4D-8E31660FF73B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39" creationId="{C7A28CE2-1023-DDE0-1EF9-DD7E67940BF4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40" creationId="{3FF8293F-48C4-4ED1-9E54-B25600385E72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41" creationId="{D1506FE6-CF66-6A9A-A6F8-50F24FF59043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51" creationId="{FA2CED76-82A6-6C29-2716-3831FDD1E87D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52" creationId="{822CD49C-52D2-E488-A891-609F0C46D60A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53" creationId="{F97C57BE-AAD9-05D2-046D-299D0DB1D891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54" creationId="{DCBCFCE2-C25F-1D8F-98BF-253F0783FF3B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55" creationId="{9E975159-7F1B-3F8B-A1D4-9091960035A0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56" creationId="{CB917088-E372-EDA8-487E-64D7A3D72CAF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57" creationId="{F21F4D27-76A6-CCC1-E772-F0F63F2015A6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63" creationId="{E63AF298-8DFC-D497-AEDE-24AB2E456FED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64" creationId="{7B87B5C3-B913-4BDD-A0D5-62F22C8DC151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65" creationId="{88AE0979-8686-453D-126C-6B8B5A270B94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66" creationId="{3B573BC4-CB1D-3464-FE33-53D51C526E1D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67" creationId="{052F1459-0E08-EEBD-720E-9AC7F96A18C8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68" creationId="{6009FD38-ACED-4624-5BBC-0D4B849987C5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69" creationId="{2762F190-5D2D-FAFD-03E3-9A92CE38BCD5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70" creationId="{E10C4B82-3A49-1DCF-EFFE-9A417F7337D6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71" creationId="{AF69E872-722F-7373-FF04-9475B7A5AEDA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72" creationId="{155CB869-047F-80E3-3C78-D92FF760273A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97" creationId="{67AE00A7-9EA2-1C93-E988-8F2417BBB682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98" creationId="{C9211ADD-AAB9-C102-A358-D3E5104C6F7A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99" creationId="{CD972C4D-F7E7-5FC8-CFEE-47672305E4B8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01" creationId="{DC77F48A-4DEF-E99F-51CC-6F7DFBD0DDEF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05" creationId="{3854135D-06AD-A8D8-F819-B625B50C2EDB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06" creationId="{72FD3C77-297D-97A7-5BA5-7442E7930242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07" creationId="{F1EB7F93-0EFF-6D0E-DA5A-DF2252D58160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08" creationId="{C53D0FDD-28D3-C00B-FDCE-B8F9FA5CB2A4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09" creationId="{CF935DBE-E0CD-6E22-7253-FA67C662F160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10" creationId="{EA22681E-EBFE-4C73-AE37-FCC7BDFE5100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11" creationId="{F7C697B6-3223-1A61-9A65-F935403BEEA5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12" creationId="{FCFE2A04-32C8-7BBF-2A47-DA80115417BD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13" creationId="{5D19088E-9546-4F0A-56FD-55A3116565E3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14" creationId="{0591AD07-B18A-AE03-8011-6AF5CEB7A60C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39" creationId="{0E842B07-A904-C810-87F9-8704FAB11255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40" creationId="{D97C0415-E1D8-10BC-F8AF-667558B9EA13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41" creationId="{4BC97857-9BB3-385A-0CF2-6AC266229C4B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42" creationId="{68DCD040-B30C-84C5-7B40-8F7950F9FEA1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43" creationId="{BF915F30-9ED5-2168-D0BA-11F1B3178F68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44" creationId="{85EF0CD9-3955-9FAD-7691-31F8AE7E92A4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45" creationId="{970B1BA2-31C3-0B88-DF66-C437B05510D5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51" creationId="{30CDD640-1187-408B-00F9-848736F9F6A4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52" creationId="{3682FAF9-EBE8-4A38-E422-67AA4F6EAABC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53" creationId="{A390D107-8FB1-F67B-E5E2-6D5122C91DF6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54" creationId="{E26C1231-D24A-ECB1-D58F-3C4331133583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55" creationId="{46E44EF6-B7CD-87FF-8CC3-A9DE50AA22C4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56" creationId="{AC85E2AC-4B5C-7552-2641-C7A04D18BD68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57" creationId="{58C245CB-999A-1481-75AD-6894A92E631C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58" creationId="{80394E16-41A2-FA0E-C16C-4592DBC0EAB6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59" creationId="{2A14D1D2-60E2-F83F-ED70-5F5A37ECFF29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60" creationId="{1C7A8475-5A2B-1677-12F6-0B9B8F5B676F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85" creationId="{8DA80739-82AF-BFB4-AD7D-B15EED7E471B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86" creationId="{AB8FC091-7F7D-69E6-D928-BF1126F7C344}"/>
          </ac:spMkLst>
        </pc:spChg>
        <pc:spChg chg="mod">
          <ac:chgData name="LeeKihoon" userId="3fabf05e-f515-4018-a4ee-ca1b7dd4238a" providerId="ADAL" clId="{190C18D1-DF87-4C8C-BADD-508AE5F51434}" dt="2023-10-29T13:00:53.237" v="1698" actId="1076"/>
          <ac:spMkLst>
            <pc:docMk/>
            <pc:sldMk cId="1780702714" sldId="301"/>
            <ac:spMk id="1387" creationId="{8BA7D843-41D7-EAB2-9C5E-45C0D0236EE2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89" creationId="{67A950F7-8696-2421-12FD-9F1A0E03BAAB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91" creationId="{C051B583-E530-2AA8-958D-0D80C5B9591F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92" creationId="{53CCCF12-3C99-D06F-49F2-5EB15A90FF7F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93" creationId="{2BC86390-96D0-5EF7-85F9-6D064CB0D75A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94" creationId="{D79CC6F8-43B4-FE3E-AE0D-DDA3F836FD0C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95" creationId="{06E2D0E5-31DE-16A6-A27A-FB9440F4E408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96" creationId="{57623337-92CB-08DE-AC5F-9D8DEA2BFEE0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97" creationId="{E8D5F579-23A5-D0E2-D6B8-766CF035846B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98" creationId="{EF187D64-65C1-8FF7-3CD5-6999E402A3AC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99" creationId="{111DB657-045D-668B-1890-2CE5DBAB99C3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00" creationId="{3F401192-0424-9639-FEAB-19D3E810DD21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25" creationId="{57176717-4C50-15DC-482F-A6BA605FCFB4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26" creationId="{54E05A67-0B55-090D-5EAB-D3F9A01F4A51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27" creationId="{B1C5CB92-E712-D521-B994-71688544A261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28" creationId="{651A2034-1191-E304-A6CC-25EB8CE8A29D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29" creationId="{61F3159B-ACE7-FD99-EA58-FF429AB71E16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30" creationId="{BD936DED-273E-419E-9496-670FC75C99EF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31" creationId="{90D6C7F7-65FF-8563-6FBE-43B8292CDC19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37" creationId="{69AACCD7-4B33-E1C7-57B9-7463740D4696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38" creationId="{643BBE93-C299-7CA8-71AF-634C4DD4B6A1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39" creationId="{EF8E3821-E3F9-1A37-480E-6B05457D6B73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40" creationId="{41E999FE-6257-C480-0667-6EB9AA14E19A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41" creationId="{8981E80F-A867-19AE-2D85-423545785D2D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42" creationId="{CF2FA9FA-D29D-BD2B-77F3-F5BF20CD5AB5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43" creationId="{2375D574-36C4-169A-8BD4-0D0A53646169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44" creationId="{A292DA10-00AE-AFDC-ECD2-1DEEF9C7452B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45" creationId="{8059F1EF-E71A-848D-8792-2EC859C9702F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46" creationId="{B576018E-C537-977F-8EE4-FF36DA57F9DE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71" creationId="{16591054-3EE2-4184-CB1D-A23787F4B568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72" creationId="{FF5582D5-06AB-D577-4308-76EB9D7A316F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73" creationId="{FFF96D4E-FA6C-7F26-1264-79B1C1959ADE}"/>
          </ac:spMkLst>
        </pc:spChg>
        <pc:spChg chg="mod">
          <ac:chgData name="LeeKihoon" userId="3fabf05e-f515-4018-a4ee-ca1b7dd4238a" providerId="ADAL" clId="{190C18D1-DF87-4C8C-BADD-508AE5F51434}" dt="2023-10-29T13:01:42.252" v="1722" actId="1076"/>
          <ac:spMkLst>
            <pc:docMk/>
            <pc:sldMk cId="1780702714" sldId="301"/>
            <ac:spMk id="1476" creationId="{EF6E7EC6-11FE-7CE3-6E13-91CE6263FC7C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477" creationId="{3FA888E6-2398-7F5E-736F-DB2FC0D37AF7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502" creationId="{56E7302F-AE4B-3823-7460-C93180CFB752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503" creationId="{2067E065-C530-EB0E-11CF-E886C2B59B6F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504" creationId="{574CE4AA-D397-ED51-4959-BCE81A3F7F18}"/>
          </ac:spMkLst>
        </pc:spChg>
        <pc:spChg chg="add mod">
          <ac:chgData name="LeeKihoon" userId="3fabf05e-f515-4018-a4ee-ca1b7dd4238a" providerId="ADAL" clId="{190C18D1-DF87-4C8C-BADD-508AE5F51434}" dt="2023-10-29T13:01:26.073" v="1718" actId="14100"/>
          <ac:spMkLst>
            <pc:docMk/>
            <pc:sldMk cId="1780702714" sldId="301"/>
            <ac:spMk id="1507" creationId="{C43090D7-8B08-84D5-90FF-DEFBB0D42E46}"/>
          </ac:spMkLst>
        </pc:spChg>
        <pc:spChg chg="add del mod">
          <ac:chgData name="LeeKihoon" userId="3fabf05e-f515-4018-a4ee-ca1b7dd4238a" providerId="ADAL" clId="{190C18D1-DF87-4C8C-BADD-508AE5F51434}" dt="2023-10-29T13:01:22.504" v="1717"/>
          <ac:spMkLst>
            <pc:docMk/>
            <pc:sldMk cId="1780702714" sldId="301"/>
            <ac:spMk id="1508" creationId="{004E821C-FC81-F79C-236E-8E8DF43859B7}"/>
          </ac:spMkLst>
        </pc:spChg>
        <pc:spChg chg="add del mod">
          <ac:chgData name="LeeKihoon" userId="3fabf05e-f515-4018-a4ee-ca1b7dd4238a" providerId="ADAL" clId="{190C18D1-DF87-4C8C-BADD-508AE5F51434}" dt="2023-10-29T13:01:22.504" v="1717"/>
          <ac:spMkLst>
            <pc:docMk/>
            <pc:sldMk cId="1780702714" sldId="301"/>
            <ac:spMk id="1509" creationId="{2905F1B3-F7BA-9F06-C4DC-904C140EE3A1}"/>
          </ac:spMkLst>
        </pc:spChg>
        <pc:spChg chg="add mod">
          <ac:chgData name="LeeKihoon" userId="3fabf05e-f515-4018-a4ee-ca1b7dd4238a" providerId="ADAL" clId="{190C18D1-DF87-4C8C-BADD-508AE5F51434}" dt="2023-10-29T13:07:59.485" v="1982" actId="20577"/>
          <ac:spMkLst>
            <pc:docMk/>
            <pc:sldMk cId="1780702714" sldId="301"/>
            <ac:spMk id="1511" creationId="{22515BBB-E7AD-1CF6-0D6E-4513B81891D1}"/>
          </ac:spMkLst>
        </pc:spChg>
        <pc:grpChg chg="mod">
          <ac:chgData name="LeeKihoon" userId="3fabf05e-f515-4018-a4ee-ca1b7dd4238a" providerId="ADAL" clId="{190C18D1-DF87-4C8C-BADD-508AE5F51434}" dt="2023-10-29T13:01:49.679" v="1725" actId="1076"/>
          <ac:grpSpMkLst>
            <pc:docMk/>
            <pc:sldMk cId="1780702714" sldId="301"/>
            <ac:grpSpMk id="1227" creationId="{3A05EBEC-3FBF-B2A0-3570-0AEA4AE0D5F4}"/>
          </ac:grpSpMkLst>
        </pc:grpChg>
        <pc:picChg chg="add del mod">
          <ac:chgData name="LeeKihoon" userId="3fabf05e-f515-4018-a4ee-ca1b7dd4238a" providerId="ADAL" clId="{190C18D1-DF87-4C8C-BADD-508AE5F51434}" dt="2023-10-29T13:01:22.504" v="1717"/>
          <ac:picMkLst>
            <pc:docMk/>
            <pc:sldMk cId="1780702714" sldId="301"/>
            <ac:picMk id="1027" creationId="{6AFEB8E3-6CD4-AB86-A6EE-EDD9D3FD3368}"/>
          </ac:picMkLst>
        </pc:picChg>
        <pc:picChg chg="add del mod">
          <ac:chgData name="LeeKihoon" userId="3fabf05e-f515-4018-a4ee-ca1b7dd4238a" providerId="ADAL" clId="{190C18D1-DF87-4C8C-BADD-508AE5F51434}" dt="2023-10-29T13:01:22.504" v="1717"/>
          <ac:picMkLst>
            <pc:docMk/>
            <pc:sldMk cId="1780702714" sldId="301"/>
            <ac:picMk id="1028" creationId="{5D96741D-F57E-3999-7DA2-7CC48FA5088B}"/>
          </ac:picMkLst>
        </pc:picChg>
        <pc:picChg chg="add del mod">
          <ac:chgData name="LeeKihoon" userId="3fabf05e-f515-4018-a4ee-ca1b7dd4238a" providerId="ADAL" clId="{190C18D1-DF87-4C8C-BADD-508AE5F51434}" dt="2023-10-29T13:01:22.504" v="1717"/>
          <ac:picMkLst>
            <pc:docMk/>
            <pc:sldMk cId="1780702714" sldId="301"/>
            <ac:picMk id="1029" creationId="{C4F616BA-3DDC-AEE6-B4CE-C49401258F18}"/>
          </ac:picMkLst>
        </pc:picChg>
        <pc:picChg chg="add del mod">
          <ac:chgData name="LeeKihoon" userId="3fabf05e-f515-4018-a4ee-ca1b7dd4238a" providerId="ADAL" clId="{190C18D1-DF87-4C8C-BADD-508AE5F51434}" dt="2023-10-29T13:01:22.504" v="1717"/>
          <ac:picMkLst>
            <pc:docMk/>
            <pc:sldMk cId="1780702714" sldId="301"/>
            <ac:picMk id="1030" creationId="{5222E354-ED82-3662-506C-F618392EC4DE}"/>
          </ac:picMkLst>
        </pc:picChg>
        <pc:picChg chg="add del mod">
          <ac:chgData name="LeeKihoon" userId="3fabf05e-f515-4018-a4ee-ca1b7dd4238a" providerId="ADAL" clId="{190C18D1-DF87-4C8C-BADD-508AE5F51434}" dt="2023-10-29T13:01:22.504" v="1717"/>
          <ac:picMkLst>
            <pc:docMk/>
            <pc:sldMk cId="1780702714" sldId="301"/>
            <ac:picMk id="1031" creationId="{0F39B245-8939-58BF-C5F5-C77E0F7F496D}"/>
          </ac:picMkLst>
        </pc:picChg>
        <pc:picChg chg="add del mod">
          <ac:chgData name="LeeKihoon" userId="3fabf05e-f515-4018-a4ee-ca1b7dd4238a" providerId="ADAL" clId="{190C18D1-DF87-4C8C-BADD-508AE5F51434}" dt="2023-10-29T13:01:22.504" v="1717"/>
          <ac:picMkLst>
            <pc:docMk/>
            <pc:sldMk cId="1780702714" sldId="301"/>
            <ac:picMk id="1032" creationId="{96A54AE9-E73A-ADA3-7EB6-1C72ADC748CF}"/>
          </ac:picMkLst>
        </pc:picChg>
        <pc:picChg chg="add del mod">
          <ac:chgData name="LeeKihoon" userId="3fabf05e-f515-4018-a4ee-ca1b7dd4238a" providerId="ADAL" clId="{190C18D1-DF87-4C8C-BADD-508AE5F51434}" dt="2023-10-29T13:01:22.504" v="1717"/>
          <ac:picMkLst>
            <pc:docMk/>
            <pc:sldMk cId="1780702714" sldId="301"/>
            <ac:picMk id="1033" creationId="{E4F77DDE-3493-EB6D-F2D6-AF186134E819}"/>
          </ac:picMkLst>
        </pc:picChg>
        <pc:picChg chg="add del mod">
          <ac:chgData name="LeeKihoon" userId="3fabf05e-f515-4018-a4ee-ca1b7dd4238a" providerId="ADAL" clId="{190C18D1-DF87-4C8C-BADD-508AE5F51434}" dt="2023-10-29T13:01:22.504" v="1717"/>
          <ac:picMkLst>
            <pc:docMk/>
            <pc:sldMk cId="1780702714" sldId="301"/>
            <ac:picMk id="1034" creationId="{FFF1DC92-CBC5-5037-DDAD-3228CA408F78}"/>
          </ac:picMkLst>
        </pc:picChg>
        <pc:picChg chg="mod">
          <ac:chgData name="LeeKihoon" userId="3fabf05e-f515-4018-a4ee-ca1b7dd4238a" providerId="ADAL" clId="{190C18D1-DF87-4C8C-BADD-508AE5F51434}" dt="2023-10-29T13:00:16.790" v="1674" actId="1076"/>
          <ac:picMkLst>
            <pc:docMk/>
            <pc:sldMk cId="1780702714" sldId="301"/>
            <ac:picMk id="1302" creationId="{4C026611-FBA5-F877-2763-8D3748F98B2A}"/>
          </ac:picMkLst>
        </pc:picChg>
        <pc:picChg chg="mod">
          <ac:chgData name="LeeKihoon" userId="3fabf05e-f515-4018-a4ee-ca1b7dd4238a" providerId="ADAL" clId="{190C18D1-DF87-4C8C-BADD-508AE5F51434}" dt="2023-10-29T13:00:16.790" v="1674" actId="1076"/>
          <ac:picMkLst>
            <pc:docMk/>
            <pc:sldMk cId="1780702714" sldId="301"/>
            <ac:picMk id="1303" creationId="{297CB112-D2EE-C854-CC6B-13839F3E1937}"/>
          </ac:picMkLst>
        </pc:picChg>
        <pc:picChg chg="del">
          <ac:chgData name="LeeKihoon" userId="3fabf05e-f515-4018-a4ee-ca1b7dd4238a" providerId="ADAL" clId="{190C18D1-DF87-4C8C-BADD-508AE5F51434}" dt="2023-10-29T12:59:16.087" v="1653" actId="478"/>
          <ac:picMkLst>
            <pc:docMk/>
            <pc:sldMk cId="1780702714" sldId="301"/>
            <ac:picMk id="1475" creationId="{3088FAF7-088A-4DB2-B63C-CF992AA78179}"/>
          </ac:picMkLst>
        </pc:pic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8" creationId="{F8CF1CD9-7A65-04AF-DB2D-641AFF78BC1E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9" creationId="{09E7A00F-E8D4-F38F-A337-09E4B51E9E93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0" creationId="{9F85F5AD-88AB-1334-94EA-0CF8B9739A13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1" creationId="{F2F91385-CCFA-6E19-00D6-31ED82AB76EF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2" creationId="{D33C755E-74F2-4E2A-B46D-6DABE425FA4E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3" creationId="{7B0528A6-2766-B982-1B74-2CB711DE8605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4" creationId="{C64FDD5E-C299-FFE7-A638-09F1FFEAEFC2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5" creationId="{D927DD98-AA9B-B23E-1396-FA37B8C590F9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6" creationId="{CFD4F29D-0FAE-B852-50C8-91B635098E49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7" creationId="{D905A010-23B1-F42A-879D-0135524CA337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8" creationId="{BBFDD5F3-4256-4AD2-07AA-F17C6B772479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9" creationId="{194B619C-781C-F87F-2909-EBAF6446E5A6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0" creationId="{013D4236-18A0-97F3-C7B4-FF637521D654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1" creationId="{8AF87190-56CB-7C7A-2EEB-A796E98F8F86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2" creationId="{4BD7C845-22B2-E178-4B90-CD6B61474FB0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3" creationId="{D9BDBB2E-6B6F-757C-CFB0-026CDF48F64E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4" creationId="{529C8D97-6F8F-B12B-7AD5-4F4B93948F2B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5" creationId="{78E4CAFA-54C8-BD90-EE82-938E5D363464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6" creationId="{75387E4E-4CA4-4CCC-B139-12FBB1EE7481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7" creationId="{03306FD2-07A7-95D3-A8DE-88FA108901FA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8" creationId="{75F2F9DE-559E-9D70-F4B6-1A41DD123871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9" creationId="{E7EA08B4-B010-A88D-81FB-A3F30FB1E0AB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40" creationId="{CC151CC2-203B-E9EA-665E-293DCA8690A7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41" creationId="{3A895418-5AE9-C58C-322C-2274DF59BF8B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42" creationId="{1F1C5842-E8E2-7F06-1251-DD8F8756B3FA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50" creationId="{0A73FD72-38F9-D70A-F685-CB32E87D9DB2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51" creationId="{09978E5F-A98B-6AB4-023E-ADA844CB0590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52" creationId="{40A4A458-969D-B836-87CD-A47314D3CA40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53" creationId="{6B572E92-0672-119D-F255-5E099181A815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54" creationId="{E4E79220-EB10-FCC3-6B19-178847F70A82}"/>
          </ac:cxnSpMkLst>
        </pc:cxnChg>
        <pc:cxnChg chg="mod">
          <ac:chgData name="LeeKihoon" userId="3fabf05e-f515-4018-a4ee-ca1b7dd4238a" providerId="ADAL" clId="{190C18D1-DF87-4C8C-BADD-508AE5F51434}" dt="2023-10-29T13:01:54.152" v="1727" actId="14100"/>
          <ac:cxnSpMkLst>
            <pc:docMk/>
            <pc:sldMk cId="1780702714" sldId="301"/>
            <ac:cxnSpMk id="1226" creationId="{3BECB1DF-69C8-2E24-189F-F96ACCEC64C0}"/>
          </ac:cxnSpMkLst>
        </pc:cxnChg>
        <pc:cxnChg chg="del mod">
          <ac:chgData name="LeeKihoon" userId="3fabf05e-f515-4018-a4ee-ca1b7dd4238a" providerId="ADAL" clId="{190C18D1-DF87-4C8C-BADD-508AE5F51434}" dt="2023-10-29T12:59:01.683" v="1638" actId="478"/>
          <ac:cxnSpMkLst>
            <pc:docMk/>
            <pc:sldMk cId="1780702714" sldId="301"/>
            <ac:cxnSpMk id="1233" creationId="{C497D255-F310-9B1F-E3E8-7EE3AD864428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34" creationId="{9806B211-9715-3689-6B65-90EF38D77CF9}"/>
          </ac:cxnSpMkLst>
        </pc:cxnChg>
        <pc:cxnChg chg="del mod">
          <ac:chgData name="LeeKihoon" userId="3fabf05e-f515-4018-a4ee-ca1b7dd4238a" providerId="ADAL" clId="{190C18D1-DF87-4C8C-BADD-508AE5F51434}" dt="2023-10-29T12:59:01.271" v="1637" actId="478"/>
          <ac:cxnSpMkLst>
            <pc:docMk/>
            <pc:sldMk cId="1780702714" sldId="301"/>
            <ac:cxnSpMk id="1235" creationId="{260E4968-0541-9DA7-3C7C-F4C3649DE112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42" creationId="{3F7BCC7D-E10F-A633-9B55-13D86871C693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43" creationId="{BDDF8600-70ED-5960-22CC-38733AEE77A2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44" creationId="{1BBD1BAE-0296-1795-70CE-79BDA2DCC8A6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45" creationId="{262ACD3E-0526-06F9-9F63-03CC7AC79777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46" creationId="{735B9263-7B65-003E-BD22-14A68BE51A16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47" creationId="{4405598D-3BF5-9F2C-DDB0-4EEAAB271B96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48" creationId="{828CEFD4-E138-ADD0-6CA8-5062430832AE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49" creationId="{6B098501-9A2E-E75D-3B55-24A7ED8FF8D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50" creationId="{673240C1-17FA-397C-15F5-D96F7953EB2E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58" creationId="{B8753A5D-5091-A097-F57D-7F516DA17A09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59" creationId="{CC5609AC-3DAD-6AA9-8807-391ACAF7F96B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60" creationId="{137836AF-B466-7BE3-D795-038DD57CE34B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61" creationId="{EFF8F778-4F19-0383-E8BA-D59EA04390E3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62" creationId="{40769FFB-440B-BD37-A4DA-1D886DBB3050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73" creationId="{7DE2ABAB-2636-C4A7-6D3D-C5B109858426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74" creationId="{99FE49B5-B254-34AF-A9B5-F4ABF60B412B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75" creationId="{85F6E21A-2CBE-4A79-1BDA-0F8DE2D3D4ED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76" creationId="{138C15A2-9519-981A-5A8E-06FBC8B258A9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77" creationId="{0A482927-F002-9520-F6BB-7937122204C4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78" creationId="{27CF4352-5C42-B419-5673-62B5FEB65DE9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79" creationId="{EA4DA8BB-69F1-D15E-683E-AD8C6C7E805A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0" creationId="{097BEA2E-4849-7E4A-8E1A-AC2427423E60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1" creationId="{A9655FC5-B3E2-C061-28F9-B745058CA5CD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2" creationId="{18D3C040-E428-91C2-8A59-401EF2382940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3" creationId="{F0CDB3C2-B88C-62D9-5B71-E63E1B505156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4" creationId="{F51CA61B-C9BE-2909-4D8C-2A7B2765FDE7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5" creationId="{2A1E0C10-AE0B-7438-7770-0F6354A2B6E5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6" creationId="{E314B0A9-164C-A6FF-0797-D713F6B09FBD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7" creationId="{CF2A6513-1022-6889-51CF-C151FA2A4FC2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8" creationId="{C0BBFCB9-A275-5F35-3B5B-4460E8034BF3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9" creationId="{1AB88114-D014-BC95-57E7-41E3ACA81525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90" creationId="{0B6214D5-4A5F-A2FE-9D34-A1AD9760FAF2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91" creationId="{8EFBC2A7-4BCD-90B7-6368-CDE837C9D2E0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92" creationId="{2A740511-BA7E-E0A2-09BC-9B2BBD6D4953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93" creationId="{A2AB0212-8262-C70E-E8FC-FB110919EA55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94" creationId="{7AF66CE1-B74F-9EED-21D8-33C329FE7EC5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95" creationId="{A60CCEE9-A34B-9837-62CA-DBF50C82417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96" creationId="{8926CC78-1CA4-2A68-A747-0A91C33F733C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00" creationId="{28416243-E5E1-C5B0-5DE2-E4BB4CE55FD3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04" creationId="{B26C42ED-AD9A-A745-2F90-5DCF7DF82E56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15" creationId="{53BB5DEE-2B75-5A0F-C4AF-810CC78A02BC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16" creationId="{C71CA63F-FFC5-965C-50EA-494360AE9177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17" creationId="{DC9EE4E1-A5FD-0EAC-8282-36409AD5E92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18" creationId="{263B4FD6-7377-8F7D-3912-1EA4F03B8877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19" creationId="{A060E3AF-4B31-A369-4759-C220E31E78B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0" creationId="{49ED0EA2-F287-2B47-D858-6A7D2CAA28B2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1" creationId="{CF0B7BAA-97BD-D02E-0B41-23E328275D68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2" creationId="{1518E11B-3495-BF50-39A5-1EFE114F97F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3" creationId="{31764B9B-558F-DBE3-F385-D7E52A5686AA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4" creationId="{94AE9B0A-FC75-BBC3-C3BB-40ED9CEE1FBD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5" creationId="{8F2F30F8-1E42-E66B-1B03-7789739E871A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6" creationId="{2A31553A-1A5D-66F8-49B5-FAB3BCFACEF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7" creationId="{8EAE507D-EF4B-3F01-DDFB-73E3D33E31F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8" creationId="{C5612CC0-4ABB-4AF3-85DF-BE2EF1A8FEC5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9" creationId="{7ACD0553-BA91-0779-2911-746668C728C0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30" creationId="{1FA75C26-D29F-EC80-50AA-5E8B5F34157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31" creationId="{556754C6-815E-5D42-A54F-26693A9388EE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32" creationId="{7F2C69E5-2A4F-B1C8-5A97-3D252147F3B3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33" creationId="{B9364B95-19E0-3563-32A7-6CBC0A202DCE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34" creationId="{A3C2DA78-EF97-FBF3-3108-705B6240676C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35" creationId="{B2346D97-64EF-B0B0-0E11-CAD428CA08F2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36" creationId="{696BF4E8-0DAF-7C23-E09F-075F5736737D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37" creationId="{E6103404-AA19-8A5E-221D-B02B7A345D7A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38" creationId="{1D17954D-771B-85F5-3EB4-9E07A79BB09F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46" creationId="{35F43337-9F97-BB9D-E70D-9469DE4EA339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47" creationId="{14D07068-275C-06B8-5CDB-6D79F1C642AB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48" creationId="{DA7072CB-1731-55E1-88EB-39A84B36B748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49" creationId="{51002A49-43BA-3D40-4919-201865A64FB0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50" creationId="{EAE336D1-9538-B44F-AE30-FB9011E9D38C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61" creationId="{B1842BA0-BA4A-EC84-7AD4-D235424A557C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62" creationId="{43950622-23FF-0410-AECB-828976D7D04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63" creationId="{6A7F6206-3DAB-7F16-16C1-FA0F62549EFA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64" creationId="{147A0681-BDA6-5D99-89C4-5D8E8FE325B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65" creationId="{EEAF7B56-F3A5-6100-E285-5E28640B5506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66" creationId="{CBE4DEEF-1DEF-81C9-4CA5-ED0F7C8476F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67" creationId="{D7C7293A-E987-0411-E3FE-6DC44B8E4474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68" creationId="{05B7CFB4-4A61-BB88-96D8-15EC9444AFF5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69" creationId="{92F5631A-A291-59E9-AF35-042FFADE0732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0" creationId="{6E1BB3B1-DD7A-0DEB-CE39-D8707184EA98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1" creationId="{716FFFFA-BEB2-B9CA-6A0C-A97D59152548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2" creationId="{8DAEB67E-0C6A-3929-2732-DFA72594817B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3" creationId="{4EB95AC2-E4B3-1288-3E82-F4C50EA17797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4" creationId="{6ABE2A99-FD26-6DD3-A46B-F6E2C779526E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5" creationId="{EAF5B202-913B-5A99-8751-65DB3A183FF7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6" creationId="{772DAE65-DEFC-56FE-D6E8-99024D44FEC4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7" creationId="{438E5055-3A6A-79E1-D1A5-A8D888678C28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8" creationId="{FC054E8A-F340-30C1-34BC-779F30C03DEB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9" creationId="{7DF7639F-06FA-DD14-CB13-B26D38C96E00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80" creationId="{7392083E-1F65-34DE-6E4F-2885EEE516F6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81" creationId="{4C28F231-65C4-582D-9EDC-37C55AB3332A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82" creationId="{B5DA465E-2717-3718-07CA-31AD2075E13E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83" creationId="{1477154C-8383-ED31-8A72-ADDFE6EF2163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84" creationId="{96F58264-A232-3A10-DD96-5878B87C115E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88" creationId="{09F20356-C2BF-CBAB-76C4-75296541F6E7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390" creationId="{6780B235-4D3F-BDC5-F931-0E7D91B295FE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401" creationId="{4B753453-E367-CB9E-F61E-0880038F2301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02" creationId="{EC7DA8C9-9D50-4033-DE28-F61C8719C2B8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03" creationId="{8CC54061-8911-557B-39EA-EBA0C00C68D8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04" creationId="{14982511-46C9-758F-ED36-3421876F513F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05" creationId="{1AECA1D8-51FA-1D60-F3BC-C75F6C3C127A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06" creationId="{6D8CF23A-E03E-04F3-321F-073EA2B93DB3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07" creationId="{10CE6580-471D-B0E3-FD72-0DA651007F89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08" creationId="{09C958E4-819A-B464-32A8-6AB7E883E0EB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09" creationId="{54A5ACEA-BD74-491D-3EB6-BF58FFF199D6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0" creationId="{DA30222E-3080-EC54-6D5C-50EE2F264118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1" creationId="{F242209C-FF55-D5D6-4CD6-7168FD6843EF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2" creationId="{0CA44258-9D7D-D1BC-CAC5-0B4298FC9D86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3" creationId="{F7D1D418-4628-3C0A-C462-89B730BA9368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4" creationId="{97D14F49-DFD6-E0C3-8D23-25AD4470D3B7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5" creationId="{DD97BAFD-DCA6-E4DA-27B9-F232E582DB64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6" creationId="{FCA31660-3548-DF30-47C4-6C9D80CC6F0D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7" creationId="{376FBFCA-FEAC-344B-F8B3-97E43A787013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8" creationId="{2B24D5DC-09E3-B3A5-A470-1FC37F54FBB7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9" creationId="{E0EE9A04-5150-DC7B-3ADA-227AFFEFF44F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20" creationId="{DCB4521B-6CFF-175B-7B00-B26168DE2BF6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21" creationId="{74D5ED4A-A3E4-62CD-EF2C-3CB3E87F3529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22" creationId="{DC5954EC-01A5-29FC-4D7A-F80FA5AB37B4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23" creationId="{9B2C1CDE-F546-DF38-DA91-C51E83D1B304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24" creationId="{CDEBBAF3-4510-F818-53E1-0E012CE91FE6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32" creationId="{E934BAAF-D60A-3A89-37FE-BB6CEDD38B43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33" creationId="{5F79D844-38C8-9F1C-3A9A-B33F440EA633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34" creationId="{2074E415-77A6-72D4-7D7C-8309964DE8E6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35" creationId="{C6138DEE-4FF0-0C47-DE56-D891086E7A32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36" creationId="{1CB8D260-3911-62DE-7F17-CE39A8E40F89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47" creationId="{F5A85363-74B8-92EE-700B-4DB361460E8F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48" creationId="{4B941244-CE17-3697-48EE-0A8659983AA3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49" creationId="{2C0E02C7-E606-452E-D482-0F192663B617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0" creationId="{ED4DAB5F-4C1D-F899-6606-311CD30CF966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1" creationId="{E69738FC-CF4B-A72D-B5FE-54C29C668952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2" creationId="{98FE96B9-482F-22A9-E68B-048262AFF0EB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3" creationId="{0B8EBD7B-97B3-CF31-EBE6-64110939E0DF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4" creationId="{2A76DA01-DAC0-9F54-081D-49F5E72B8836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5" creationId="{C38AD891-43F2-F375-1E04-FA01419AD453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6" creationId="{29429678-491A-1D4F-FD29-9955B7F5A8E6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7" creationId="{05B69A4E-EBC2-0FF9-17C8-AAD0B3684FE0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8" creationId="{2B277293-04D3-A38A-E2F0-421F08526769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9" creationId="{BC1437F8-484A-2B4E-8657-3170ED25849F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0" creationId="{1119F600-F854-C78B-E928-01C1C43C3972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1" creationId="{FD183E3F-C7FA-A22A-B13C-63F7223424FD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2" creationId="{18CDB41D-8368-EB11-120B-B5423DC64FF2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3" creationId="{18CD4C5B-BC05-2ED6-2121-C141092FADE4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4" creationId="{3C4DF727-2137-E6DD-7340-40C5390D303B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5" creationId="{29290E7E-7FED-9BB2-990B-2200F0611301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6" creationId="{BD83AA9E-FFA9-EF88-B556-77DA3EE8EECE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7" creationId="{B307286B-B7D1-2214-0EE0-5F24479B1AF9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8" creationId="{E494C4E0-8F18-83E7-A9C1-DE852144038F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9" creationId="{B9055B96-3B5F-39A4-A418-82990B88AD77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70" creationId="{8CD2B80F-AFD2-0289-3A60-A6D4A6FF1F77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74" creationId="{1A5BF4BD-AAFE-EA80-F38F-5D4AA1371DF1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78" creationId="{86595FF9-7BCD-CF4B-68D3-9C25D53BF894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79" creationId="{8964E8D1-C297-E736-DE71-3940D35214C9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0" creationId="{8597971F-D59D-6E4A-E581-F48DCE6FB9CA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1" creationId="{36521EB1-BC39-B9D7-ED39-675EFAB1AC21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2" creationId="{6A53D8F2-9D5E-9A60-46F0-1FD9F59DC578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3" creationId="{DDC91BE5-C8BF-913E-584F-EFB6E7287372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4" creationId="{85B26934-77B4-BAB7-A9DE-F3F6321EE20A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5" creationId="{0D27BE7E-4448-2D95-EF4C-C1CD07B6D286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6" creationId="{899867E9-58E5-0CB8-79FF-929AA6746F0B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7" creationId="{7971C082-CC7F-25AB-F210-0050598DAD33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8" creationId="{A15DB4F5-7231-EF10-AFA5-80DE38909A4D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9" creationId="{56D892FB-FBAB-A84A-01B4-AE7993E59D7A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0" creationId="{F690ED16-CB91-E713-2442-73B0AA3B76AE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1" creationId="{4F6EEB85-BEC5-48F5-71BA-2806D10352C1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2" creationId="{5EF93A7B-460F-D5A4-F23E-75A769BBBBB9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3" creationId="{5EA84AD8-37CC-1C51-9231-4570AE8AE5D2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4" creationId="{F27E9D8D-428A-DE88-C8CD-F052477894E7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5" creationId="{F854777E-AE3A-CFA0-B595-1CA9CE063198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6" creationId="{CAC4E90C-9707-7B86-AB29-DFE10F5D48DA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7" creationId="{9A6E0775-5B04-6FB2-8C80-9D514926745F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8" creationId="{7CA67ABB-050D-5201-9A79-A86B409F22CA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9" creationId="{70949B20-3896-AB88-4151-C43A1C5864DC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500" creationId="{006E415A-4F38-432D-2436-460DC4742736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501" creationId="{2C67BCC6-0F02-61CD-6A59-D2D0D442EB00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505" creationId="{035979F3-1FAA-A9DA-22D1-45F08522A85F}"/>
          </ac:cxnSpMkLst>
        </pc:cxnChg>
      </pc:sldChg>
      <pc:sldChg chg="add del ord">
        <pc:chgData name="LeeKihoon" userId="3fabf05e-f515-4018-a4ee-ca1b7dd4238a" providerId="ADAL" clId="{190C18D1-DF87-4C8C-BADD-508AE5F51434}" dt="2023-10-30T10:39:41.060" v="3253" actId="47"/>
        <pc:sldMkLst>
          <pc:docMk/>
          <pc:sldMk cId="4172571176" sldId="302"/>
        </pc:sldMkLst>
      </pc:sldChg>
    </pc:docChg>
  </pc:docChgLst>
  <pc:docChgLst>
    <pc:chgData name="LeeKihoon" userId="3fabf05e-f515-4018-a4ee-ca1b7dd4238a" providerId="ADAL" clId="{9B7062BC-6435-444C-9AFA-3DDB3615D495}"/>
    <pc:docChg chg="undo redo custSel addSld delSld modSld sldOrd">
      <pc:chgData name="LeeKihoon" userId="3fabf05e-f515-4018-a4ee-ca1b7dd4238a" providerId="ADAL" clId="{9B7062BC-6435-444C-9AFA-3DDB3615D495}" dt="2023-10-18T07:37:31.066" v="4934" actId="22"/>
      <pc:docMkLst>
        <pc:docMk/>
      </pc:docMkLst>
      <pc:sldChg chg="delSp modSp mod">
        <pc:chgData name="LeeKihoon" userId="3fabf05e-f515-4018-a4ee-ca1b7dd4238a" providerId="ADAL" clId="{9B7062BC-6435-444C-9AFA-3DDB3615D495}" dt="2023-10-18T01:31:27.728" v="3250" actId="20577"/>
        <pc:sldMkLst>
          <pc:docMk/>
          <pc:sldMk cId="1293899720" sldId="267"/>
        </pc:sldMkLst>
        <pc:spChg chg="mod">
          <ac:chgData name="LeeKihoon" userId="3fabf05e-f515-4018-a4ee-ca1b7dd4238a" providerId="ADAL" clId="{9B7062BC-6435-444C-9AFA-3DDB3615D495}" dt="2023-10-18T01:31:27.728" v="3250" actId="20577"/>
          <ac:spMkLst>
            <pc:docMk/>
            <pc:sldMk cId="1293899720" sldId="267"/>
            <ac:spMk id="9" creationId="{14199B62-3139-BC8A-1B61-2C925BCD9708}"/>
          </ac:spMkLst>
        </pc:spChg>
        <pc:spChg chg="del">
          <ac:chgData name="LeeKihoon" userId="3fabf05e-f515-4018-a4ee-ca1b7dd4238a" providerId="ADAL" clId="{9B7062BC-6435-444C-9AFA-3DDB3615D495}" dt="2023-10-18T00:44:22.312" v="1980" actId="478"/>
          <ac:spMkLst>
            <pc:docMk/>
            <pc:sldMk cId="1293899720" sldId="267"/>
            <ac:spMk id="23" creationId="{FFEC09BB-C9A7-EAD2-2601-219CEBF4A895}"/>
          </ac:spMkLst>
        </pc:spChg>
        <pc:spChg chg="del">
          <ac:chgData name="LeeKihoon" userId="3fabf05e-f515-4018-a4ee-ca1b7dd4238a" providerId="ADAL" clId="{9B7062BC-6435-444C-9AFA-3DDB3615D495}" dt="2023-10-18T00:44:22.312" v="1980" actId="478"/>
          <ac:spMkLst>
            <pc:docMk/>
            <pc:sldMk cId="1293899720" sldId="267"/>
            <ac:spMk id="24" creationId="{54CA5C3F-A889-7470-946B-2A56DA8556C8}"/>
          </ac:spMkLst>
        </pc:spChg>
        <pc:spChg chg="del">
          <ac:chgData name="LeeKihoon" userId="3fabf05e-f515-4018-a4ee-ca1b7dd4238a" providerId="ADAL" clId="{9B7062BC-6435-444C-9AFA-3DDB3615D495}" dt="2023-10-18T00:44:22.312" v="1980" actId="478"/>
          <ac:spMkLst>
            <pc:docMk/>
            <pc:sldMk cId="1293899720" sldId="267"/>
            <ac:spMk id="25" creationId="{425FFE78-1C12-CCFE-B976-AB0A14589272}"/>
          </ac:spMkLst>
        </pc:spChg>
      </pc:sldChg>
      <pc:sldChg chg="del">
        <pc:chgData name="LeeKihoon" userId="3fabf05e-f515-4018-a4ee-ca1b7dd4238a" providerId="ADAL" clId="{9B7062BC-6435-444C-9AFA-3DDB3615D495}" dt="2023-10-12T05:07:37.868" v="0" actId="47"/>
        <pc:sldMkLst>
          <pc:docMk/>
          <pc:sldMk cId="1548331191" sldId="268"/>
        </pc:sldMkLst>
      </pc:sldChg>
      <pc:sldChg chg="del">
        <pc:chgData name="LeeKihoon" userId="3fabf05e-f515-4018-a4ee-ca1b7dd4238a" providerId="ADAL" clId="{9B7062BC-6435-444C-9AFA-3DDB3615D495}" dt="2023-10-12T05:07:37.868" v="0" actId="47"/>
        <pc:sldMkLst>
          <pc:docMk/>
          <pc:sldMk cId="2134853168" sldId="271"/>
        </pc:sldMkLst>
      </pc:sldChg>
      <pc:sldChg chg="delSp modSp del mod">
        <pc:chgData name="LeeKihoon" userId="3fabf05e-f515-4018-a4ee-ca1b7dd4238a" providerId="ADAL" clId="{9B7062BC-6435-444C-9AFA-3DDB3615D495}" dt="2023-10-18T01:42:43.156" v="3430" actId="47"/>
        <pc:sldMkLst>
          <pc:docMk/>
          <pc:sldMk cId="1060288866" sldId="273"/>
        </pc:sldMkLst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2" creationId="{DEF192B8-9242-9CD7-96DC-DFE8883B0E6A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3" creationId="{5FED2770-AF3A-0091-0DCE-ADC460EB777C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4" creationId="{AD02DC82-2039-C59F-2C5B-2169F0223065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5" creationId="{B6AD4C16-CBCB-9B1C-FD0C-525C9B4B2A0E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6" creationId="{2947991D-A1F2-CFD2-7A60-CACC2484BF8E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7" creationId="{3840783C-44F2-827C-21EF-9AEB7745E212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8" creationId="{EE2E6047-56D8-7BDB-55B5-E32AED9B7EC7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9" creationId="{EF9800CC-F165-85B3-13BD-DD8CDC8D003C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20" creationId="{B86A5F49-0949-B548-A66F-71825BDA1335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21" creationId="{8B872805-0D6F-0E1C-87A5-F91DB7B001B6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22" creationId="{72C79A70-EE3F-D237-4A16-B9E252B1742D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24" creationId="{4CA4C50A-6648-C19A-E041-7A69A241BAAB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28" creationId="{7ACE3BDE-73E4-DA9E-6B1B-A03D284298C6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36" creationId="{43BA7E53-17BB-D47E-7800-ED560BA363F1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37" creationId="{B172BAB4-3C8B-AD77-DCD8-3479C7F9E88B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51" creationId="{B1FDD2D7-46FB-D5A0-8F24-213B6C8C97E1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52" creationId="{3263B92C-FCBE-43E3-E5F5-FB2A40B6415A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58" creationId="{84767658-B015-0A14-7405-0A9B425E9C11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59" creationId="{10D700F9-6BDB-6CCC-BB27-BA68EFC9CF9D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60" creationId="{4FB3CD6C-78FC-A3B8-CE46-D85875FD13F6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61" creationId="{60603E75-29D6-F591-B88D-4805C38FEF0D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62" creationId="{AB5E6C96-5E2D-3DB0-6449-1BDE3687E0A8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63" creationId="{066EE702-A408-EBBD-8C0C-0B45F6DB4F69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64" creationId="{98F10419-FE73-8A39-8455-F30013D9D6E7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65" creationId="{BCF2FAA1-7409-AEA8-6264-3074F46E5AEE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66" creationId="{5F0DC140-801E-5228-BEFA-E92527DB86C1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68" creationId="{C6272101-7007-2C6D-B3E4-C3F8EE6B5A07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86" creationId="{8A4FCE06-E989-78DA-D150-6309DB1EF215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87" creationId="{7B71CB37-9C68-29D2-F1B7-D7E4C365339C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88" creationId="{C68D62B6-0C54-3295-776D-ED597EFD0B54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89" creationId="{4E07FD8E-1D20-5518-B111-7502F0ADAA5F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90" creationId="{F4609F7B-F563-30EC-71EC-EA28533C6016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91" creationId="{FBCBE9CA-D888-1A99-BF8C-29FE6771042F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92" creationId="{6094FCB1-5F56-63AB-B545-91F0A6ADAC32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93" creationId="{10AA309A-1F23-09BB-8516-372CE56D35BE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94" creationId="{5FADF26D-323F-8479-FCB9-6BDD62897AC3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95" creationId="{D19088A2-7E5C-A78E-FC0B-83465E74B139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07" creationId="{BA84CE59-D025-1472-15FA-32F3B275734E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53" creationId="{23B18203-D72C-807A-407C-85D8931D17F5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54" creationId="{BCCA6573-3E06-DE08-6CCA-A3EF71C50E0E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56" creationId="{598D47A4-B045-67EB-3E7C-B8E93AD9E509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57" creationId="{19A76CDA-5E20-C71C-B714-5A36AC94021A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60" creationId="{F93CBD63-1019-F12C-3CB7-62CC1FD1E433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61" creationId="{E83D8BAF-B30A-C5BD-0F78-4EC382685253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62" creationId="{8E2458FB-36AE-E69B-D90A-67D1A1AA846B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63" creationId="{307B02DB-F4AD-1746-9317-7EC9F4BC4E16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66" creationId="{AD64140D-00AE-CF91-C918-074E9E88ADF0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74" creationId="{CBBD3E6A-02DF-CC12-7870-4BC83589D252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77" creationId="{48975B48-6F46-F419-0792-C965AE2D7FD9}"/>
          </ac:spMkLst>
        </pc:spChg>
        <pc:cxnChg chg="del mod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43" creationId="{5ED313DF-16EB-E5B6-6B53-0394C5044C48}"/>
          </ac:cxnSpMkLst>
        </pc:cxnChg>
        <pc:cxnChg chg="del mod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45" creationId="{6530A5C3-7411-D81E-7487-D0986EB2B94B}"/>
          </ac:cxnSpMkLst>
        </pc:cxnChg>
        <pc:cxnChg chg="del mod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50" creationId="{65136A8E-8172-2C69-4D41-46024D488EE7}"/>
          </ac:cxnSpMkLst>
        </pc:cxnChg>
        <pc:cxnChg chg="del mod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55" creationId="{18CDC225-58FC-47D1-D39F-C79DFA5E29CE}"/>
          </ac:cxnSpMkLst>
        </pc:cxnChg>
        <pc:cxnChg chg="del mod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70" creationId="{145371DD-651C-AA8B-ECCC-27092DF7FDAA}"/>
          </ac:cxnSpMkLst>
        </pc:cxnChg>
        <pc:cxnChg chg="del mod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72" creationId="{A4D03CE9-567E-61F9-E5B7-3FFA83ED09E5}"/>
          </ac:cxnSpMkLst>
        </pc:cxnChg>
        <pc:cxnChg chg="del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74" creationId="{63862AF4-3C32-1291-F0B2-67F9095EDB2E}"/>
          </ac:cxnSpMkLst>
        </pc:cxnChg>
        <pc:cxnChg chg="del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150" creationId="{F9B61700-B63D-F0B9-2BEA-DB121CC2F376}"/>
          </ac:cxnSpMkLst>
        </pc:cxnChg>
        <pc:cxnChg chg="del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168" creationId="{E7049516-31CD-6955-4055-1339627070B3}"/>
          </ac:cxnSpMkLst>
        </pc:cxnChg>
        <pc:cxnChg chg="del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170" creationId="{C240083F-E1AC-5A93-2376-09E499238C68}"/>
          </ac:cxnSpMkLst>
        </pc:cxnChg>
        <pc:cxnChg chg="del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172" creationId="{888BC10B-BDC0-2FBA-34BE-A92259191BEF}"/>
          </ac:cxnSpMkLst>
        </pc:cxnChg>
        <pc:cxnChg chg="del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173" creationId="{A92D2574-F241-E0ED-C0B7-999E56226309}"/>
          </ac:cxnSpMkLst>
        </pc:cxnChg>
        <pc:cxnChg chg="del mod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176" creationId="{FD4778EA-C265-8E25-0E5B-40A0FE8A225D}"/>
          </ac:cxnSpMkLst>
        </pc:cxnChg>
      </pc:sldChg>
      <pc:sldChg chg="addSp delSp modSp add mod">
        <pc:chgData name="LeeKihoon" userId="3fabf05e-f515-4018-a4ee-ca1b7dd4238a" providerId="ADAL" clId="{9B7062BC-6435-444C-9AFA-3DDB3615D495}" dt="2023-10-12T05:53:30.742" v="547" actId="1076"/>
        <pc:sldMkLst>
          <pc:docMk/>
          <pc:sldMk cId="2112844054" sldId="274"/>
        </pc:sldMkLst>
        <pc:spChg chg="del mod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5" creationId="{DBB77287-AE19-3F36-92C3-7876F4A48774}"/>
          </ac:spMkLst>
        </pc:spChg>
        <pc:spChg chg="add del">
          <ac:chgData name="LeeKihoon" userId="3fabf05e-f515-4018-a4ee-ca1b7dd4238a" providerId="ADAL" clId="{9B7062BC-6435-444C-9AFA-3DDB3615D495}" dt="2023-10-12T05:09:31.248" v="134"/>
          <ac:spMkLst>
            <pc:docMk/>
            <pc:sldMk cId="2112844054" sldId="274"/>
            <ac:spMk id="7" creationId="{5641B28F-5AEB-A22B-626E-E558F0D8FCFA}"/>
          </ac:spMkLst>
        </pc:spChg>
        <pc:spChg chg="add del">
          <ac:chgData name="LeeKihoon" userId="3fabf05e-f515-4018-a4ee-ca1b7dd4238a" providerId="ADAL" clId="{9B7062BC-6435-444C-9AFA-3DDB3615D495}" dt="2023-10-12T05:09:34.890" v="140"/>
          <ac:spMkLst>
            <pc:docMk/>
            <pc:sldMk cId="2112844054" sldId="274"/>
            <ac:spMk id="8" creationId="{863EB7CA-956F-4E4C-2977-B7171ED76121}"/>
          </ac:spMkLst>
        </pc:spChg>
        <pc:spChg chg="mod">
          <ac:chgData name="LeeKihoon" userId="3fabf05e-f515-4018-a4ee-ca1b7dd4238a" providerId="ADAL" clId="{9B7062BC-6435-444C-9AFA-3DDB3615D495}" dt="2023-10-12T05:43:57.814" v="327" actId="20577"/>
          <ac:spMkLst>
            <pc:docMk/>
            <pc:sldMk cId="2112844054" sldId="274"/>
            <ac:spMk id="9" creationId="{14199B62-3139-BC8A-1B61-2C925BCD9708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12" creationId="{DEF192B8-9242-9CD7-96DC-DFE8883B0E6A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13" creationId="{5FED2770-AF3A-0091-0DCE-ADC460EB777C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14" creationId="{AD02DC82-2039-C59F-2C5B-2169F0223065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15" creationId="{B6AD4C16-CBCB-9B1C-FD0C-525C9B4B2A0E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16" creationId="{2947991D-A1F2-CFD2-7A60-CACC2484BF8E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17" creationId="{3840783C-44F2-827C-21EF-9AEB7745E212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18" creationId="{EE2E6047-56D8-7BDB-55B5-E32AED9B7EC7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19" creationId="{EF9800CC-F165-85B3-13BD-DD8CDC8D003C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20" creationId="{B86A5F49-0949-B548-A66F-71825BDA1335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21" creationId="{8B872805-0D6F-0E1C-87A5-F91DB7B001B6}"/>
          </ac:spMkLst>
        </pc:spChg>
        <pc:spChg chg="del">
          <ac:chgData name="LeeKihoon" userId="3fabf05e-f515-4018-a4ee-ca1b7dd4238a" providerId="ADAL" clId="{9B7062BC-6435-444C-9AFA-3DDB3615D495}" dt="2023-10-12T05:08:06.983" v="4" actId="478"/>
          <ac:spMkLst>
            <pc:docMk/>
            <pc:sldMk cId="2112844054" sldId="274"/>
            <ac:spMk id="22" creationId="{72C79A70-EE3F-D237-4A16-B9E252B1742D}"/>
          </ac:spMkLst>
        </pc:spChg>
        <pc:spChg chg="add del mod">
          <ac:chgData name="LeeKihoon" userId="3fabf05e-f515-4018-a4ee-ca1b7dd4238a" providerId="ADAL" clId="{9B7062BC-6435-444C-9AFA-3DDB3615D495}" dt="2023-10-12T05:44:21.652" v="343"/>
          <ac:spMkLst>
            <pc:docMk/>
            <pc:sldMk cId="2112844054" sldId="274"/>
            <ac:spMk id="23" creationId="{73BC1212-900F-1A96-5740-E55EA5191B07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24" creationId="{4CA4C50A-6648-C19A-E041-7A69A241BAAB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28" creationId="{7ACE3BDE-73E4-DA9E-6B1B-A03D284298C6}"/>
          </ac:spMkLst>
        </pc:spChg>
        <pc:spChg chg="del">
          <ac:chgData name="LeeKihoon" userId="3fabf05e-f515-4018-a4ee-ca1b7dd4238a" providerId="ADAL" clId="{9B7062BC-6435-444C-9AFA-3DDB3615D495}" dt="2023-10-12T05:08:06.309" v="3" actId="478"/>
          <ac:spMkLst>
            <pc:docMk/>
            <pc:sldMk cId="2112844054" sldId="274"/>
            <ac:spMk id="36" creationId="{43BA7E53-17BB-D47E-7800-ED560BA363F1}"/>
          </ac:spMkLst>
        </pc:spChg>
        <pc:spChg chg="del">
          <ac:chgData name="LeeKihoon" userId="3fabf05e-f515-4018-a4ee-ca1b7dd4238a" providerId="ADAL" clId="{9B7062BC-6435-444C-9AFA-3DDB3615D495}" dt="2023-10-12T05:08:05.780" v="2" actId="478"/>
          <ac:spMkLst>
            <pc:docMk/>
            <pc:sldMk cId="2112844054" sldId="274"/>
            <ac:spMk id="37" creationId="{B172BAB4-3C8B-AD77-DCD8-3479C7F9E88B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51" creationId="{B1FDD2D7-46FB-D5A0-8F24-213B6C8C97E1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52" creationId="{3263B92C-FCBE-43E3-E5F5-FB2A40B6415A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58" creationId="{84767658-B015-0A14-7405-0A9B425E9C11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59" creationId="{10D700F9-6BDB-6CCC-BB27-BA68EFC9CF9D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60" creationId="{4FB3CD6C-78FC-A3B8-CE46-D85875FD13F6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61" creationId="{60603E75-29D6-F591-B88D-4805C38FEF0D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62" creationId="{AB5E6C96-5E2D-3DB0-6449-1BDE3687E0A8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63" creationId="{066EE702-A408-EBBD-8C0C-0B45F6DB4F69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64" creationId="{98F10419-FE73-8A39-8455-F30013D9D6E7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65" creationId="{BCF2FAA1-7409-AEA8-6264-3074F46E5AEE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66" creationId="{5F0DC140-801E-5228-BEFA-E92527DB86C1}"/>
          </ac:spMkLst>
        </pc:spChg>
        <pc:spChg chg="del">
          <ac:chgData name="LeeKihoon" userId="3fabf05e-f515-4018-a4ee-ca1b7dd4238a" providerId="ADAL" clId="{9B7062BC-6435-444C-9AFA-3DDB3615D495}" dt="2023-10-12T05:08:09.782" v="7" actId="478"/>
          <ac:spMkLst>
            <pc:docMk/>
            <pc:sldMk cId="2112844054" sldId="274"/>
            <ac:spMk id="68" creationId="{C6272101-7007-2C6D-B3E4-C3F8EE6B5A07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86" creationId="{8A4FCE06-E989-78DA-D150-6309DB1EF215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87" creationId="{7B71CB37-9C68-29D2-F1B7-D7E4C365339C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88" creationId="{C68D62B6-0C54-3295-776D-ED597EFD0B54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89" creationId="{4E07FD8E-1D20-5518-B111-7502F0ADAA5F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90" creationId="{F4609F7B-F563-30EC-71EC-EA28533C6016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91" creationId="{FBCBE9CA-D888-1A99-BF8C-29FE6771042F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92" creationId="{6094FCB1-5F56-63AB-B545-91F0A6ADAC32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93" creationId="{10AA309A-1F23-09BB-8516-372CE56D35BE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94" creationId="{5FADF26D-323F-8479-FCB9-6BDD62897AC3}"/>
          </ac:spMkLst>
        </pc:spChg>
        <pc:spChg chg="del">
          <ac:chgData name="LeeKihoon" userId="3fabf05e-f515-4018-a4ee-ca1b7dd4238a" providerId="ADAL" clId="{9B7062BC-6435-444C-9AFA-3DDB3615D495}" dt="2023-10-12T05:08:13.402" v="10" actId="478"/>
          <ac:spMkLst>
            <pc:docMk/>
            <pc:sldMk cId="2112844054" sldId="274"/>
            <ac:spMk id="95" creationId="{D19088A2-7E5C-A78E-FC0B-83465E74B139}"/>
          </ac:spMkLst>
        </pc:spChg>
        <pc:spChg chg="del">
          <ac:chgData name="LeeKihoon" userId="3fabf05e-f515-4018-a4ee-ca1b7dd4238a" providerId="ADAL" clId="{9B7062BC-6435-444C-9AFA-3DDB3615D495}" dt="2023-10-12T05:08:12.354" v="9" actId="478"/>
          <ac:spMkLst>
            <pc:docMk/>
            <pc:sldMk cId="2112844054" sldId="274"/>
            <ac:spMk id="107" creationId="{BA84CE59-D025-1472-15FA-32F3B275734E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153" creationId="{23B18203-D72C-807A-407C-85D8931D17F5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154" creationId="{BCCA6573-3E06-DE08-6CCA-A3EF71C50E0E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156" creationId="{598D47A4-B045-67EB-3E7C-B8E93AD9E509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157" creationId="{19A76CDA-5E20-C71C-B714-5A36AC94021A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160" creationId="{F93CBD63-1019-F12C-3CB7-62CC1FD1E433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161" creationId="{E83D8BAF-B30A-C5BD-0F78-4EC382685253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162" creationId="{8E2458FB-36AE-E69B-D90A-67D1A1AA846B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163" creationId="{307B02DB-F4AD-1746-9317-7EC9F4BC4E16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166" creationId="{AD64140D-00AE-CF91-C918-074E9E88ADF0}"/>
          </ac:spMkLst>
        </pc:spChg>
        <pc:spChg chg="del">
          <ac:chgData name="LeeKihoon" userId="3fabf05e-f515-4018-a4ee-ca1b7dd4238a" providerId="ADAL" clId="{9B7062BC-6435-444C-9AFA-3DDB3615D495}" dt="2023-10-12T05:08:18.632" v="12" actId="478"/>
          <ac:spMkLst>
            <pc:docMk/>
            <pc:sldMk cId="2112844054" sldId="274"/>
            <ac:spMk id="174" creationId="{CBBD3E6A-02DF-CC12-7870-4BC83589D252}"/>
          </ac:spMkLst>
        </pc:spChg>
        <pc:spChg chg="del mod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177" creationId="{48975B48-6F46-F419-0792-C965AE2D7FD9}"/>
          </ac:spMkLst>
        </pc:spChg>
        <pc:graphicFrameChg chg="add del mod modGraphic">
          <ac:chgData name="LeeKihoon" userId="3fabf05e-f515-4018-a4ee-ca1b7dd4238a" providerId="ADAL" clId="{9B7062BC-6435-444C-9AFA-3DDB3615D495}" dt="2023-10-12T05:44:39.008" v="348" actId="478"/>
          <ac:graphicFrameMkLst>
            <pc:docMk/>
            <pc:sldMk cId="2112844054" sldId="274"/>
            <ac:graphicFrameMk id="10" creationId="{A1F7D2D7-D81E-3899-848A-48D5969D2EB8}"/>
          </ac:graphicFrameMkLst>
        </pc:graphicFrameChg>
        <pc:graphicFrameChg chg="add del mod">
          <ac:chgData name="LeeKihoon" userId="3fabf05e-f515-4018-a4ee-ca1b7dd4238a" providerId="ADAL" clId="{9B7062BC-6435-444C-9AFA-3DDB3615D495}" dt="2023-10-12T05:44:21.652" v="343"/>
          <ac:graphicFrameMkLst>
            <pc:docMk/>
            <pc:sldMk cId="2112844054" sldId="274"/>
            <ac:graphicFrameMk id="11" creationId="{F4071D9C-829B-7FB6-7436-3BD16DD89ADA}"/>
          </ac:graphicFrameMkLst>
        </pc:graphicFrameChg>
        <pc:graphicFrameChg chg="add del mod">
          <ac:chgData name="LeeKihoon" userId="3fabf05e-f515-4018-a4ee-ca1b7dd4238a" providerId="ADAL" clId="{9B7062BC-6435-444C-9AFA-3DDB3615D495}" dt="2023-10-12T05:44:36.706" v="347" actId="478"/>
          <ac:graphicFrameMkLst>
            <pc:docMk/>
            <pc:sldMk cId="2112844054" sldId="274"/>
            <ac:graphicFrameMk id="25" creationId="{0A151D7E-257B-899D-6FD7-7373AE9992A0}"/>
          </ac:graphicFrameMkLst>
        </pc:graphicFrameChg>
        <pc:graphicFrameChg chg="add mod modGraphic">
          <ac:chgData name="LeeKihoon" userId="3fabf05e-f515-4018-a4ee-ca1b7dd4238a" providerId="ADAL" clId="{9B7062BC-6435-444C-9AFA-3DDB3615D495}" dt="2023-10-12T05:53:29.872" v="546" actId="113"/>
          <ac:graphicFrameMkLst>
            <pc:docMk/>
            <pc:sldMk cId="2112844054" sldId="274"/>
            <ac:graphicFrameMk id="26" creationId="{4F055242-7B87-4867-D85E-625A39E18BB1}"/>
          </ac:graphicFrameMkLst>
        </pc:graphicFrameChg>
        <pc:picChg chg="add del mod">
          <ac:chgData name="LeeKihoon" userId="3fabf05e-f515-4018-a4ee-ca1b7dd4238a" providerId="ADAL" clId="{9B7062BC-6435-444C-9AFA-3DDB3615D495}" dt="2023-10-12T05:52:54.655" v="530" actId="478"/>
          <ac:picMkLst>
            <pc:docMk/>
            <pc:sldMk cId="2112844054" sldId="274"/>
            <ac:picMk id="29" creationId="{498D936A-5F81-0A69-60C1-AB89DA8E4DA1}"/>
          </ac:picMkLst>
        </pc:picChg>
        <pc:picChg chg="add mod">
          <ac:chgData name="LeeKihoon" userId="3fabf05e-f515-4018-a4ee-ca1b7dd4238a" providerId="ADAL" clId="{9B7062BC-6435-444C-9AFA-3DDB3615D495}" dt="2023-10-12T05:53:30.742" v="547" actId="1076"/>
          <ac:picMkLst>
            <pc:docMk/>
            <pc:sldMk cId="2112844054" sldId="274"/>
            <ac:picMk id="31" creationId="{54874DD4-095A-3EFE-5B8A-398B1D0DD022}"/>
          </ac:picMkLst>
        </pc:picChg>
        <pc:cxnChg chg="del mod">
          <ac:chgData name="LeeKihoon" userId="3fabf05e-f515-4018-a4ee-ca1b7dd4238a" providerId="ADAL" clId="{9B7062BC-6435-444C-9AFA-3DDB3615D495}" dt="2023-10-12T05:08:07.502" v="5" actId="478"/>
          <ac:cxnSpMkLst>
            <pc:docMk/>
            <pc:sldMk cId="2112844054" sldId="274"/>
            <ac:cxnSpMk id="43" creationId="{5ED313DF-16EB-E5B6-6B53-0394C5044C48}"/>
          </ac:cxnSpMkLst>
        </pc:cxnChg>
        <pc:cxnChg chg="del mod">
          <ac:chgData name="LeeKihoon" userId="3fabf05e-f515-4018-a4ee-ca1b7dd4238a" providerId="ADAL" clId="{9B7062BC-6435-444C-9AFA-3DDB3615D495}" dt="2023-10-12T05:08:08.413" v="6" actId="478"/>
          <ac:cxnSpMkLst>
            <pc:docMk/>
            <pc:sldMk cId="2112844054" sldId="274"/>
            <ac:cxnSpMk id="45" creationId="{6530A5C3-7411-D81E-7487-D0986EB2B94B}"/>
          </ac:cxnSpMkLst>
        </pc:cxnChg>
        <pc:cxnChg chg="del mod">
          <ac:chgData name="LeeKihoon" userId="3fabf05e-f515-4018-a4ee-ca1b7dd4238a" providerId="ADAL" clId="{9B7062BC-6435-444C-9AFA-3DDB3615D495}" dt="2023-10-12T05:43:46.483" v="311" actId="478"/>
          <ac:cxnSpMkLst>
            <pc:docMk/>
            <pc:sldMk cId="2112844054" sldId="274"/>
            <ac:cxnSpMk id="50" creationId="{65136A8E-8172-2C69-4D41-46024D488EE7}"/>
          </ac:cxnSpMkLst>
        </pc:cxnChg>
        <pc:cxnChg chg="del mod">
          <ac:chgData name="LeeKihoon" userId="3fabf05e-f515-4018-a4ee-ca1b7dd4238a" providerId="ADAL" clId="{9B7062BC-6435-444C-9AFA-3DDB3615D495}" dt="2023-10-12T05:43:46.483" v="311" actId="478"/>
          <ac:cxnSpMkLst>
            <pc:docMk/>
            <pc:sldMk cId="2112844054" sldId="274"/>
            <ac:cxnSpMk id="55" creationId="{18CDC225-58FC-47D1-D39F-C79DFA5E29CE}"/>
          </ac:cxnSpMkLst>
        </pc:cxnChg>
        <pc:cxnChg chg="del mod">
          <ac:chgData name="LeeKihoon" userId="3fabf05e-f515-4018-a4ee-ca1b7dd4238a" providerId="ADAL" clId="{9B7062BC-6435-444C-9AFA-3DDB3615D495}" dt="2023-10-12T05:43:46.483" v="311" actId="478"/>
          <ac:cxnSpMkLst>
            <pc:docMk/>
            <pc:sldMk cId="2112844054" sldId="274"/>
            <ac:cxnSpMk id="70" creationId="{145371DD-651C-AA8B-ECCC-27092DF7FDAA}"/>
          </ac:cxnSpMkLst>
        </pc:cxnChg>
        <pc:cxnChg chg="del mod">
          <ac:chgData name="LeeKihoon" userId="3fabf05e-f515-4018-a4ee-ca1b7dd4238a" providerId="ADAL" clId="{9B7062BC-6435-444C-9AFA-3DDB3615D495}" dt="2023-10-12T05:08:10.355" v="8" actId="478"/>
          <ac:cxnSpMkLst>
            <pc:docMk/>
            <pc:sldMk cId="2112844054" sldId="274"/>
            <ac:cxnSpMk id="72" creationId="{A4D03CE9-567E-61F9-E5B7-3FFA83ED09E5}"/>
          </ac:cxnSpMkLst>
        </pc:cxnChg>
        <pc:cxnChg chg="del">
          <ac:chgData name="LeeKihoon" userId="3fabf05e-f515-4018-a4ee-ca1b7dd4238a" providerId="ADAL" clId="{9B7062BC-6435-444C-9AFA-3DDB3615D495}" dt="2023-10-12T05:43:46.483" v="311" actId="478"/>
          <ac:cxnSpMkLst>
            <pc:docMk/>
            <pc:sldMk cId="2112844054" sldId="274"/>
            <ac:cxnSpMk id="74" creationId="{63862AF4-3C32-1291-F0B2-67F9095EDB2E}"/>
          </ac:cxnSpMkLst>
        </pc:cxnChg>
        <pc:cxnChg chg="del">
          <ac:chgData name="LeeKihoon" userId="3fabf05e-f515-4018-a4ee-ca1b7dd4238a" providerId="ADAL" clId="{9B7062BC-6435-444C-9AFA-3DDB3615D495}" dt="2023-10-12T05:08:17.548" v="11" actId="478"/>
          <ac:cxnSpMkLst>
            <pc:docMk/>
            <pc:sldMk cId="2112844054" sldId="274"/>
            <ac:cxnSpMk id="150" creationId="{F9B61700-B63D-F0B9-2BEA-DB121CC2F376}"/>
          </ac:cxnSpMkLst>
        </pc:cxnChg>
        <pc:cxnChg chg="del">
          <ac:chgData name="LeeKihoon" userId="3fabf05e-f515-4018-a4ee-ca1b7dd4238a" providerId="ADAL" clId="{9B7062BC-6435-444C-9AFA-3DDB3615D495}" dt="2023-10-12T05:08:17.548" v="11" actId="478"/>
          <ac:cxnSpMkLst>
            <pc:docMk/>
            <pc:sldMk cId="2112844054" sldId="274"/>
            <ac:cxnSpMk id="168" creationId="{E7049516-31CD-6955-4055-1339627070B3}"/>
          </ac:cxnSpMkLst>
        </pc:cxnChg>
        <pc:cxnChg chg="del">
          <ac:chgData name="LeeKihoon" userId="3fabf05e-f515-4018-a4ee-ca1b7dd4238a" providerId="ADAL" clId="{9B7062BC-6435-444C-9AFA-3DDB3615D495}" dt="2023-10-12T05:08:17.548" v="11" actId="478"/>
          <ac:cxnSpMkLst>
            <pc:docMk/>
            <pc:sldMk cId="2112844054" sldId="274"/>
            <ac:cxnSpMk id="170" creationId="{C240083F-E1AC-5A93-2376-09E499238C68}"/>
          </ac:cxnSpMkLst>
        </pc:cxnChg>
        <pc:cxnChg chg="del">
          <ac:chgData name="LeeKihoon" userId="3fabf05e-f515-4018-a4ee-ca1b7dd4238a" providerId="ADAL" clId="{9B7062BC-6435-444C-9AFA-3DDB3615D495}" dt="2023-10-12T05:08:17.548" v="11" actId="478"/>
          <ac:cxnSpMkLst>
            <pc:docMk/>
            <pc:sldMk cId="2112844054" sldId="274"/>
            <ac:cxnSpMk id="172" creationId="{888BC10B-BDC0-2FBA-34BE-A92259191BEF}"/>
          </ac:cxnSpMkLst>
        </pc:cxnChg>
        <pc:cxnChg chg="del">
          <ac:chgData name="LeeKihoon" userId="3fabf05e-f515-4018-a4ee-ca1b7dd4238a" providerId="ADAL" clId="{9B7062BC-6435-444C-9AFA-3DDB3615D495}" dt="2023-10-12T05:08:17.548" v="11" actId="478"/>
          <ac:cxnSpMkLst>
            <pc:docMk/>
            <pc:sldMk cId="2112844054" sldId="274"/>
            <ac:cxnSpMk id="173" creationId="{A92D2574-F241-E0ED-C0B7-999E56226309}"/>
          </ac:cxnSpMkLst>
        </pc:cxnChg>
        <pc:cxnChg chg="del mod">
          <ac:chgData name="LeeKihoon" userId="3fabf05e-f515-4018-a4ee-ca1b7dd4238a" providerId="ADAL" clId="{9B7062BC-6435-444C-9AFA-3DDB3615D495}" dt="2023-10-12T05:43:46.483" v="311" actId="478"/>
          <ac:cxnSpMkLst>
            <pc:docMk/>
            <pc:sldMk cId="2112844054" sldId="274"/>
            <ac:cxnSpMk id="176" creationId="{FD4778EA-C265-8E25-0E5B-40A0FE8A225D}"/>
          </ac:cxnSpMkLst>
        </pc:cxnChg>
      </pc:sldChg>
      <pc:sldChg chg="addSp delSp modSp add mod ord">
        <pc:chgData name="LeeKihoon" userId="3fabf05e-f515-4018-a4ee-ca1b7dd4238a" providerId="ADAL" clId="{9B7062BC-6435-444C-9AFA-3DDB3615D495}" dt="2023-10-18T01:43:54.456" v="3465" actId="20577"/>
        <pc:sldMkLst>
          <pc:docMk/>
          <pc:sldMk cId="3386303104" sldId="275"/>
        </pc:sldMkLst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5" creationId="{DBB77287-AE19-3F36-92C3-7876F4A48774}"/>
          </ac:spMkLst>
        </pc:spChg>
        <pc:spChg chg="mod">
          <ac:chgData name="LeeKihoon" userId="3fabf05e-f515-4018-a4ee-ca1b7dd4238a" providerId="ADAL" clId="{9B7062BC-6435-444C-9AFA-3DDB3615D495}" dt="2023-10-18T01:43:54.456" v="3465" actId="20577"/>
          <ac:spMkLst>
            <pc:docMk/>
            <pc:sldMk cId="3386303104" sldId="275"/>
            <ac:spMk id="9" creationId="{14199B62-3139-BC8A-1B61-2C925BCD9708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12" creationId="{DEF192B8-9242-9CD7-96DC-DFE8883B0E6A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13" creationId="{5FED2770-AF3A-0091-0DCE-ADC460EB777C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14" creationId="{AD02DC82-2039-C59F-2C5B-2169F0223065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15" creationId="{B6AD4C16-CBCB-9B1C-FD0C-525C9B4B2A0E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16" creationId="{2947991D-A1F2-CFD2-7A60-CACC2484BF8E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17" creationId="{3840783C-44F2-827C-21EF-9AEB7745E212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18" creationId="{EE2E6047-56D8-7BDB-55B5-E32AED9B7EC7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19" creationId="{EF9800CC-F165-85B3-13BD-DD8CDC8D003C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20" creationId="{B86A5F49-0949-B548-A66F-71825BDA1335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21" creationId="{8B872805-0D6F-0E1C-87A5-F91DB7B001B6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24" creationId="{4CA4C50A-6648-C19A-E041-7A69A241BAAB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28" creationId="{7ACE3BDE-73E4-DA9E-6B1B-A03D284298C6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51" creationId="{B1FDD2D7-46FB-D5A0-8F24-213B6C8C97E1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52" creationId="{3263B92C-FCBE-43E3-E5F5-FB2A40B6415A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58" creationId="{84767658-B015-0A14-7405-0A9B425E9C11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59" creationId="{10D700F9-6BDB-6CCC-BB27-BA68EFC9CF9D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60" creationId="{4FB3CD6C-78FC-A3B8-CE46-D85875FD13F6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61" creationId="{60603E75-29D6-F591-B88D-4805C38FEF0D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62" creationId="{AB5E6C96-5E2D-3DB0-6449-1BDE3687E0A8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63" creationId="{066EE702-A408-EBBD-8C0C-0B45F6DB4F69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64" creationId="{98F10419-FE73-8A39-8455-F30013D9D6E7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65" creationId="{BCF2FAA1-7409-AEA8-6264-3074F46E5AEE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66" creationId="{5F0DC140-801E-5228-BEFA-E92527DB86C1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177" creationId="{48975B48-6F46-F419-0792-C965AE2D7FD9}"/>
          </ac:spMkLst>
        </pc:spChg>
        <pc:cxnChg chg="add del mod">
          <ac:chgData name="LeeKihoon" userId="3fabf05e-f515-4018-a4ee-ca1b7dd4238a" providerId="ADAL" clId="{9B7062BC-6435-444C-9AFA-3DDB3615D495}" dt="2023-10-18T01:42:52.886" v="3432" actId="478"/>
          <ac:cxnSpMkLst>
            <pc:docMk/>
            <pc:sldMk cId="3386303104" sldId="275"/>
            <ac:cxnSpMk id="50" creationId="{65136A8E-8172-2C69-4D41-46024D488EE7}"/>
          </ac:cxnSpMkLst>
        </pc:cxnChg>
        <pc:cxnChg chg="add del mod">
          <ac:chgData name="LeeKihoon" userId="3fabf05e-f515-4018-a4ee-ca1b7dd4238a" providerId="ADAL" clId="{9B7062BC-6435-444C-9AFA-3DDB3615D495}" dt="2023-10-18T01:42:52.886" v="3432" actId="478"/>
          <ac:cxnSpMkLst>
            <pc:docMk/>
            <pc:sldMk cId="3386303104" sldId="275"/>
            <ac:cxnSpMk id="55" creationId="{18CDC225-58FC-47D1-D39F-C79DFA5E29CE}"/>
          </ac:cxnSpMkLst>
        </pc:cxnChg>
        <pc:cxnChg chg="add del mod">
          <ac:chgData name="LeeKihoon" userId="3fabf05e-f515-4018-a4ee-ca1b7dd4238a" providerId="ADAL" clId="{9B7062BC-6435-444C-9AFA-3DDB3615D495}" dt="2023-10-18T01:42:52.886" v="3432" actId="478"/>
          <ac:cxnSpMkLst>
            <pc:docMk/>
            <pc:sldMk cId="3386303104" sldId="275"/>
            <ac:cxnSpMk id="70" creationId="{145371DD-651C-AA8B-ECCC-27092DF7FDAA}"/>
          </ac:cxnSpMkLst>
        </pc:cxnChg>
        <pc:cxnChg chg="add del">
          <ac:chgData name="LeeKihoon" userId="3fabf05e-f515-4018-a4ee-ca1b7dd4238a" providerId="ADAL" clId="{9B7062BC-6435-444C-9AFA-3DDB3615D495}" dt="2023-10-18T01:42:52.886" v="3432" actId="478"/>
          <ac:cxnSpMkLst>
            <pc:docMk/>
            <pc:sldMk cId="3386303104" sldId="275"/>
            <ac:cxnSpMk id="74" creationId="{63862AF4-3C32-1291-F0B2-67F9095EDB2E}"/>
          </ac:cxnSpMkLst>
        </pc:cxnChg>
        <pc:cxnChg chg="add del">
          <ac:chgData name="LeeKihoon" userId="3fabf05e-f515-4018-a4ee-ca1b7dd4238a" providerId="ADAL" clId="{9B7062BC-6435-444C-9AFA-3DDB3615D495}" dt="2023-10-18T01:42:52.886" v="3432" actId="478"/>
          <ac:cxnSpMkLst>
            <pc:docMk/>
            <pc:sldMk cId="3386303104" sldId="275"/>
            <ac:cxnSpMk id="176" creationId="{FD4778EA-C265-8E25-0E5B-40A0FE8A225D}"/>
          </ac:cxnSpMkLst>
        </pc:cxnChg>
      </pc:sldChg>
      <pc:sldChg chg="new del">
        <pc:chgData name="LeeKihoon" userId="3fabf05e-f515-4018-a4ee-ca1b7dd4238a" providerId="ADAL" clId="{9B7062BC-6435-444C-9AFA-3DDB3615D495}" dt="2023-10-12T05:46:13.782" v="383" actId="680"/>
        <pc:sldMkLst>
          <pc:docMk/>
          <pc:sldMk cId="1782753954" sldId="276"/>
        </pc:sldMkLst>
      </pc:sldChg>
      <pc:sldChg chg="new del">
        <pc:chgData name="LeeKihoon" userId="3fabf05e-f515-4018-a4ee-ca1b7dd4238a" providerId="ADAL" clId="{9B7062BC-6435-444C-9AFA-3DDB3615D495}" dt="2023-10-12T05:44:16.287" v="337" actId="680"/>
        <pc:sldMkLst>
          <pc:docMk/>
          <pc:sldMk cId="3175211519" sldId="276"/>
        </pc:sldMkLst>
      </pc:sldChg>
      <pc:sldChg chg="new del">
        <pc:chgData name="LeeKihoon" userId="3fabf05e-f515-4018-a4ee-ca1b7dd4238a" providerId="ADAL" clId="{9B7062BC-6435-444C-9AFA-3DDB3615D495}" dt="2023-10-12T05:46:09.284" v="377" actId="680"/>
        <pc:sldMkLst>
          <pc:docMk/>
          <pc:sldMk cId="3458586808" sldId="276"/>
        </pc:sldMkLst>
      </pc:sldChg>
      <pc:sldChg chg="delSp modSp add mod">
        <pc:chgData name="LeeKihoon" userId="3fabf05e-f515-4018-a4ee-ca1b7dd4238a" providerId="ADAL" clId="{9B7062BC-6435-444C-9AFA-3DDB3615D495}" dt="2023-10-12T05:53:37.363" v="551" actId="1076"/>
        <pc:sldMkLst>
          <pc:docMk/>
          <pc:sldMk cId="3793537382" sldId="276"/>
        </pc:sldMkLst>
        <pc:graphicFrameChg chg="modGraphic">
          <ac:chgData name="LeeKihoon" userId="3fabf05e-f515-4018-a4ee-ca1b7dd4238a" providerId="ADAL" clId="{9B7062BC-6435-444C-9AFA-3DDB3615D495}" dt="2023-10-12T05:53:34.857" v="549" actId="113"/>
          <ac:graphicFrameMkLst>
            <pc:docMk/>
            <pc:sldMk cId="3793537382" sldId="276"/>
            <ac:graphicFrameMk id="26" creationId="{4F055242-7B87-4867-D85E-625A39E18BB1}"/>
          </ac:graphicFrameMkLst>
        </pc:graphicFrameChg>
        <pc:picChg chg="mod">
          <ac:chgData name="LeeKihoon" userId="3fabf05e-f515-4018-a4ee-ca1b7dd4238a" providerId="ADAL" clId="{9B7062BC-6435-444C-9AFA-3DDB3615D495}" dt="2023-10-12T05:53:37.363" v="551" actId="1076"/>
          <ac:picMkLst>
            <pc:docMk/>
            <pc:sldMk cId="3793537382" sldId="276"/>
            <ac:picMk id="29" creationId="{498D936A-5F81-0A69-60C1-AB89DA8E4DA1}"/>
          </ac:picMkLst>
        </pc:picChg>
        <pc:picChg chg="del">
          <ac:chgData name="LeeKihoon" userId="3fabf05e-f515-4018-a4ee-ca1b7dd4238a" providerId="ADAL" clId="{9B7062BC-6435-444C-9AFA-3DDB3615D495}" dt="2023-10-12T05:52:33.537" v="524" actId="478"/>
          <ac:picMkLst>
            <pc:docMk/>
            <pc:sldMk cId="3793537382" sldId="276"/>
            <ac:picMk id="31" creationId="{54874DD4-095A-3EFE-5B8A-398B1D0DD022}"/>
          </ac:picMkLst>
        </pc:picChg>
      </pc:sldChg>
      <pc:sldChg chg="addSp delSp modSp add mod">
        <pc:chgData name="LeeKihoon" userId="3fabf05e-f515-4018-a4ee-ca1b7dd4238a" providerId="ADAL" clId="{9B7062BC-6435-444C-9AFA-3DDB3615D495}" dt="2023-10-12T05:55:18.804" v="571" actId="1076"/>
        <pc:sldMkLst>
          <pc:docMk/>
          <pc:sldMk cId="1676274508" sldId="277"/>
        </pc:sldMkLst>
        <pc:graphicFrameChg chg="modGraphic">
          <ac:chgData name="LeeKihoon" userId="3fabf05e-f515-4018-a4ee-ca1b7dd4238a" providerId="ADAL" clId="{9B7062BC-6435-444C-9AFA-3DDB3615D495}" dt="2023-10-12T05:55:14.370" v="568" actId="113"/>
          <ac:graphicFrameMkLst>
            <pc:docMk/>
            <pc:sldMk cId="1676274508" sldId="277"/>
            <ac:graphicFrameMk id="26" creationId="{4F055242-7B87-4867-D85E-625A39E18BB1}"/>
          </ac:graphicFrameMkLst>
        </pc:graphicFrameChg>
        <pc:picChg chg="add mod">
          <ac:chgData name="LeeKihoon" userId="3fabf05e-f515-4018-a4ee-ca1b7dd4238a" providerId="ADAL" clId="{9B7062BC-6435-444C-9AFA-3DDB3615D495}" dt="2023-10-12T05:55:18.804" v="571" actId="1076"/>
          <ac:picMkLst>
            <pc:docMk/>
            <pc:sldMk cId="1676274508" sldId="277"/>
            <ac:picMk id="7" creationId="{21E2FA78-A40F-1600-66BD-E2990BC02497}"/>
          </ac:picMkLst>
        </pc:picChg>
        <pc:picChg chg="del">
          <ac:chgData name="LeeKihoon" userId="3fabf05e-f515-4018-a4ee-ca1b7dd4238a" providerId="ADAL" clId="{9B7062BC-6435-444C-9AFA-3DDB3615D495}" dt="2023-10-12T05:53:14.231" v="540" actId="478"/>
          <ac:picMkLst>
            <pc:docMk/>
            <pc:sldMk cId="1676274508" sldId="277"/>
            <ac:picMk id="29" creationId="{498D936A-5F81-0A69-60C1-AB89DA8E4DA1}"/>
          </ac:picMkLst>
        </pc:picChg>
      </pc:sldChg>
      <pc:sldChg chg="addSp modSp add mod">
        <pc:chgData name="LeeKihoon" userId="3fabf05e-f515-4018-a4ee-ca1b7dd4238a" providerId="ADAL" clId="{9B7062BC-6435-444C-9AFA-3DDB3615D495}" dt="2023-10-12T05:56:31.175" v="577" actId="1076"/>
        <pc:sldMkLst>
          <pc:docMk/>
          <pc:sldMk cId="449815802" sldId="278"/>
        </pc:sldMkLst>
        <pc:graphicFrameChg chg="modGraphic">
          <ac:chgData name="LeeKihoon" userId="3fabf05e-f515-4018-a4ee-ca1b7dd4238a" providerId="ADAL" clId="{9B7062BC-6435-444C-9AFA-3DDB3615D495}" dt="2023-10-12T05:56:24.876" v="572" actId="113"/>
          <ac:graphicFrameMkLst>
            <pc:docMk/>
            <pc:sldMk cId="449815802" sldId="278"/>
            <ac:graphicFrameMk id="26" creationId="{4F055242-7B87-4867-D85E-625A39E18BB1}"/>
          </ac:graphicFrameMkLst>
        </pc:graphicFrameChg>
        <pc:picChg chg="add mod">
          <ac:chgData name="LeeKihoon" userId="3fabf05e-f515-4018-a4ee-ca1b7dd4238a" providerId="ADAL" clId="{9B7062BC-6435-444C-9AFA-3DDB3615D495}" dt="2023-10-12T05:56:31.175" v="577" actId="1076"/>
          <ac:picMkLst>
            <pc:docMk/>
            <pc:sldMk cId="449815802" sldId="278"/>
            <ac:picMk id="7" creationId="{8D8022DD-9EDD-76B4-D9A6-26B21C51DB03}"/>
          </ac:picMkLst>
        </pc:picChg>
      </pc:sldChg>
      <pc:sldChg chg="add del">
        <pc:chgData name="LeeKihoon" userId="3fabf05e-f515-4018-a4ee-ca1b7dd4238a" providerId="ADAL" clId="{9B7062BC-6435-444C-9AFA-3DDB3615D495}" dt="2023-10-12T05:53:24.521" v="544"/>
        <pc:sldMkLst>
          <pc:docMk/>
          <pc:sldMk cId="2650885365" sldId="278"/>
        </pc:sldMkLst>
      </pc:sldChg>
      <pc:sldChg chg="add del">
        <pc:chgData name="LeeKihoon" userId="3fabf05e-f515-4018-a4ee-ca1b7dd4238a" providerId="ADAL" clId="{9B7062BC-6435-444C-9AFA-3DDB3615D495}" dt="2023-10-12T05:54:01.394" v="557"/>
        <pc:sldMkLst>
          <pc:docMk/>
          <pc:sldMk cId="3810765142" sldId="278"/>
        </pc:sldMkLst>
      </pc:sldChg>
      <pc:sldChg chg="add del">
        <pc:chgData name="LeeKihoon" userId="3fabf05e-f515-4018-a4ee-ca1b7dd4238a" providerId="ADAL" clId="{9B7062BC-6435-444C-9AFA-3DDB3615D495}" dt="2023-10-12T05:53:59.904" v="556"/>
        <pc:sldMkLst>
          <pc:docMk/>
          <pc:sldMk cId="1759770875" sldId="279"/>
        </pc:sldMkLst>
      </pc:sldChg>
      <pc:sldChg chg="addSp modSp add mod">
        <pc:chgData name="LeeKihoon" userId="3fabf05e-f515-4018-a4ee-ca1b7dd4238a" providerId="ADAL" clId="{9B7062BC-6435-444C-9AFA-3DDB3615D495}" dt="2023-10-12T05:58:45.633" v="581" actId="1076"/>
        <pc:sldMkLst>
          <pc:docMk/>
          <pc:sldMk cId="4098240846" sldId="279"/>
        </pc:sldMkLst>
        <pc:graphicFrameChg chg="modGraphic">
          <ac:chgData name="LeeKihoon" userId="3fabf05e-f515-4018-a4ee-ca1b7dd4238a" providerId="ADAL" clId="{9B7062BC-6435-444C-9AFA-3DDB3615D495}" dt="2023-10-12T05:58:41.817" v="578" actId="113"/>
          <ac:graphicFrameMkLst>
            <pc:docMk/>
            <pc:sldMk cId="4098240846" sldId="279"/>
            <ac:graphicFrameMk id="26" creationId="{4F055242-7B87-4867-D85E-625A39E18BB1}"/>
          </ac:graphicFrameMkLst>
        </pc:graphicFrameChg>
        <pc:picChg chg="add mod">
          <ac:chgData name="LeeKihoon" userId="3fabf05e-f515-4018-a4ee-ca1b7dd4238a" providerId="ADAL" clId="{9B7062BC-6435-444C-9AFA-3DDB3615D495}" dt="2023-10-12T05:58:45.633" v="581" actId="1076"/>
          <ac:picMkLst>
            <pc:docMk/>
            <pc:sldMk cId="4098240846" sldId="279"/>
            <ac:picMk id="7" creationId="{F44449C5-25AE-2254-5083-EA12742749CA}"/>
          </ac:picMkLst>
        </pc:picChg>
      </pc:sldChg>
      <pc:sldChg chg="add del">
        <pc:chgData name="LeeKihoon" userId="3fabf05e-f515-4018-a4ee-ca1b7dd4238a" providerId="ADAL" clId="{9B7062BC-6435-444C-9AFA-3DDB3615D495}" dt="2023-10-12T05:53:59.681" v="555"/>
        <pc:sldMkLst>
          <pc:docMk/>
          <pc:sldMk cId="200497201" sldId="280"/>
        </pc:sldMkLst>
      </pc:sldChg>
      <pc:sldChg chg="add del">
        <pc:chgData name="LeeKihoon" userId="3fabf05e-f515-4018-a4ee-ca1b7dd4238a" providerId="ADAL" clId="{9B7062BC-6435-444C-9AFA-3DDB3615D495}" dt="2023-10-12T05:58:49.588" v="582" actId="47"/>
        <pc:sldMkLst>
          <pc:docMk/>
          <pc:sldMk cId="303103916" sldId="280"/>
        </pc:sldMkLst>
      </pc:sldChg>
      <pc:sldChg chg="addSp modSp add mod ord">
        <pc:chgData name="LeeKihoon" userId="3fabf05e-f515-4018-a4ee-ca1b7dd4238a" providerId="ADAL" clId="{9B7062BC-6435-444C-9AFA-3DDB3615D495}" dt="2023-10-12T05:54:47.369" v="567"/>
        <pc:sldMkLst>
          <pc:docMk/>
          <pc:sldMk cId="2927679194" sldId="281"/>
        </pc:sldMkLst>
        <pc:graphicFrameChg chg="modGraphic">
          <ac:chgData name="LeeKihoon" userId="3fabf05e-f515-4018-a4ee-ca1b7dd4238a" providerId="ADAL" clId="{9B7062BC-6435-444C-9AFA-3DDB3615D495}" dt="2023-10-12T05:54:33.886" v="562" actId="113"/>
          <ac:graphicFrameMkLst>
            <pc:docMk/>
            <pc:sldMk cId="2927679194" sldId="281"/>
            <ac:graphicFrameMk id="26" creationId="{4F055242-7B87-4867-D85E-625A39E18BB1}"/>
          </ac:graphicFrameMkLst>
        </pc:graphicFrameChg>
        <pc:picChg chg="add mod">
          <ac:chgData name="LeeKihoon" userId="3fabf05e-f515-4018-a4ee-ca1b7dd4238a" providerId="ADAL" clId="{9B7062BC-6435-444C-9AFA-3DDB3615D495}" dt="2023-10-12T05:54:38.078" v="565" actId="1076"/>
          <ac:picMkLst>
            <pc:docMk/>
            <pc:sldMk cId="2927679194" sldId="281"/>
            <ac:picMk id="7" creationId="{841A5FAB-1A2A-B13F-FAFF-B2AADB318CB3}"/>
          </ac:picMkLst>
        </pc:picChg>
      </pc:sldChg>
      <pc:sldChg chg="addSp delSp modSp add mod ord">
        <pc:chgData name="LeeKihoon" userId="3fabf05e-f515-4018-a4ee-ca1b7dd4238a" providerId="ADAL" clId="{9B7062BC-6435-444C-9AFA-3DDB3615D495}" dt="2023-10-18T01:55:15.066" v="3982" actId="20577"/>
        <pc:sldMkLst>
          <pc:docMk/>
          <pc:sldMk cId="1839756851" sldId="282"/>
        </pc:sldMkLst>
        <pc:spChg chg="mod">
          <ac:chgData name="LeeKihoon" userId="3fabf05e-f515-4018-a4ee-ca1b7dd4238a" providerId="ADAL" clId="{9B7062BC-6435-444C-9AFA-3DDB3615D495}" dt="2023-10-13T06:48:39.144" v="1702"/>
          <ac:spMkLst>
            <pc:docMk/>
            <pc:sldMk cId="1839756851" sldId="282"/>
            <ac:spMk id="2" creationId="{A4DBA73D-C28E-6021-9047-64E9BA20AF9B}"/>
          </ac:spMkLst>
        </pc:spChg>
        <pc:spChg chg="mod">
          <ac:chgData name="LeeKihoon" userId="3fabf05e-f515-4018-a4ee-ca1b7dd4238a" providerId="ADAL" clId="{9B7062BC-6435-444C-9AFA-3DDB3615D495}" dt="2023-10-13T07:16:03.628" v="1941" actId="14100"/>
          <ac:spMkLst>
            <pc:docMk/>
            <pc:sldMk cId="1839756851" sldId="282"/>
            <ac:spMk id="5" creationId="{DBB77287-AE19-3F36-92C3-7876F4A48774}"/>
          </ac:spMkLst>
        </pc:spChg>
        <pc:spChg chg="mod">
          <ac:chgData name="LeeKihoon" userId="3fabf05e-f515-4018-a4ee-ca1b7dd4238a" providerId="ADAL" clId="{9B7062BC-6435-444C-9AFA-3DDB3615D495}" dt="2023-10-13T05:47:07.955" v="646" actId="1076"/>
          <ac:spMkLst>
            <pc:docMk/>
            <pc:sldMk cId="1839756851" sldId="282"/>
            <ac:spMk id="6" creationId="{9A33E513-901C-C44A-240B-23778FEB15FB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7" creationId="{38910F42-67F7-23D2-D8F7-6960DCC6BF4B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8" creationId="{27F37396-9468-2D82-F518-BE7DAEBDDEDE}"/>
          </ac:spMkLst>
        </pc:spChg>
        <pc:spChg chg="del">
          <ac:chgData name="LeeKihoon" userId="3fabf05e-f515-4018-a4ee-ca1b7dd4238a" providerId="ADAL" clId="{9B7062BC-6435-444C-9AFA-3DDB3615D495}" dt="2023-10-13T05:47:09.745" v="647" actId="478"/>
          <ac:spMkLst>
            <pc:docMk/>
            <pc:sldMk cId="1839756851" sldId="282"/>
            <ac:spMk id="9" creationId="{14199B62-3139-BC8A-1B61-2C925BCD9708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0" creationId="{796B745E-D2E0-0506-8DE5-B087610828AF}"/>
          </ac:spMkLst>
        </pc:spChg>
        <pc:spChg chg="add mod">
          <ac:chgData name="LeeKihoon" userId="3fabf05e-f515-4018-a4ee-ca1b7dd4238a" providerId="ADAL" clId="{9B7062BC-6435-444C-9AFA-3DDB3615D495}" dt="2023-10-13T05:51:01.576" v="739" actId="164"/>
          <ac:spMkLst>
            <pc:docMk/>
            <pc:sldMk cId="1839756851" sldId="282"/>
            <ac:spMk id="11" creationId="{60906411-FE87-ED5B-0004-E5EE70F436DF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2" creationId="{DEF192B8-9242-9CD7-96DC-DFE8883B0E6A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3" creationId="{5FED2770-AF3A-0091-0DCE-ADC460EB777C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4" creationId="{AD02DC82-2039-C59F-2C5B-2169F0223065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5" creationId="{B6AD4C16-CBCB-9B1C-FD0C-525C9B4B2A0E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6" creationId="{2947991D-A1F2-CFD2-7A60-CACC2484BF8E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7" creationId="{3840783C-44F2-827C-21EF-9AEB7745E212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8" creationId="{EE2E6047-56D8-7BDB-55B5-E32AED9B7EC7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9" creationId="{EF9800CC-F165-85B3-13BD-DD8CDC8D003C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0" creationId="{B86A5F49-0949-B548-A66F-71825BDA1335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1" creationId="{8B872805-0D6F-0E1C-87A5-F91DB7B001B6}"/>
          </ac:spMkLst>
        </pc:spChg>
        <pc:spChg chg="del">
          <ac:chgData name="LeeKihoon" userId="3fabf05e-f515-4018-a4ee-ca1b7dd4238a" providerId="ADAL" clId="{9B7062BC-6435-444C-9AFA-3DDB3615D495}" dt="2023-10-13T05:46:52.990" v="637" actId="478"/>
          <ac:spMkLst>
            <pc:docMk/>
            <pc:sldMk cId="1839756851" sldId="282"/>
            <ac:spMk id="22" creationId="{72C79A70-EE3F-D237-4A16-B9E252B1742D}"/>
          </ac:spMkLst>
        </pc:spChg>
        <pc:spChg chg="add mod">
          <ac:chgData name="LeeKihoon" userId="3fabf05e-f515-4018-a4ee-ca1b7dd4238a" providerId="ADAL" clId="{9B7062BC-6435-444C-9AFA-3DDB3615D495}" dt="2023-10-13T05:51:01.576" v="739" actId="164"/>
          <ac:spMkLst>
            <pc:docMk/>
            <pc:sldMk cId="1839756851" sldId="282"/>
            <ac:spMk id="23" creationId="{E5FF61EA-8174-6A52-BA8A-5A44E8941290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4" creationId="{4CA4C50A-6648-C19A-E041-7A69A241BAAB}"/>
          </ac:spMkLst>
        </pc:spChg>
        <pc:spChg chg="add mod">
          <ac:chgData name="LeeKihoon" userId="3fabf05e-f515-4018-a4ee-ca1b7dd4238a" providerId="ADAL" clId="{9B7062BC-6435-444C-9AFA-3DDB3615D495}" dt="2023-10-13T05:51:01.576" v="739" actId="164"/>
          <ac:spMkLst>
            <pc:docMk/>
            <pc:sldMk cId="1839756851" sldId="282"/>
            <ac:spMk id="25" creationId="{AAE19324-866A-20D0-5BE9-B20DA188FDA6}"/>
          </ac:spMkLst>
        </pc:spChg>
        <pc:spChg chg="add mod">
          <ac:chgData name="LeeKihoon" userId="3fabf05e-f515-4018-a4ee-ca1b7dd4238a" providerId="ADAL" clId="{9B7062BC-6435-444C-9AFA-3DDB3615D495}" dt="2023-10-13T05:51:01.576" v="739" actId="164"/>
          <ac:spMkLst>
            <pc:docMk/>
            <pc:sldMk cId="1839756851" sldId="282"/>
            <ac:spMk id="26" creationId="{05082297-C5EB-E5B6-C1E7-5E6370485A2D}"/>
          </ac:spMkLst>
        </pc:spChg>
        <pc:spChg chg="add mod">
          <ac:chgData name="LeeKihoon" userId="3fabf05e-f515-4018-a4ee-ca1b7dd4238a" providerId="ADAL" clId="{9B7062BC-6435-444C-9AFA-3DDB3615D495}" dt="2023-10-13T05:51:01.576" v="739" actId="164"/>
          <ac:spMkLst>
            <pc:docMk/>
            <pc:sldMk cId="1839756851" sldId="282"/>
            <ac:spMk id="27" creationId="{72562DCB-62B6-1275-4A06-E87102E60429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8" creationId="{7ACE3BDE-73E4-DA9E-6B1B-A03D284298C6}"/>
          </ac:spMkLst>
        </pc:spChg>
        <pc:spChg chg="add mod">
          <ac:chgData name="LeeKihoon" userId="3fabf05e-f515-4018-a4ee-ca1b7dd4238a" providerId="ADAL" clId="{9B7062BC-6435-444C-9AFA-3DDB3615D495}" dt="2023-10-13T05:51:01.576" v="739" actId="164"/>
          <ac:spMkLst>
            <pc:docMk/>
            <pc:sldMk cId="1839756851" sldId="282"/>
            <ac:spMk id="29" creationId="{BA21A362-6799-5BAA-72C3-690EDC94F629}"/>
          </ac:spMkLst>
        </pc:spChg>
        <pc:spChg chg="add mod">
          <ac:chgData name="LeeKihoon" userId="3fabf05e-f515-4018-a4ee-ca1b7dd4238a" providerId="ADAL" clId="{9B7062BC-6435-444C-9AFA-3DDB3615D495}" dt="2023-10-13T05:51:01.576" v="739" actId="164"/>
          <ac:spMkLst>
            <pc:docMk/>
            <pc:sldMk cId="1839756851" sldId="282"/>
            <ac:spMk id="30" creationId="{E28283FF-56ED-3F6A-D262-D9CDF1DD96AD}"/>
          </ac:spMkLst>
        </pc:spChg>
        <pc:spChg chg="add mod">
          <ac:chgData name="LeeKihoon" userId="3fabf05e-f515-4018-a4ee-ca1b7dd4238a" providerId="ADAL" clId="{9B7062BC-6435-444C-9AFA-3DDB3615D495}" dt="2023-10-13T05:51:01.576" v="739" actId="164"/>
          <ac:spMkLst>
            <pc:docMk/>
            <pc:sldMk cId="1839756851" sldId="282"/>
            <ac:spMk id="31" creationId="{54A98E9B-BE23-117D-B692-3612CAE37D30}"/>
          </ac:spMkLst>
        </pc:spChg>
        <pc:spChg chg="add mod">
          <ac:chgData name="LeeKihoon" userId="3fabf05e-f515-4018-a4ee-ca1b7dd4238a" providerId="ADAL" clId="{9B7062BC-6435-444C-9AFA-3DDB3615D495}" dt="2023-10-13T05:51:01.576" v="739" actId="164"/>
          <ac:spMkLst>
            <pc:docMk/>
            <pc:sldMk cId="1839756851" sldId="282"/>
            <ac:spMk id="32" creationId="{CA4B356A-28E7-F636-7F1E-85D202156620}"/>
          </ac:spMkLst>
        </pc:spChg>
        <pc:spChg chg="mod">
          <ac:chgData name="LeeKihoon" userId="3fabf05e-f515-4018-a4ee-ca1b7dd4238a" providerId="ADAL" clId="{9B7062BC-6435-444C-9AFA-3DDB3615D495}" dt="2023-10-13T05:51:11.122" v="741"/>
          <ac:spMkLst>
            <pc:docMk/>
            <pc:sldMk cId="1839756851" sldId="282"/>
            <ac:spMk id="35" creationId="{836E8111-D8D2-01B0-CBEE-2FEFCCBA7742}"/>
          </ac:spMkLst>
        </pc:spChg>
        <pc:spChg chg="del">
          <ac:chgData name="LeeKihoon" userId="3fabf05e-f515-4018-a4ee-ca1b7dd4238a" providerId="ADAL" clId="{9B7062BC-6435-444C-9AFA-3DDB3615D495}" dt="2023-10-13T05:46:53.749" v="640" actId="478"/>
          <ac:spMkLst>
            <pc:docMk/>
            <pc:sldMk cId="1839756851" sldId="282"/>
            <ac:spMk id="36" creationId="{43BA7E53-17BB-D47E-7800-ED560BA363F1}"/>
          </ac:spMkLst>
        </pc:spChg>
        <pc:spChg chg="del mod">
          <ac:chgData name="LeeKihoon" userId="3fabf05e-f515-4018-a4ee-ca1b7dd4238a" providerId="ADAL" clId="{9B7062BC-6435-444C-9AFA-3DDB3615D495}" dt="2023-10-13T05:46:52.991" v="639"/>
          <ac:spMkLst>
            <pc:docMk/>
            <pc:sldMk cId="1839756851" sldId="282"/>
            <ac:spMk id="37" creationId="{B172BAB4-3C8B-AD77-DCD8-3479C7F9E88B}"/>
          </ac:spMkLst>
        </pc:spChg>
        <pc:spChg chg="mod">
          <ac:chgData name="LeeKihoon" userId="3fabf05e-f515-4018-a4ee-ca1b7dd4238a" providerId="ADAL" clId="{9B7062BC-6435-444C-9AFA-3DDB3615D495}" dt="2023-10-13T05:51:11.122" v="741"/>
          <ac:spMkLst>
            <pc:docMk/>
            <pc:sldMk cId="1839756851" sldId="282"/>
            <ac:spMk id="38" creationId="{8D1AA6DD-5CFB-9844-A163-11E235F2B02F}"/>
          </ac:spMkLst>
        </pc:spChg>
        <pc:spChg chg="mod">
          <ac:chgData name="LeeKihoon" userId="3fabf05e-f515-4018-a4ee-ca1b7dd4238a" providerId="ADAL" clId="{9B7062BC-6435-444C-9AFA-3DDB3615D495}" dt="2023-10-13T05:51:11.122" v="741"/>
          <ac:spMkLst>
            <pc:docMk/>
            <pc:sldMk cId="1839756851" sldId="282"/>
            <ac:spMk id="39" creationId="{FEAA90BE-6880-BB20-DCC2-1B55B0BDE14B}"/>
          </ac:spMkLst>
        </pc:spChg>
        <pc:spChg chg="mod">
          <ac:chgData name="LeeKihoon" userId="3fabf05e-f515-4018-a4ee-ca1b7dd4238a" providerId="ADAL" clId="{9B7062BC-6435-444C-9AFA-3DDB3615D495}" dt="2023-10-13T05:51:11.122" v="741"/>
          <ac:spMkLst>
            <pc:docMk/>
            <pc:sldMk cId="1839756851" sldId="282"/>
            <ac:spMk id="40" creationId="{E85CD805-0489-6C21-6F1C-98E5B625A05C}"/>
          </ac:spMkLst>
        </pc:spChg>
        <pc:spChg chg="mod">
          <ac:chgData name="LeeKihoon" userId="3fabf05e-f515-4018-a4ee-ca1b7dd4238a" providerId="ADAL" clId="{9B7062BC-6435-444C-9AFA-3DDB3615D495}" dt="2023-10-13T05:51:11.122" v="741"/>
          <ac:spMkLst>
            <pc:docMk/>
            <pc:sldMk cId="1839756851" sldId="282"/>
            <ac:spMk id="41" creationId="{A2E69554-C61A-0D17-62DA-CACDE999DE68}"/>
          </ac:spMkLst>
        </pc:spChg>
        <pc:spChg chg="mod">
          <ac:chgData name="LeeKihoon" userId="3fabf05e-f515-4018-a4ee-ca1b7dd4238a" providerId="ADAL" clId="{9B7062BC-6435-444C-9AFA-3DDB3615D495}" dt="2023-10-13T05:51:11.122" v="741"/>
          <ac:spMkLst>
            <pc:docMk/>
            <pc:sldMk cId="1839756851" sldId="282"/>
            <ac:spMk id="42" creationId="{1BCD744B-3F15-AEED-AF34-40086E2DCB83}"/>
          </ac:spMkLst>
        </pc:spChg>
        <pc:spChg chg="mod">
          <ac:chgData name="LeeKihoon" userId="3fabf05e-f515-4018-a4ee-ca1b7dd4238a" providerId="ADAL" clId="{9B7062BC-6435-444C-9AFA-3DDB3615D495}" dt="2023-10-13T05:51:11.122" v="741"/>
          <ac:spMkLst>
            <pc:docMk/>
            <pc:sldMk cId="1839756851" sldId="282"/>
            <ac:spMk id="44" creationId="{394DE2FF-934F-1373-3AB1-FC4AD54A9F00}"/>
          </ac:spMkLst>
        </pc:spChg>
        <pc:spChg chg="mod">
          <ac:chgData name="LeeKihoon" userId="3fabf05e-f515-4018-a4ee-ca1b7dd4238a" providerId="ADAL" clId="{9B7062BC-6435-444C-9AFA-3DDB3615D495}" dt="2023-10-13T05:51:11.122" v="741"/>
          <ac:spMkLst>
            <pc:docMk/>
            <pc:sldMk cId="1839756851" sldId="282"/>
            <ac:spMk id="46" creationId="{8492722A-CABE-E33D-8255-71EB1D202D1C}"/>
          </ac:spMkLst>
        </pc:spChg>
        <pc:spChg chg="mod">
          <ac:chgData name="LeeKihoon" userId="3fabf05e-f515-4018-a4ee-ca1b7dd4238a" providerId="ADAL" clId="{9B7062BC-6435-444C-9AFA-3DDB3615D495}" dt="2023-10-13T05:51:11.122" v="741"/>
          <ac:spMkLst>
            <pc:docMk/>
            <pc:sldMk cId="1839756851" sldId="282"/>
            <ac:spMk id="47" creationId="{B3889395-C1F7-ED92-D800-387CDEB21016}"/>
          </ac:spMkLst>
        </pc:spChg>
        <pc:spChg chg="mod">
          <ac:chgData name="LeeKihoon" userId="3fabf05e-f515-4018-a4ee-ca1b7dd4238a" providerId="ADAL" clId="{9B7062BC-6435-444C-9AFA-3DDB3615D495}" dt="2023-10-13T05:51:13.988" v="743"/>
          <ac:spMkLst>
            <pc:docMk/>
            <pc:sldMk cId="1839756851" sldId="282"/>
            <ac:spMk id="49" creationId="{63A7C205-8221-DDD8-2771-55FB7A75B033}"/>
          </ac:spMkLst>
        </pc:spChg>
        <pc:spChg chg="mod">
          <ac:chgData name="LeeKihoon" userId="3fabf05e-f515-4018-a4ee-ca1b7dd4238a" providerId="ADAL" clId="{9B7062BC-6435-444C-9AFA-3DDB3615D495}" dt="2023-10-18T01:55:12.132" v="3980" actId="20577"/>
          <ac:spMkLst>
            <pc:docMk/>
            <pc:sldMk cId="1839756851" sldId="282"/>
            <ac:spMk id="51" creationId="{B1FDD2D7-46FB-D5A0-8F24-213B6C8C97E1}"/>
          </ac:spMkLst>
        </pc:spChg>
        <pc:spChg chg="mod">
          <ac:chgData name="LeeKihoon" userId="3fabf05e-f515-4018-a4ee-ca1b7dd4238a" providerId="ADAL" clId="{9B7062BC-6435-444C-9AFA-3DDB3615D495}" dt="2023-10-18T01:55:15.066" v="3982" actId="20577"/>
          <ac:spMkLst>
            <pc:docMk/>
            <pc:sldMk cId="1839756851" sldId="282"/>
            <ac:spMk id="52" creationId="{3263B92C-FCBE-43E3-E5F5-FB2A40B6415A}"/>
          </ac:spMkLst>
        </pc:spChg>
        <pc:spChg chg="mod">
          <ac:chgData name="LeeKihoon" userId="3fabf05e-f515-4018-a4ee-ca1b7dd4238a" providerId="ADAL" clId="{9B7062BC-6435-444C-9AFA-3DDB3615D495}" dt="2023-10-13T05:51:13.988" v="743"/>
          <ac:spMkLst>
            <pc:docMk/>
            <pc:sldMk cId="1839756851" sldId="282"/>
            <ac:spMk id="53" creationId="{5C6DF865-61DA-85B9-E0BA-5977107B73E6}"/>
          </ac:spMkLst>
        </pc:spChg>
        <pc:spChg chg="mod">
          <ac:chgData name="LeeKihoon" userId="3fabf05e-f515-4018-a4ee-ca1b7dd4238a" providerId="ADAL" clId="{9B7062BC-6435-444C-9AFA-3DDB3615D495}" dt="2023-10-13T05:51:13.988" v="743"/>
          <ac:spMkLst>
            <pc:docMk/>
            <pc:sldMk cId="1839756851" sldId="282"/>
            <ac:spMk id="54" creationId="{30E677B8-9DE4-797D-ADE7-1EF7EB19DE13}"/>
          </ac:spMkLst>
        </pc:spChg>
        <pc:spChg chg="mod">
          <ac:chgData name="LeeKihoon" userId="3fabf05e-f515-4018-a4ee-ca1b7dd4238a" providerId="ADAL" clId="{9B7062BC-6435-444C-9AFA-3DDB3615D495}" dt="2023-10-13T05:51:13.988" v="743"/>
          <ac:spMkLst>
            <pc:docMk/>
            <pc:sldMk cId="1839756851" sldId="282"/>
            <ac:spMk id="56" creationId="{498D51D9-2E7B-D98A-5B95-DB85BE47ECB4}"/>
          </ac:spMkLst>
        </pc:spChg>
        <pc:spChg chg="mod">
          <ac:chgData name="LeeKihoon" userId="3fabf05e-f515-4018-a4ee-ca1b7dd4238a" providerId="ADAL" clId="{9B7062BC-6435-444C-9AFA-3DDB3615D495}" dt="2023-10-13T05:51:13.988" v="743"/>
          <ac:spMkLst>
            <pc:docMk/>
            <pc:sldMk cId="1839756851" sldId="282"/>
            <ac:spMk id="57" creationId="{0F207247-C3BF-8BCF-D602-5847A7B87129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58" creationId="{84767658-B015-0A14-7405-0A9B425E9C11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59" creationId="{10D700F9-6BDB-6CCC-BB27-BA68EFC9CF9D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60" creationId="{4FB3CD6C-78FC-A3B8-CE46-D85875FD13F6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61" creationId="{60603E75-29D6-F591-B88D-4805C38FEF0D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62" creationId="{AB5E6C96-5E2D-3DB0-6449-1BDE3687E0A8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63" creationId="{066EE702-A408-EBBD-8C0C-0B45F6DB4F69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64" creationId="{98F10419-FE73-8A39-8455-F30013D9D6E7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65" creationId="{BCF2FAA1-7409-AEA8-6264-3074F46E5AEE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66" creationId="{5F0DC140-801E-5228-BEFA-E92527DB86C1}"/>
          </ac:spMkLst>
        </pc:spChg>
        <pc:spChg chg="mod">
          <ac:chgData name="LeeKihoon" userId="3fabf05e-f515-4018-a4ee-ca1b7dd4238a" providerId="ADAL" clId="{9B7062BC-6435-444C-9AFA-3DDB3615D495}" dt="2023-10-13T05:51:13.988" v="743"/>
          <ac:spMkLst>
            <pc:docMk/>
            <pc:sldMk cId="1839756851" sldId="282"/>
            <ac:spMk id="67" creationId="{E8F6438A-89C8-251B-B38D-BB85AC922349}"/>
          </ac:spMkLst>
        </pc:spChg>
        <pc:spChg chg="del">
          <ac:chgData name="LeeKihoon" userId="3fabf05e-f515-4018-a4ee-ca1b7dd4238a" providerId="ADAL" clId="{9B7062BC-6435-444C-9AFA-3DDB3615D495}" dt="2023-10-13T05:46:55.322" v="642" actId="478"/>
          <ac:spMkLst>
            <pc:docMk/>
            <pc:sldMk cId="1839756851" sldId="282"/>
            <ac:spMk id="68" creationId="{C6272101-7007-2C6D-B3E4-C3F8EE6B5A07}"/>
          </ac:spMkLst>
        </pc:spChg>
        <pc:spChg chg="mod">
          <ac:chgData name="LeeKihoon" userId="3fabf05e-f515-4018-a4ee-ca1b7dd4238a" providerId="ADAL" clId="{9B7062BC-6435-444C-9AFA-3DDB3615D495}" dt="2023-10-13T05:51:13.988" v="743"/>
          <ac:spMkLst>
            <pc:docMk/>
            <pc:sldMk cId="1839756851" sldId="282"/>
            <ac:spMk id="69" creationId="{0CA32107-96E1-B7DE-8A3E-FE5CF467BA86}"/>
          </ac:spMkLst>
        </pc:spChg>
        <pc:spChg chg="mod">
          <ac:chgData name="LeeKihoon" userId="3fabf05e-f515-4018-a4ee-ca1b7dd4238a" providerId="ADAL" clId="{9B7062BC-6435-444C-9AFA-3DDB3615D495}" dt="2023-10-13T05:51:13.988" v="743"/>
          <ac:spMkLst>
            <pc:docMk/>
            <pc:sldMk cId="1839756851" sldId="282"/>
            <ac:spMk id="71" creationId="{A693008E-5461-BD7F-108A-968BF800F11C}"/>
          </ac:spMkLst>
        </pc:spChg>
        <pc:spChg chg="mod">
          <ac:chgData name="LeeKihoon" userId="3fabf05e-f515-4018-a4ee-ca1b7dd4238a" providerId="ADAL" clId="{9B7062BC-6435-444C-9AFA-3DDB3615D495}" dt="2023-10-13T05:51:13.988" v="743"/>
          <ac:spMkLst>
            <pc:docMk/>
            <pc:sldMk cId="1839756851" sldId="282"/>
            <ac:spMk id="73" creationId="{8E55630A-1573-DCA9-CB4E-706D6733C70F}"/>
          </ac:spMkLst>
        </pc:spChg>
        <pc:spChg chg="add del mod">
          <ac:chgData name="LeeKihoon" userId="3fabf05e-f515-4018-a4ee-ca1b7dd4238a" providerId="ADAL" clId="{9B7062BC-6435-444C-9AFA-3DDB3615D495}" dt="2023-10-13T06:28:58.350" v="1366" actId="21"/>
          <ac:spMkLst>
            <pc:docMk/>
            <pc:sldMk cId="1839756851" sldId="282"/>
            <ac:spMk id="78" creationId="{8E9F9ED1-E916-47F9-25A5-C303D66E0F70}"/>
          </ac:spMkLst>
        </pc:spChg>
        <pc:spChg chg="add del">
          <ac:chgData name="LeeKihoon" userId="3fabf05e-f515-4018-a4ee-ca1b7dd4238a" providerId="ADAL" clId="{9B7062BC-6435-444C-9AFA-3DDB3615D495}" dt="2023-10-13T05:55:05.999" v="783" actId="22"/>
          <ac:spMkLst>
            <pc:docMk/>
            <pc:sldMk cId="1839756851" sldId="282"/>
            <ac:spMk id="80" creationId="{0F20289B-0116-C37A-4A7B-640555256A73}"/>
          </ac:spMkLst>
        </pc:spChg>
        <pc:spChg chg="add del">
          <ac:chgData name="LeeKihoon" userId="3fabf05e-f515-4018-a4ee-ca1b7dd4238a" providerId="ADAL" clId="{9B7062BC-6435-444C-9AFA-3DDB3615D495}" dt="2023-10-13T05:55:07.605" v="789" actId="22"/>
          <ac:spMkLst>
            <pc:docMk/>
            <pc:sldMk cId="1839756851" sldId="282"/>
            <ac:spMk id="82" creationId="{A2788584-F3E9-BDB5-6D76-213D51F819F5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84" creationId="{1ABA90A8-76FA-2E84-BD73-C178895C70DC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85" creationId="{1A13A52B-1109-5B69-CF20-68747FB2A97F}"/>
          </ac:spMkLst>
        </pc:spChg>
        <pc:spChg chg="mod">
          <ac:chgData name="LeeKihoon" userId="3fabf05e-f515-4018-a4ee-ca1b7dd4238a" providerId="ADAL" clId="{9B7062BC-6435-444C-9AFA-3DDB3615D495}" dt="2023-10-13T05:51:28.592" v="745" actId="164"/>
          <ac:spMkLst>
            <pc:docMk/>
            <pc:sldMk cId="1839756851" sldId="282"/>
            <ac:spMk id="86" creationId="{8A4FCE06-E989-78DA-D150-6309DB1EF215}"/>
          </ac:spMkLst>
        </pc:spChg>
        <pc:spChg chg="mod">
          <ac:chgData name="LeeKihoon" userId="3fabf05e-f515-4018-a4ee-ca1b7dd4238a" providerId="ADAL" clId="{9B7062BC-6435-444C-9AFA-3DDB3615D495}" dt="2023-10-13T05:51:28.592" v="745" actId="164"/>
          <ac:spMkLst>
            <pc:docMk/>
            <pc:sldMk cId="1839756851" sldId="282"/>
            <ac:spMk id="87" creationId="{7B71CB37-9C68-29D2-F1B7-D7E4C365339C}"/>
          </ac:spMkLst>
        </pc:spChg>
        <pc:spChg chg="mod">
          <ac:chgData name="LeeKihoon" userId="3fabf05e-f515-4018-a4ee-ca1b7dd4238a" providerId="ADAL" clId="{9B7062BC-6435-444C-9AFA-3DDB3615D495}" dt="2023-10-13T05:51:28.592" v="745" actId="164"/>
          <ac:spMkLst>
            <pc:docMk/>
            <pc:sldMk cId="1839756851" sldId="282"/>
            <ac:spMk id="88" creationId="{C68D62B6-0C54-3295-776D-ED597EFD0B54}"/>
          </ac:spMkLst>
        </pc:spChg>
        <pc:spChg chg="mod">
          <ac:chgData name="LeeKihoon" userId="3fabf05e-f515-4018-a4ee-ca1b7dd4238a" providerId="ADAL" clId="{9B7062BC-6435-444C-9AFA-3DDB3615D495}" dt="2023-10-13T05:51:28.592" v="745" actId="164"/>
          <ac:spMkLst>
            <pc:docMk/>
            <pc:sldMk cId="1839756851" sldId="282"/>
            <ac:spMk id="89" creationId="{4E07FD8E-1D20-5518-B111-7502F0ADAA5F}"/>
          </ac:spMkLst>
        </pc:spChg>
        <pc:spChg chg="mod">
          <ac:chgData name="LeeKihoon" userId="3fabf05e-f515-4018-a4ee-ca1b7dd4238a" providerId="ADAL" clId="{9B7062BC-6435-444C-9AFA-3DDB3615D495}" dt="2023-10-13T05:51:28.592" v="745" actId="164"/>
          <ac:spMkLst>
            <pc:docMk/>
            <pc:sldMk cId="1839756851" sldId="282"/>
            <ac:spMk id="90" creationId="{F4609F7B-F563-30EC-71EC-EA28533C6016}"/>
          </ac:spMkLst>
        </pc:spChg>
        <pc:spChg chg="mod">
          <ac:chgData name="LeeKihoon" userId="3fabf05e-f515-4018-a4ee-ca1b7dd4238a" providerId="ADAL" clId="{9B7062BC-6435-444C-9AFA-3DDB3615D495}" dt="2023-10-13T05:51:28.592" v="745" actId="164"/>
          <ac:spMkLst>
            <pc:docMk/>
            <pc:sldMk cId="1839756851" sldId="282"/>
            <ac:spMk id="91" creationId="{FBCBE9CA-D888-1A99-BF8C-29FE6771042F}"/>
          </ac:spMkLst>
        </pc:spChg>
        <pc:spChg chg="mod">
          <ac:chgData name="LeeKihoon" userId="3fabf05e-f515-4018-a4ee-ca1b7dd4238a" providerId="ADAL" clId="{9B7062BC-6435-444C-9AFA-3DDB3615D495}" dt="2023-10-13T05:51:28.592" v="745" actId="164"/>
          <ac:spMkLst>
            <pc:docMk/>
            <pc:sldMk cId="1839756851" sldId="282"/>
            <ac:spMk id="92" creationId="{6094FCB1-5F56-63AB-B545-91F0A6ADAC32}"/>
          </ac:spMkLst>
        </pc:spChg>
        <pc:spChg chg="mod">
          <ac:chgData name="LeeKihoon" userId="3fabf05e-f515-4018-a4ee-ca1b7dd4238a" providerId="ADAL" clId="{9B7062BC-6435-444C-9AFA-3DDB3615D495}" dt="2023-10-13T05:51:28.592" v="745" actId="164"/>
          <ac:spMkLst>
            <pc:docMk/>
            <pc:sldMk cId="1839756851" sldId="282"/>
            <ac:spMk id="93" creationId="{10AA309A-1F23-09BB-8516-372CE56D35BE}"/>
          </ac:spMkLst>
        </pc:spChg>
        <pc:spChg chg="mod">
          <ac:chgData name="LeeKihoon" userId="3fabf05e-f515-4018-a4ee-ca1b7dd4238a" providerId="ADAL" clId="{9B7062BC-6435-444C-9AFA-3DDB3615D495}" dt="2023-10-13T05:51:28.592" v="745" actId="164"/>
          <ac:spMkLst>
            <pc:docMk/>
            <pc:sldMk cId="1839756851" sldId="282"/>
            <ac:spMk id="94" creationId="{5FADF26D-323F-8479-FCB9-6BDD62897AC3}"/>
          </ac:spMkLst>
        </pc:spChg>
        <pc:spChg chg="del mod">
          <ac:chgData name="LeeKihoon" userId="3fabf05e-f515-4018-a4ee-ca1b7dd4238a" providerId="ADAL" clId="{9B7062BC-6435-444C-9AFA-3DDB3615D495}" dt="2023-10-13T05:50:42.205" v="736" actId="478"/>
          <ac:spMkLst>
            <pc:docMk/>
            <pc:sldMk cId="1839756851" sldId="282"/>
            <ac:spMk id="95" creationId="{D19088A2-7E5C-A78E-FC0B-83465E74B139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96" creationId="{4EC60D73-17DB-8FAF-74E2-20805D5EA90A}"/>
          </ac:spMkLst>
        </pc:spChg>
        <pc:spChg chg="add del mod">
          <ac:chgData name="LeeKihoon" userId="3fabf05e-f515-4018-a4ee-ca1b7dd4238a" providerId="ADAL" clId="{9B7062BC-6435-444C-9AFA-3DDB3615D495}" dt="2023-10-13T06:29:24.705" v="1375" actId="478"/>
          <ac:spMkLst>
            <pc:docMk/>
            <pc:sldMk cId="1839756851" sldId="282"/>
            <ac:spMk id="97" creationId="{EFB8F56B-174D-6761-8AB2-A9A3BDE160ED}"/>
          </ac:spMkLst>
        </pc:spChg>
        <pc:spChg chg="add del mod">
          <ac:chgData name="LeeKihoon" userId="3fabf05e-f515-4018-a4ee-ca1b7dd4238a" providerId="ADAL" clId="{9B7062BC-6435-444C-9AFA-3DDB3615D495}" dt="2023-10-13T05:59:21.218" v="1024" actId="164"/>
          <ac:spMkLst>
            <pc:docMk/>
            <pc:sldMk cId="1839756851" sldId="282"/>
            <ac:spMk id="102" creationId="{30BC2D3F-4078-A1C7-E882-161D3A86D99A}"/>
          </ac:spMkLst>
        </pc:spChg>
        <pc:spChg chg="add del mod">
          <ac:chgData name="LeeKihoon" userId="3fabf05e-f515-4018-a4ee-ca1b7dd4238a" providerId="ADAL" clId="{9B7062BC-6435-444C-9AFA-3DDB3615D495}" dt="2023-10-13T05:59:21.218" v="1024" actId="164"/>
          <ac:spMkLst>
            <pc:docMk/>
            <pc:sldMk cId="1839756851" sldId="282"/>
            <ac:spMk id="103" creationId="{0701B75B-4115-2909-5B62-42AAA613B0CF}"/>
          </ac:spMkLst>
        </pc:spChg>
        <pc:spChg chg="add del mod">
          <ac:chgData name="LeeKihoon" userId="3fabf05e-f515-4018-a4ee-ca1b7dd4238a" providerId="ADAL" clId="{9B7062BC-6435-444C-9AFA-3DDB3615D495}" dt="2023-10-13T05:59:21.218" v="1024" actId="164"/>
          <ac:spMkLst>
            <pc:docMk/>
            <pc:sldMk cId="1839756851" sldId="282"/>
            <ac:spMk id="104" creationId="{72E00A3A-4ADA-F44F-D589-1F8DF37283D4}"/>
          </ac:spMkLst>
        </pc:spChg>
        <pc:spChg chg="add del mod">
          <ac:chgData name="LeeKihoon" userId="3fabf05e-f515-4018-a4ee-ca1b7dd4238a" providerId="ADAL" clId="{9B7062BC-6435-444C-9AFA-3DDB3615D495}" dt="2023-10-13T05:59:21.218" v="1024" actId="164"/>
          <ac:spMkLst>
            <pc:docMk/>
            <pc:sldMk cId="1839756851" sldId="282"/>
            <ac:spMk id="105" creationId="{9BC1425D-0C0A-F477-B027-8676DBA55A0F}"/>
          </ac:spMkLst>
        </pc:spChg>
        <pc:spChg chg="add del mod">
          <ac:chgData name="LeeKihoon" userId="3fabf05e-f515-4018-a4ee-ca1b7dd4238a" providerId="ADAL" clId="{9B7062BC-6435-444C-9AFA-3DDB3615D495}" dt="2023-10-13T05:59:21.218" v="1024" actId="164"/>
          <ac:spMkLst>
            <pc:docMk/>
            <pc:sldMk cId="1839756851" sldId="282"/>
            <ac:spMk id="106" creationId="{DFEEE8B0-A02A-0C00-6380-9401A487EB72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07" creationId="{BA84CE59-D025-1472-15FA-32F3B275734E}"/>
          </ac:spMkLst>
        </pc:spChg>
        <pc:spChg chg="add del mod">
          <ac:chgData name="LeeKihoon" userId="3fabf05e-f515-4018-a4ee-ca1b7dd4238a" providerId="ADAL" clId="{9B7062BC-6435-444C-9AFA-3DDB3615D495}" dt="2023-10-13T05:59:21.218" v="1024" actId="164"/>
          <ac:spMkLst>
            <pc:docMk/>
            <pc:sldMk cId="1839756851" sldId="282"/>
            <ac:spMk id="108" creationId="{95AF8F21-4614-3305-CCC1-EA37DFC07E45}"/>
          </ac:spMkLst>
        </pc:spChg>
        <pc:spChg chg="add del mod">
          <ac:chgData name="LeeKihoon" userId="3fabf05e-f515-4018-a4ee-ca1b7dd4238a" providerId="ADAL" clId="{9B7062BC-6435-444C-9AFA-3DDB3615D495}" dt="2023-10-13T05:59:21.218" v="1024" actId="164"/>
          <ac:spMkLst>
            <pc:docMk/>
            <pc:sldMk cId="1839756851" sldId="282"/>
            <ac:spMk id="109" creationId="{00C5C8EB-64BA-7A97-763A-5042BB2D97F3}"/>
          </ac:spMkLst>
        </pc:spChg>
        <pc:spChg chg="add del mod">
          <ac:chgData name="LeeKihoon" userId="3fabf05e-f515-4018-a4ee-ca1b7dd4238a" providerId="ADAL" clId="{9B7062BC-6435-444C-9AFA-3DDB3615D495}" dt="2023-10-13T05:59:21.218" v="1024" actId="164"/>
          <ac:spMkLst>
            <pc:docMk/>
            <pc:sldMk cId="1839756851" sldId="282"/>
            <ac:spMk id="110" creationId="{ECD62BCE-7388-1CDB-DF24-62651955CE35}"/>
          </ac:spMkLst>
        </pc:spChg>
        <pc:spChg chg="add del mod">
          <ac:chgData name="LeeKihoon" userId="3fabf05e-f515-4018-a4ee-ca1b7dd4238a" providerId="ADAL" clId="{9B7062BC-6435-444C-9AFA-3DDB3615D495}" dt="2023-10-13T05:59:21.218" v="1024" actId="164"/>
          <ac:spMkLst>
            <pc:docMk/>
            <pc:sldMk cId="1839756851" sldId="282"/>
            <ac:spMk id="111" creationId="{15D63CA3-0EC1-039C-D9E8-70606167FDFA}"/>
          </ac:spMkLst>
        </pc:spChg>
        <pc:spChg chg="del mod topLvl">
          <ac:chgData name="LeeKihoon" userId="3fabf05e-f515-4018-a4ee-ca1b7dd4238a" providerId="ADAL" clId="{9B7062BC-6435-444C-9AFA-3DDB3615D495}" dt="2023-10-13T06:22:47.717" v="1239" actId="478"/>
          <ac:spMkLst>
            <pc:docMk/>
            <pc:sldMk cId="1839756851" sldId="282"/>
            <ac:spMk id="114" creationId="{30EC003E-645D-B368-2C16-2F9CA7E5DF1F}"/>
          </ac:spMkLst>
        </pc:spChg>
        <pc:spChg chg="del mod topLvl">
          <ac:chgData name="LeeKihoon" userId="3fabf05e-f515-4018-a4ee-ca1b7dd4238a" providerId="ADAL" clId="{9B7062BC-6435-444C-9AFA-3DDB3615D495}" dt="2023-10-13T06:22:47.717" v="1239" actId="478"/>
          <ac:spMkLst>
            <pc:docMk/>
            <pc:sldMk cId="1839756851" sldId="282"/>
            <ac:spMk id="115" creationId="{D0D98F1F-663B-357F-2739-57CF942AD7C1}"/>
          </ac:spMkLst>
        </pc:spChg>
        <pc:spChg chg="del mod topLvl">
          <ac:chgData name="LeeKihoon" userId="3fabf05e-f515-4018-a4ee-ca1b7dd4238a" providerId="ADAL" clId="{9B7062BC-6435-444C-9AFA-3DDB3615D495}" dt="2023-10-13T06:22:47.717" v="1239" actId="478"/>
          <ac:spMkLst>
            <pc:docMk/>
            <pc:sldMk cId="1839756851" sldId="282"/>
            <ac:spMk id="116" creationId="{B3FC8841-4D43-D698-A88D-3B474FE9FAA1}"/>
          </ac:spMkLst>
        </pc:spChg>
        <pc:spChg chg="del mod topLvl">
          <ac:chgData name="LeeKihoon" userId="3fabf05e-f515-4018-a4ee-ca1b7dd4238a" providerId="ADAL" clId="{9B7062BC-6435-444C-9AFA-3DDB3615D495}" dt="2023-10-13T06:22:47.717" v="1239" actId="478"/>
          <ac:spMkLst>
            <pc:docMk/>
            <pc:sldMk cId="1839756851" sldId="282"/>
            <ac:spMk id="117" creationId="{C48E9ED1-D8F8-B42E-F0F0-B202B62D9E59}"/>
          </ac:spMkLst>
        </pc:spChg>
        <pc:spChg chg="del mod topLvl">
          <ac:chgData name="LeeKihoon" userId="3fabf05e-f515-4018-a4ee-ca1b7dd4238a" providerId="ADAL" clId="{9B7062BC-6435-444C-9AFA-3DDB3615D495}" dt="2023-10-13T06:22:47.717" v="1239" actId="478"/>
          <ac:spMkLst>
            <pc:docMk/>
            <pc:sldMk cId="1839756851" sldId="282"/>
            <ac:spMk id="118" creationId="{5BB0C4AC-927B-43FB-1524-1BCBE564B5D9}"/>
          </ac:spMkLst>
        </pc:spChg>
        <pc:spChg chg="del mod topLvl">
          <ac:chgData name="LeeKihoon" userId="3fabf05e-f515-4018-a4ee-ca1b7dd4238a" providerId="ADAL" clId="{9B7062BC-6435-444C-9AFA-3DDB3615D495}" dt="2023-10-13T06:22:47.717" v="1239" actId="478"/>
          <ac:spMkLst>
            <pc:docMk/>
            <pc:sldMk cId="1839756851" sldId="282"/>
            <ac:spMk id="119" creationId="{4A1394F3-AD2B-F23E-FA99-C12216759F24}"/>
          </ac:spMkLst>
        </pc:spChg>
        <pc:spChg chg="del mod topLvl">
          <ac:chgData name="LeeKihoon" userId="3fabf05e-f515-4018-a4ee-ca1b7dd4238a" providerId="ADAL" clId="{9B7062BC-6435-444C-9AFA-3DDB3615D495}" dt="2023-10-13T06:22:47.717" v="1239" actId="478"/>
          <ac:spMkLst>
            <pc:docMk/>
            <pc:sldMk cId="1839756851" sldId="282"/>
            <ac:spMk id="120" creationId="{AA2C000F-23AB-6A6B-0595-5246360D13BE}"/>
          </ac:spMkLst>
        </pc:spChg>
        <pc:spChg chg="del mod topLvl">
          <ac:chgData name="LeeKihoon" userId="3fabf05e-f515-4018-a4ee-ca1b7dd4238a" providerId="ADAL" clId="{9B7062BC-6435-444C-9AFA-3DDB3615D495}" dt="2023-10-13T06:22:47.717" v="1239" actId="478"/>
          <ac:spMkLst>
            <pc:docMk/>
            <pc:sldMk cId="1839756851" sldId="282"/>
            <ac:spMk id="121" creationId="{65DCA8F7-A232-359F-F11D-55CB5EC308FE}"/>
          </ac:spMkLst>
        </pc:spChg>
        <pc:spChg chg="mod topLvl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22" creationId="{ED0A510A-97E8-0A04-08F4-53D8E9B1FF52}"/>
          </ac:spMkLst>
        </pc:spChg>
        <pc:spChg chg="mod">
          <ac:chgData name="LeeKihoon" userId="3fabf05e-f515-4018-a4ee-ca1b7dd4238a" providerId="ADAL" clId="{9B7062BC-6435-444C-9AFA-3DDB3615D495}" dt="2023-10-13T05:59:24.818" v="1026"/>
          <ac:spMkLst>
            <pc:docMk/>
            <pc:sldMk cId="1839756851" sldId="282"/>
            <ac:spMk id="124" creationId="{902B3F8B-DDB8-5748-8BF0-BB9AB94EA852}"/>
          </ac:spMkLst>
        </pc:spChg>
        <pc:spChg chg="mod">
          <ac:chgData name="LeeKihoon" userId="3fabf05e-f515-4018-a4ee-ca1b7dd4238a" providerId="ADAL" clId="{9B7062BC-6435-444C-9AFA-3DDB3615D495}" dt="2023-10-13T05:59:24.818" v="1026"/>
          <ac:spMkLst>
            <pc:docMk/>
            <pc:sldMk cId="1839756851" sldId="282"/>
            <ac:spMk id="125" creationId="{DE2586EB-E733-8AEA-1C39-8D668F322265}"/>
          </ac:spMkLst>
        </pc:spChg>
        <pc:spChg chg="mod">
          <ac:chgData name="LeeKihoon" userId="3fabf05e-f515-4018-a4ee-ca1b7dd4238a" providerId="ADAL" clId="{9B7062BC-6435-444C-9AFA-3DDB3615D495}" dt="2023-10-13T05:59:24.818" v="1026"/>
          <ac:spMkLst>
            <pc:docMk/>
            <pc:sldMk cId="1839756851" sldId="282"/>
            <ac:spMk id="126" creationId="{DBB6FCF4-713F-A321-642F-67163E6FFE0A}"/>
          </ac:spMkLst>
        </pc:spChg>
        <pc:spChg chg="mod">
          <ac:chgData name="LeeKihoon" userId="3fabf05e-f515-4018-a4ee-ca1b7dd4238a" providerId="ADAL" clId="{9B7062BC-6435-444C-9AFA-3DDB3615D495}" dt="2023-10-13T05:59:24.818" v="1026"/>
          <ac:spMkLst>
            <pc:docMk/>
            <pc:sldMk cId="1839756851" sldId="282"/>
            <ac:spMk id="127" creationId="{FF410174-F710-ED12-D08F-6890337B75F0}"/>
          </ac:spMkLst>
        </pc:spChg>
        <pc:spChg chg="mod">
          <ac:chgData name="LeeKihoon" userId="3fabf05e-f515-4018-a4ee-ca1b7dd4238a" providerId="ADAL" clId="{9B7062BC-6435-444C-9AFA-3DDB3615D495}" dt="2023-10-13T05:59:24.818" v="1026"/>
          <ac:spMkLst>
            <pc:docMk/>
            <pc:sldMk cId="1839756851" sldId="282"/>
            <ac:spMk id="128" creationId="{1EFB0B34-8C71-6FE6-7A35-37832AF31313}"/>
          </ac:spMkLst>
        </pc:spChg>
        <pc:spChg chg="mod">
          <ac:chgData name="LeeKihoon" userId="3fabf05e-f515-4018-a4ee-ca1b7dd4238a" providerId="ADAL" clId="{9B7062BC-6435-444C-9AFA-3DDB3615D495}" dt="2023-10-13T05:59:24.818" v="1026"/>
          <ac:spMkLst>
            <pc:docMk/>
            <pc:sldMk cId="1839756851" sldId="282"/>
            <ac:spMk id="129" creationId="{94B1BCC6-BA76-C845-177F-3C4F7DDF439D}"/>
          </ac:spMkLst>
        </pc:spChg>
        <pc:spChg chg="mod">
          <ac:chgData name="LeeKihoon" userId="3fabf05e-f515-4018-a4ee-ca1b7dd4238a" providerId="ADAL" clId="{9B7062BC-6435-444C-9AFA-3DDB3615D495}" dt="2023-10-13T05:59:24.818" v="1026"/>
          <ac:spMkLst>
            <pc:docMk/>
            <pc:sldMk cId="1839756851" sldId="282"/>
            <ac:spMk id="130" creationId="{84A67A2B-BE0E-1725-BDA1-70227AEE6993}"/>
          </ac:spMkLst>
        </pc:spChg>
        <pc:spChg chg="mod">
          <ac:chgData name="LeeKihoon" userId="3fabf05e-f515-4018-a4ee-ca1b7dd4238a" providerId="ADAL" clId="{9B7062BC-6435-444C-9AFA-3DDB3615D495}" dt="2023-10-13T05:59:24.818" v="1026"/>
          <ac:spMkLst>
            <pc:docMk/>
            <pc:sldMk cId="1839756851" sldId="282"/>
            <ac:spMk id="131" creationId="{AB381144-33D2-EF42-111C-5B9E5BBF51FF}"/>
          </ac:spMkLst>
        </pc:spChg>
        <pc:spChg chg="mod">
          <ac:chgData name="LeeKihoon" userId="3fabf05e-f515-4018-a4ee-ca1b7dd4238a" providerId="ADAL" clId="{9B7062BC-6435-444C-9AFA-3DDB3615D495}" dt="2023-10-13T05:59:24.818" v="1026"/>
          <ac:spMkLst>
            <pc:docMk/>
            <pc:sldMk cId="1839756851" sldId="282"/>
            <ac:spMk id="132" creationId="{C3302D70-0635-396F-5EF5-B6D006ADD99B}"/>
          </ac:spMkLst>
        </pc:spChg>
        <pc:spChg chg="mod">
          <ac:chgData name="LeeKihoon" userId="3fabf05e-f515-4018-a4ee-ca1b7dd4238a" providerId="ADAL" clId="{9B7062BC-6435-444C-9AFA-3DDB3615D495}" dt="2023-10-13T05:59:26.948" v="1027" actId="571"/>
          <ac:spMkLst>
            <pc:docMk/>
            <pc:sldMk cId="1839756851" sldId="282"/>
            <ac:spMk id="134" creationId="{FCE40599-C040-B6F0-9FDA-A1398983ACCC}"/>
          </ac:spMkLst>
        </pc:spChg>
        <pc:spChg chg="mod">
          <ac:chgData name="LeeKihoon" userId="3fabf05e-f515-4018-a4ee-ca1b7dd4238a" providerId="ADAL" clId="{9B7062BC-6435-444C-9AFA-3DDB3615D495}" dt="2023-10-13T05:59:26.948" v="1027" actId="571"/>
          <ac:spMkLst>
            <pc:docMk/>
            <pc:sldMk cId="1839756851" sldId="282"/>
            <ac:spMk id="135" creationId="{FCBA9CB9-427D-1BBA-2E75-30616D9F54AF}"/>
          </ac:spMkLst>
        </pc:spChg>
        <pc:spChg chg="mod">
          <ac:chgData name="LeeKihoon" userId="3fabf05e-f515-4018-a4ee-ca1b7dd4238a" providerId="ADAL" clId="{9B7062BC-6435-444C-9AFA-3DDB3615D495}" dt="2023-10-13T05:59:26.948" v="1027" actId="571"/>
          <ac:spMkLst>
            <pc:docMk/>
            <pc:sldMk cId="1839756851" sldId="282"/>
            <ac:spMk id="136" creationId="{152F5A0F-D9D9-8BA6-58C6-00513EF76F1F}"/>
          </ac:spMkLst>
        </pc:spChg>
        <pc:spChg chg="mod">
          <ac:chgData name="LeeKihoon" userId="3fabf05e-f515-4018-a4ee-ca1b7dd4238a" providerId="ADAL" clId="{9B7062BC-6435-444C-9AFA-3DDB3615D495}" dt="2023-10-13T05:59:26.948" v="1027" actId="571"/>
          <ac:spMkLst>
            <pc:docMk/>
            <pc:sldMk cId="1839756851" sldId="282"/>
            <ac:spMk id="137" creationId="{F6B8201C-E5DA-6C66-861F-B5DB5BEB2A20}"/>
          </ac:spMkLst>
        </pc:spChg>
        <pc:spChg chg="mod">
          <ac:chgData name="LeeKihoon" userId="3fabf05e-f515-4018-a4ee-ca1b7dd4238a" providerId="ADAL" clId="{9B7062BC-6435-444C-9AFA-3DDB3615D495}" dt="2023-10-13T05:59:26.948" v="1027" actId="571"/>
          <ac:spMkLst>
            <pc:docMk/>
            <pc:sldMk cId="1839756851" sldId="282"/>
            <ac:spMk id="138" creationId="{6D9AC02B-86E3-228A-FF5E-D382750CC9E1}"/>
          </ac:spMkLst>
        </pc:spChg>
        <pc:spChg chg="mod">
          <ac:chgData name="LeeKihoon" userId="3fabf05e-f515-4018-a4ee-ca1b7dd4238a" providerId="ADAL" clId="{9B7062BC-6435-444C-9AFA-3DDB3615D495}" dt="2023-10-13T05:59:26.948" v="1027" actId="571"/>
          <ac:spMkLst>
            <pc:docMk/>
            <pc:sldMk cId="1839756851" sldId="282"/>
            <ac:spMk id="139" creationId="{8ECEB66D-AB7B-B819-A321-83496761B24E}"/>
          </ac:spMkLst>
        </pc:spChg>
        <pc:spChg chg="mod">
          <ac:chgData name="LeeKihoon" userId="3fabf05e-f515-4018-a4ee-ca1b7dd4238a" providerId="ADAL" clId="{9B7062BC-6435-444C-9AFA-3DDB3615D495}" dt="2023-10-13T05:59:26.948" v="1027" actId="571"/>
          <ac:spMkLst>
            <pc:docMk/>
            <pc:sldMk cId="1839756851" sldId="282"/>
            <ac:spMk id="140" creationId="{874E9068-0427-22BA-8B80-7923C0E18F22}"/>
          </ac:spMkLst>
        </pc:spChg>
        <pc:spChg chg="mod">
          <ac:chgData name="LeeKihoon" userId="3fabf05e-f515-4018-a4ee-ca1b7dd4238a" providerId="ADAL" clId="{9B7062BC-6435-444C-9AFA-3DDB3615D495}" dt="2023-10-13T05:59:26.948" v="1027" actId="571"/>
          <ac:spMkLst>
            <pc:docMk/>
            <pc:sldMk cId="1839756851" sldId="282"/>
            <ac:spMk id="141" creationId="{CDE664A3-9E8A-E91C-5572-9017334F001E}"/>
          </ac:spMkLst>
        </pc:spChg>
        <pc:spChg chg="mod">
          <ac:chgData name="LeeKihoon" userId="3fabf05e-f515-4018-a4ee-ca1b7dd4238a" providerId="ADAL" clId="{9B7062BC-6435-444C-9AFA-3DDB3615D495}" dt="2023-10-13T05:59:26.948" v="1027" actId="571"/>
          <ac:spMkLst>
            <pc:docMk/>
            <pc:sldMk cId="1839756851" sldId="282"/>
            <ac:spMk id="142" creationId="{19F56743-8856-43F2-882E-0C5F6851D6B8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43" creationId="{20074EA0-AC8B-0A84-AF41-3FAF11756DD0}"/>
          </ac:spMkLst>
        </pc:spChg>
        <pc:spChg chg="add del mod">
          <ac:chgData name="LeeKihoon" userId="3fabf05e-f515-4018-a4ee-ca1b7dd4238a" providerId="ADAL" clId="{9B7062BC-6435-444C-9AFA-3DDB3615D495}" dt="2023-10-13T06:23:19.971" v="1258" actId="478"/>
          <ac:spMkLst>
            <pc:docMk/>
            <pc:sldMk cId="1839756851" sldId="282"/>
            <ac:spMk id="144" creationId="{52064ADD-8B0D-36AF-1A05-656C79F3A97B}"/>
          </ac:spMkLst>
        </pc:spChg>
        <pc:spChg chg="add del mod">
          <ac:chgData name="LeeKihoon" userId="3fabf05e-f515-4018-a4ee-ca1b7dd4238a" providerId="ADAL" clId="{9B7062BC-6435-444C-9AFA-3DDB3615D495}" dt="2023-10-13T06:23:19.971" v="1258" actId="478"/>
          <ac:spMkLst>
            <pc:docMk/>
            <pc:sldMk cId="1839756851" sldId="282"/>
            <ac:spMk id="145" creationId="{ACB36CAB-9925-3E3B-3B1D-CD85799AC8DF}"/>
          </ac:spMkLst>
        </pc:spChg>
        <pc:spChg chg="add del mod">
          <ac:chgData name="LeeKihoon" userId="3fabf05e-f515-4018-a4ee-ca1b7dd4238a" providerId="ADAL" clId="{9B7062BC-6435-444C-9AFA-3DDB3615D495}" dt="2023-10-13T06:23:19.971" v="1258" actId="478"/>
          <ac:spMkLst>
            <pc:docMk/>
            <pc:sldMk cId="1839756851" sldId="282"/>
            <ac:spMk id="146" creationId="{AB92B970-D500-F1B6-E518-73130D00BD71}"/>
          </ac:spMkLst>
        </pc:spChg>
        <pc:spChg chg="add del">
          <ac:chgData name="LeeKihoon" userId="3fabf05e-f515-4018-a4ee-ca1b7dd4238a" providerId="ADAL" clId="{9B7062BC-6435-444C-9AFA-3DDB3615D495}" dt="2023-10-13T06:18:22.395" v="1122"/>
          <ac:spMkLst>
            <pc:docMk/>
            <pc:sldMk cId="1839756851" sldId="282"/>
            <ac:spMk id="151" creationId="{40ABFD11-E40E-165D-701C-7CA7FC4E6E8E}"/>
          </ac:spMkLst>
        </pc:spChg>
        <pc:spChg chg="del">
          <ac:chgData name="LeeKihoon" userId="3fabf05e-f515-4018-a4ee-ca1b7dd4238a" providerId="ADAL" clId="{9B7062BC-6435-444C-9AFA-3DDB3615D495}" dt="2023-10-13T05:46:59.903" v="643" actId="478"/>
          <ac:spMkLst>
            <pc:docMk/>
            <pc:sldMk cId="1839756851" sldId="282"/>
            <ac:spMk id="153" creationId="{23B18203-D72C-807A-407C-85D8931D17F5}"/>
          </ac:spMkLst>
        </pc:spChg>
        <pc:spChg chg="mod">
          <ac:chgData name="LeeKihoon" userId="3fabf05e-f515-4018-a4ee-ca1b7dd4238a" providerId="ADAL" clId="{9B7062BC-6435-444C-9AFA-3DDB3615D495}" dt="2023-10-13T07:15:32.810" v="1933" actId="1076"/>
          <ac:spMkLst>
            <pc:docMk/>
            <pc:sldMk cId="1839756851" sldId="282"/>
            <ac:spMk id="154" creationId="{BCCA6573-3E06-DE08-6CCA-A3EF71C50E0E}"/>
          </ac:spMkLst>
        </pc:spChg>
        <pc:spChg chg="add del mod">
          <ac:chgData name="LeeKihoon" userId="3fabf05e-f515-4018-a4ee-ca1b7dd4238a" providerId="ADAL" clId="{9B7062BC-6435-444C-9AFA-3DDB3615D495}" dt="2023-10-13T06:21:21.119" v="1208"/>
          <ac:spMkLst>
            <pc:docMk/>
            <pc:sldMk cId="1839756851" sldId="282"/>
            <ac:spMk id="155" creationId="{E9280B18-0459-1B8C-1F13-8807159764EA}"/>
          </ac:spMkLst>
        </pc:spChg>
        <pc:spChg chg="mod">
          <ac:chgData name="LeeKihoon" userId="3fabf05e-f515-4018-a4ee-ca1b7dd4238a" providerId="ADAL" clId="{9B7062BC-6435-444C-9AFA-3DDB3615D495}" dt="2023-10-13T07:15:32.810" v="1933" actId="1076"/>
          <ac:spMkLst>
            <pc:docMk/>
            <pc:sldMk cId="1839756851" sldId="282"/>
            <ac:spMk id="156" creationId="{598D47A4-B045-67EB-3E7C-B8E93AD9E509}"/>
          </ac:spMkLst>
        </pc:spChg>
        <pc:spChg chg="mod">
          <ac:chgData name="LeeKihoon" userId="3fabf05e-f515-4018-a4ee-ca1b7dd4238a" providerId="ADAL" clId="{9B7062BC-6435-444C-9AFA-3DDB3615D495}" dt="2023-10-13T07:15:32.810" v="1933" actId="1076"/>
          <ac:spMkLst>
            <pc:docMk/>
            <pc:sldMk cId="1839756851" sldId="282"/>
            <ac:spMk id="157" creationId="{19A76CDA-5E20-C71C-B714-5A36AC94021A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58" creationId="{7CAD8D34-F7DB-D94C-29F0-61E41DDD63BD}"/>
          </ac:spMkLst>
        </pc:spChg>
        <pc:spChg chg="add del">
          <ac:chgData name="LeeKihoon" userId="3fabf05e-f515-4018-a4ee-ca1b7dd4238a" providerId="ADAL" clId="{9B7062BC-6435-444C-9AFA-3DDB3615D495}" dt="2023-10-13T06:20:33.476" v="1172"/>
          <ac:spMkLst>
            <pc:docMk/>
            <pc:sldMk cId="1839756851" sldId="282"/>
            <ac:spMk id="159" creationId="{F8B63412-0D98-5F7A-B042-313C6F3D653D}"/>
          </ac:spMkLst>
        </pc:spChg>
        <pc:spChg chg="mod">
          <ac:chgData name="LeeKihoon" userId="3fabf05e-f515-4018-a4ee-ca1b7dd4238a" providerId="ADAL" clId="{9B7062BC-6435-444C-9AFA-3DDB3615D495}" dt="2023-10-13T07:15:32.810" v="1933" actId="1076"/>
          <ac:spMkLst>
            <pc:docMk/>
            <pc:sldMk cId="1839756851" sldId="282"/>
            <ac:spMk id="160" creationId="{F93CBD63-1019-F12C-3CB7-62CC1FD1E433}"/>
          </ac:spMkLst>
        </pc:spChg>
        <pc:spChg chg="mod">
          <ac:chgData name="LeeKihoon" userId="3fabf05e-f515-4018-a4ee-ca1b7dd4238a" providerId="ADAL" clId="{9B7062BC-6435-444C-9AFA-3DDB3615D495}" dt="2023-10-13T07:15:32.810" v="1933" actId="1076"/>
          <ac:spMkLst>
            <pc:docMk/>
            <pc:sldMk cId="1839756851" sldId="282"/>
            <ac:spMk id="161" creationId="{E83D8BAF-B30A-C5BD-0F78-4EC382685253}"/>
          </ac:spMkLst>
        </pc:spChg>
        <pc:spChg chg="mod">
          <ac:chgData name="LeeKihoon" userId="3fabf05e-f515-4018-a4ee-ca1b7dd4238a" providerId="ADAL" clId="{9B7062BC-6435-444C-9AFA-3DDB3615D495}" dt="2023-10-13T07:15:32.810" v="1933" actId="1076"/>
          <ac:spMkLst>
            <pc:docMk/>
            <pc:sldMk cId="1839756851" sldId="282"/>
            <ac:spMk id="162" creationId="{8E2458FB-36AE-E69B-D90A-67D1A1AA846B}"/>
          </ac:spMkLst>
        </pc:spChg>
        <pc:spChg chg="mod">
          <ac:chgData name="LeeKihoon" userId="3fabf05e-f515-4018-a4ee-ca1b7dd4238a" providerId="ADAL" clId="{9B7062BC-6435-444C-9AFA-3DDB3615D495}" dt="2023-10-13T07:15:32.810" v="1933" actId="1076"/>
          <ac:spMkLst>
            <pc:docMk/>
            <pc:sldMk cId="1839756851" sldId="282"/>
            <ac:spMk id="163" creationId="{307B02DB-F4AD-1746-9317-7EC9F4BC4E16}"/>
          </ac:spMkLst>
        </pc:spChg>
        <pc:spChg chg="add del mod">
          <ac:chgData name="LeeKihoon" userId="3fabf05e-f515-4018-a4ee-ca1b7dd4238a" providerId="ADAL" clId="{9B7062BC-6435-444C-9AFA-3DDB3615D495}" dt="2023-10-13T06:21:09.719" v="1202"/>
          <ac:spMkLst>
            <pc:docMk/>
            <pc:sldMk cId="1839756851" sldId="282"/>
            <ac:spMk id="165" creationId="{280363F4-8737-2A14-29E3-D50AFDCA47A6}"/>
          </ac:spMkLst>
        </pc:spChg>
        <pc:spChg chg="mod">
          <ac:chgData name="LeeKihoon" userId="3fabf05e-f515-4018-a4ee-ca1b7dd4238a" providerId="ADAL" clId="{9B7062BC-6435-444C-9AFA-3DDB3615D495}" dt="2023-10-13T07:15:32.810" v="1933" actId="1076"/>
          <ac:spMkLst>
            <pc:docMk/>
            <pc:sldMk cId="1839756851" sldId="282"/>
            <ac:spMk id="166" creationId="{AD64140D-00AE-CF91-C918-074E9E88ADF0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67" creationId="{C7D7EDC1-9986-78CB-F9BD-55DF48C9F923}"/>
          </ac:spMkLst>
        </pc:spChg>
        <pc:spChg chg="mod">
          <ac:chgData name="LeeKihoon" userId="3fabf05e-f515-4018-a4ee-ca1b7dd4238a" providerId="ADAL" clId="{9B7062BC-6435-444C-9AFA-3DDB3615D495}" dt="2023-10-13T06:21:53.950" v="1223"/>
          <ac:spMkLst>
            <pc:docMk/>
            <pc:sldMk cId="1839756851" sldId="282"/>
            <ac:spMk id="171" creationId="{DA7DAA58-B800-A291-00DC-18AB2B5F1E83}"/>
          </ac:spMkLst>
        </pc:spChg>
        <pc:spChg chg="del mod">
          <ac:chgData name="LeeKihoon" userId="3fabf05e-f515-4018-a4ee-ca1b7dd4238a" providerId="ADAL" clId="{9B7062BC-6435-444C-9AFA-3DDB3615D495}" dt="2023-10-13T06:54:52.498" v="1925" actId="478"/>
          <ac:spMkLst>
            <pc:docMk/>
            <pc:sldMk cId="1839756851" sldId="282"/>
            <ac:spMk id="174" creationId="{CBBD3E6A-02DF-CC12-7870-4BC83589D252}"/>
          </ac:spMkLst>
        </pc:spChg>
        <pc:spChg chg="mod">
          <ac:chgData name="LeeKihoon" userId="3fabf05e-f515-4018-a4ee-ca1b7dd4238a" providerId="ADAL" clId="{9B7062BC-6435-444C-9AFA-3DDB3615D495}" dt="2023-10-13T06:21:53.950" v="1223"/>
          <ac:spMkLst>
            <pc:docMk/>
            <pc:sldMk cId="1839756851" sldId="282"/>
            <ac:spMk id="175" creationId="{612C45D7-D5AF-0C58-72AF-72DD3B04B3DA}"/>
          </ac:spMkLst>
        </pc:spChg>
        <pc:spChg chg="del mod">
          <ac:chgData name="LeeKihoon" userId="3fabf05e-f515-4018-a4ee-ca1b7dd4238a" providerId="ADAL" clId="{9B7062BC-6435-444C-9AFA-3DDB3615D495}" dt="2023-10-13T06:54:52.498" v="1925" actId="478"/>
          <ac:spMkLst>
            <pc:docMk/>
            <pc:sldMk cId="1839756851" sldId="282"/>
            <ac:spMk id="177" creationId="{48975B48-6F46-F419-0792-C965AE2D7FD9}"/>
          </ac:spMkLst>
        </pc:spChg>
        <pc:spChg chg="mod">
          <ac:chgData name="LeeKihoon" userId="3fabf05e-f515-4018-a4ee-ca1b7dd4238a" providerId="ADAL" clId="{9B7062BC-6435-444C-9AFA-3DDB3615D495}" dt="2023-10-13T06:21:53.950" v="1223"/>
          <ac:spMkLst>
            <pc:docMk/>
            <pc:sldMk cId="1839756851" sldId="282"/>
            <ac:spMk id="178" creationId="{61BC42A8-02CC-11AE-9D4A-51C704D03731}"/>
          </ac:spMkLst>
        </pc:spChg>
        <pc:spChg chg="mod">
          <ac:chgData name="LeeKihoon" userId="3fabf05e-f515-4018-a4ee-ca1b7dd4238a" providerId="ADAL" clId="{9B7062BC-6435-444C-9AFA-3DDB3615D495}" dt="2023-10-13T06:21:53.950" v="1223"/>
          <ac:spMkLst>
            <pc:docMk/>
            <pc:sldMk cId="1839756851" sldId="282"/>
            <ac:spMk id="179" creationId="{F8D2E938-9DAC-816D-2332-89F67F539FC5}"/>
          </ac:spMkLst>
        </pc:spChg>
        <pc:spChg chg="del mod">
          <ac:chgData name="LeeKihoon" userId="3fabf05e-f515-4018-a4ee-ca1b7dd4238a" providerId="ADAL" clId="{9B7062BC-6435-444C-9AFA-3DDB3615D495}" dt="2023-10-13T06:21:57.576" v="1225" actId="478"/>
          <ac:spMkLst>
            <pc:docMk/>
            <pc:sldMk cId="1839756851" sldId="282"/>
            <ac:spMk id="180" creationId="{32DC7274-FB26-35E6-4129-F2CA0599EF1C}"/>
          </ac:spMkLst>
        </pc:spChg>
        <pc:spChg chg="del mod">
          <ac:chgData name="LeeKihoon" userId="3fabf05e-f515-4018-a4ee-ca1b7dd4238a" providerId="ADAL" clId="{9B7062BC-6435-444C-9AFA-3DDB3615D495}" dt="2023-10-13T06:22:00.288" v="1228" actId="478"/>
          <ac:spMkLst>
            <pc:docMk/>
            <pc:sldMk cId="1839756851" sldId="282"/>
            <ac:spMk id="181" creationId="{0CEF7A48-A0D9-C31C-1A61-424863B7502F}"/>
          </ac:spMkLst>
        </pc:spChg>
        <pc:spChg chg="del mod">
          <ac:chgData name="LeeKihoon" userId="3fabf05e-f515-4018-a4ee-ca1b7dd4238a" providerId="ADAL" clId="{9B7062BC-6435-444C-9AFA-3DDB3615D495}" dt="2023-10-13T06:22:07.257" v="1231" actId="478"/>
          <ac:spMkLst>
            <pc:docMk/>
            <pc:sldMk cId="1839756851" sldId="282"/>
            <ac:spMk id="182" creationId="{72B28EEF-2828-079E-D1E3-F388448DC829}"/>
          </ac:spMkLst>
        </pc:spChg>
        <pc:spChg chg="mod">
          <ac:chgData name="LeeKihoon" userId="3fabf05e-f515-4018-a4ee-ca1b7dd4238a" providerId="ADAL" clId="{9B7062BC-6435-444C-9AFA-3DDB3615D495}" dt="2023-10-13T06:21:53.950" v="1223"/>
          <ac:spMkLst>
            <pc:docMk/>
            <pc:sldMk cId="1839756851" sldId="282"/>
            <ac:spMk id="183" creationId="{CE1AA471-F4A5-8712-7718-56B8378ED34F}"/>
          </ac:spMkLst>
        </pc:spChg>
        <pc:spChg chg="mod">
          <ac:chgData name="LeeKihoon" userId="3fabf05e-f515-4018-a4ee-ca1b7dd4238a" providerId="ADAL" clId="{9B7062BC-6435-444C-9AFA-3DDB3615D495}" dt="2023-10-13T06:21:53.950" v="1223"/>
          <ac:spMkLst>
            <pc:docMk/>
            <pc:sldMk cId="1839756851" sldId="282"/>
            <ac:spMk id="184" creationId="{38DF6A81-7C7C-98FC-3AEF-C75B6E915690}"/>
          </ac:spMkLst>
        </pc:spChg>
        <pc:spChg chg="add mod">
          <ac:chgData name="LeeKihoon" userId="3fabf05e-f515-4018-a4ee-ca1b7dd4238a" providerId="ADAL" clId="{9B7062BC-6435-444C-9AFA-3DDB3615D495}" dt="2023-10-13T06:29:35.656" v="1381" actId="164"/>
          <ac:spMkLst>
            <pc:docMk/>
            <pc:sldMk cId="1839756851" sldId="282"/>
            <ac:spMk id="185" creationId="{E8E8A686-3358-1E51-4043-0D269A4AE4F8}"/>
          </ac:spMkLst>
        </pc:spChg>
        <pc:spChg chg="add mod">
          <ac:chgData name="LeeKihoon" userId="3fabf05e-f515-4018-a4ee-ca1b7dd4238a" providerId="ADAL" clId="{9B7062BC-6435-444C-9AFA-3DDB3615D495}" dt="2023-10-13T06:29:30.596" v="1378" actId="164"/>
          <ac:spMkLst>
            <pc:docMk/>
            <pc:sldMk cId="1839756851" sldId="282"/>
            <ac:spMk id="186" creationId="{CF26E1C6-FA49-58D1-939C-3CD266D3CE29}"/>
          </ac:spMkLst>
        </pc:spChg>
        <pc:spChg chg="add del mod">
          <ac:chgData name="LeeKihoon" userId="3fabf05e-f515-4018-a4ee-ca1b7dd4238a" providerId="ADAL" clId="{9B7062BC-6435-444C-9AFA-3DDB3615D495}" dt="2023-10-13T06:25:00.737" v="1291" actId="478"/>
          <ac:spMkLst>
            <pc:docMk/>
            <pc:sldMk cId="1839756851" sldId="282"/>
            <ac:spMk id="187" creationId="{2F9C56BF-94B3-0632-5B9F-F59AE0DEC6E6}"/>
          </ac:spMkLst>
        </pc:spChg>
        <pc:spChg chg="add del mod">
          <ac:chgData name="LeeKihoon" userId="3fabf05e-f515-4018-a4ee-ca1b7dd4238a" providerId="ADAL" clId="{9B7062BC-6435-444C-9AFA-3DDB3615D495}" dt="2023-10-13T06:25:05.921" v="1297" actId="478"/>
          <ac:spMkLst>
            <pc:docMk/>
            <pc:sldMk cId="1839756851" sldId="282"/>
            <ac:spMk id="188" creationId="{1D02B0AE-E090-767C-4D25-0488C3436AEC}"/>
          </ac:spMkLst>
        </pc:spChg>
        <pc:spChg chg="add del mod">
          <ac:chgData name="LeeKihoon" userId="3fabf05e-f515-4018-a4ee-ca1b7dd4238a" providerId="ADAL" clId="{9B7062BC-6435-444C-9AFA-3DDB3615D495}" dt="2023-10-13T06:25:02.429" v="1292" actId="478"/>
          <ac:spMkLst>
            <pc:docMk/>
            <pc:sldMk cId="1839756851" sldId="282"/>
            <ac:spMk id="189" creationId="{8943ABD5-94B0-A59E-7843-CC390B391224}"/>
          </ac:spMkLst>
        </pc:spChg>
        <pc:spChg chg="add del mod">
          <ac:chgData name="LeeKihoon" userId="3fabf05e-f515-4018-a4ee-ca1b7dd4238a" providerId="ADAL" clId="{9B7062BC-6435-444C-9AFA-3DDB3615D495}" dt="2023-10-13T06:25:03.989" v="1295" actId="478"/>
          <ac:spMkLst>
            <pc:docMk/>
            <pc:sldMk cId="1839756851" sldId="282"/>
            <ac:spMk id="190" creationId="{338EB3B5-13EE-8D66-353F-F579E1D2A733}"/>
          </ac:spMkLst>
        </pc:spChg>
        <pc:spChg chg="add del mod">
          <ac:chgData name="LeeKihoon" userId="3fabf05e-f515-4018-a4ee-ca1b7dd4238a" providerId="ADAL" clId="{9B7062BC-6435-444C-9AFA-3DDB3615D495}" dt="2023-10-13T06:25:04.596" v="1296" actId="478"/>
          <ac:spMkLst>
            <pc:docMk/>
            <pc:sldMk cId="1839756851" sldId="282"/>
            <ac:spMk id="191" creationId="{A21F92CE-B719-19DF-45BF-050E4926535D}"/>
          </ac:spMkLst>
        </pc:spChg>
        <pc:spChg chg="add del mod">
          <ac:chgData name="LeeKihoon" userId="3fabf05e-f515-4018-a4ee-ca1b7dd4238a" providerId="ADAL" clId="{9B7062BC-6435-444C-9AFA-3DDB3615D495}" dt="2023-10-13T06:25:03.315" v="1294" actId="478"/>
          <ac:spMkLst>
            <pc:docMk/>
            <pc:sldMk cId="1839756851" sldId="282"/>
            <ac:spMk id="192" creationId="{3374738C-5464-414E-3656-EC1D073A2451}"/>
          </ac:spMkLst>
        </pc:spChg>
        <pc:spChg chg="add del mod">
          <ac:chgData name="LeeKihoon" userId="3fabf05e-f515-4018-a4ee-ca1b7dd4238a" providerId="ADAL" clId="{9B7062BC-6435-444C-9AFA-3DDB3615D495}" dt="2023-10-13T06:24:07.311" v="1279" actId="164"/>
          <ac:spMkLst>
            <pc:docMk/>
            <pc:sldMk cId="1839756851" sldId="282"/>
            <ac:spMk id="193" creationId="{A2EE3868-48ED-3552-E12D-47EB86697413}"/>
          </ac:spMkLst>
        </pc:spChg>
        <pc:spChg chg="add del mod">
          <ac:chgData name="LeeKihoon" userId="3fabf05e-f515-4018-a4ee-ca1b7dd4238a" providerId="ADAL" clId="{9B7062BC-6435-444C-9AFA-3DDB3615D495}" dt="2023-10-13T06:24:07.311" v="1279" actId="164"/>
          <ac:spMkLst>
            <pc:docMk/>
            <pc:sldMk cId="1839756851" sldId="282"/>
            <ac:spMk id="194" creationId="{0F4427CA-8BA7-4451-A4F7-E6381F366E6C}"/>
          </ac:spMkLst>
        </pc:spChg>
        <pc:spChg chg="add del mod">
          <ac:chgData name="LeeKihoon" userId="3fabf05e-f515-4018-a4ee-ca1b7dd4238a" providerId="ADAL" clId="{9B7062BC-6435-444C-9AFA-3DDB3615D495}" dt="2023-10-13T06:24:07.311" v="1279" actId="164"/>
          <ac:spMkLst>
            <pc:docMk/>
            <pc:sldMk cId="1839756851" sldId="282"/>
            <ac:spMk id="195" creationId="{43F71707-5408-ECCA-7037-7655D2F79594}"/>
          </ac:spMkLst>
        </pc:spChg>
        <pc:spChg chg="add del mod">
          <ac:chgData name="LeeKihoon" userId="3fabf05e-f515-4018-a4ee-ca1b7dd4238a" providerId="ADAL" clId="{9B7062BC-6435-444C-9AFA-3DDB3615D495}" dt="2023-10-13T06:24:07.311" v="1279" actId="164"/>
          <ac:spMkLst>
            <pc:docMk/>
            <pc:sldMk cId="1839756851" sldId="282"/>
            <ac:spMk id="196" creationId="{CC8ABE61-C3F2-0113-09A5-17F56E578455}"/>
          </ac:spMkLst>
        </pc:spChg>
        <pc:spChg chg="add del mod">
          <ac:chgData name="LeeKihoon" userId="3fabf05e-f515-4018-a4ee-ca1b7dd4238a" providerId="ADAL" clId="{9B7062BC-6435-444C-9AFA-3DDB3615D495}" dt="2023-10-13T06:24:07.311" v="1279" actId="164"/>
          <ac:spMkLst>
            <pc:docMk/>
            <pc:sldMk cId="1839756851" sldId="282"/>
            <ac:spMk id="197" creationId="{C728D5E8-4550-B6D8-12C9-AA29D741A652}"/>
          </ac:spMkLst>
        </pc:spChg>
        <pc:spChg chg="add del mod">
          <ac:chgData name="LeeKihoon" userId="3fabf05e-f515-4018-a4ee-ca1b7dd4238a" providerId="ADAL" clId="{9B7062BC-6435-444C-9AFA-3DDB3615D495}" dt="2023-10-13T06:24:07.311" v="1279" actId="164"/>
          <ac:spMkLst>
            <pc:docMk/>
            <pc:sldMk cId="1839756851" sldId="282"/>
            <ac:spMk id="198" creationId="{6DA6014C-BB00-34C8-4164-E56C8FC0E939}"/>
          </ac:spMkLst>
        </pc:spChg>
        <pc:spChg chg="add del mod">
          <ac:chgData name="LeeKihoon" userId="3fabf05e-f515-4018-a4ee-ca1b7dd4238a" providerId="ADAL" clId="{9B7062BC-6435-444C-9AFA-3DDB3615D495}" dt="2023-10-13T06:24:07.311" v="1279" actId="164"/>
          <ac:spMkLst>
            <pc:docMk/>
            <pc:sldMk cId="1839756851" sldId="282"/>
            <ac:spMk id="199" creationId="{F5BF67C8-2A75-0AFF-D539-47219033AE92}"/>
          </ac:spMkLst>
        </pc:spChg>
        <pc:spChg chg="add del mod">
          <ac:chgData name="LeeKihoon" userId="3fabf05e-f515-4018-a4ee-ca1b7dd4238a" providerId="ADAL" clId="{9B7062BC-6435-444C-9AFA-3DDB3615D495}" dt="2023-10-13T06:24:07.311" v="1279" actId="164"/>
          <ac:spMkLst>
            <pc:docMk/>
            <pc:sldMk cId="1839756851" sldId="282"/>
            <ac:spMk id="200" creationId="{827CC86B-C784-0ADA-69D7-76C2C4EA16EB}"/>
          </ac:spMkLst>
        </pc:spChg>
        <pc:spChg chg="add del mod">
          <ac:chgData name="LeeKihoon" userId="3fabf05e-f515-4018-a4ee-ca1b7dd4238a" providerId="ADAL" clId="{9B7062BC-6435-444C-9AFA-3DDB3615D495}" dt="2023-10-13T06:24:07.311" v="1279" actId="164"/>
          <ac:spMkLst>
            <pc:docMk/>
            <pc:sldMk cId="1839756851" sldId="282"/>
            <ac:spMk id="201" creationId="{070EB070-C78D-1446-1043-42D7A45AEF0C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04" creationId="{AB0F2125-91F6-A7F1-43A0-DAEB06777C30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05" creationId="{173B60C4-E554-875E-E8BE-2704BABEFED7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06" creationId="{59C5CFFF-184A-6502-29F2-EA6B475726AB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07" creationId="{4475A5B7-ED9B-6BD2-332A-735C479065C8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08" creationId="{BE93AA99-CA68-DE3E-EBBA-39CFFCA51086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09" creationId="{F8C2AFDC-5F5C-8CC4-5BC6-AB64FD5C3088}"/>
          </ac:spMkLst>
        </pc:spChg>
        <pc:spChg chg="mod">
          <ac:chgData name="LeeKihoon" userId="3fabf05e-f515-4018-a4ee-ca1b7dd4238a" providerId="ADAL" clId="{9B7062BC-6435-444C-9AFA-3DDB3615D495}" dt="2023-10-13T06:26:26.471" v="1332"/>
          <ac:spMkLst>
            <pc:docMk/>
            <pc:sldMk cId="1839756851" sldId="282"/>
            <ac:spMk id="211" creationId="{BF74C56B-1E46-F912-28C3-EEB0BE703084}"/>
          </ac:spMkLst>
        </pc:spChg>
        <pc:spChg chg="mod">
          <ac:chgData name="LeeKihoon" userId="3fabf05e-f515-4018-a4ee-ca1b7dd4238a" providerId="ADAL" clId="{9B7062BC-6435-444C-9AFA-3DDB3615D495}" dt="2023-10-13T06:26:26.471" v="1332"/>
          <ac:spMkLst>
            <pc:docMk/>
            <pc:sldMk cId="1839756851" sldId="282"/>
            <ac:spMk id="212" creationId="{F25D5514-037A-2922-4D39-42AA22E3B232}"/>
          </ac:spMkLst>
        </pc:spChg>
        <pc:spChg chg="mod">
          <ac:chgData name="LeeKihoon" userId="3fabf05e-f515-4018-a4ee-ca1b7dd4238a" providerId="ADAL" clId="{9B7062BC-6435-444C-9AFA-3DDB3615D495}" dt="2023-10-13T06:26:26.471" v="1332"/>
          <ac:spMkLst>
            <pc:docMk/>
            <pc:sldMk cId="1839756851" sldId="282"/>
            <ac:spMk id="213" creationId="{AC4F86FC-4B5B-C7DA-17A6-A525CE551280}"/>
          </ac:spMkLst>
        </pc:spChg>
        <pc:spChg chg="mod">
          <ac:chgData name="LeeKihoon" userId="3fabf05e-f515-4018-a4ee-ca1b7dd4238a" providerId="ADAL" clId="{9B7062BC-6435-444C-9AFA-3DDB3615D495}" dt="2023-10-13T06:26:26.471" v="1332"/>
          <ac:spMkLst>
            <pc:docMk/>
            <pc:sldMk cId="1839756851" sldId="282"/>
            <ac:spMk id="214" creationId="{A05E70E5-D742-7F8E-0B2A-D8047A67ACFE}"/>
          </ac:spMkLst>
        </pc:spChg>
        <pc:spChg chg="mod">
          <ac:chgData name="LeeKihoon" userId="3fabf05e-f515-4018-a4ee-ca1b7dd4238a" providerId="ADAL" clId="{9B7062BC-6435-444C-9AFA-3DDB3615D495}" dt="2023-10-13T06:26:26.471" v="1332"/>
          <ac:spMkLst>
            <pc:docMk/>
            <pc:sldMk cId="1839756851" sldId="282"/>
            <ac:spMk id="215" creationId="{EA763F1C-1BFA-0BFB-F203-9CF05C6A4733}"/>
          </ac:spMkLst>
        </pc:spChg>
        <pc:spChg chg="mod">
          <ac:chgData name="LeeKihoon" userId="3fabf05e-f515-4018-a4ee-ca1b7dd4238a" providerId="ADAL" clId="{9B7062BC-6435-444C-9AFA-3DDB3615D495}" dt="2023-10-13T06:26:26.471" v="1332"/>
          <ac:spMkLst>
            <pc:docMk/>
            <pc:sldMk cId="1839756851" sldId="282"/>
            <ac:spMk id="216" creationId="{0EF30360-4F79-38BD-3DFF-49FC0223A089}"/>
          </ac:spMkLst>
        </pc:spChg>
        <pc:spChg chg="mod">
          <ac:chgData name="LeeKihoon" userId="3fabf05e-f515-4018-a4ee-ca1b7dd4238a" providerId="ADAL" clId="{9B7062BC-6435-444C-9AFA-3DDB3615D495}" dt="2023-10-13T06:26:26.471" v="1332"/>
          <ac:spMkLst>
            <pc:docMk/>
            <pc:sldMk cId="1839756851" sldId="282"/>
            <ac:spMk id="217" creationId="{867DFA36-B076-4F1A-0DED-60214567A115}"/>
          </ac:spMkLst>
        </pc:spChg>
        <pc:spChg chg="mod">
          <ac:chgData name="LeeKihoon" userId="3fabf05e-f515-4018-a4ee-ca1b7dd4238a" providerId="ADAL" clId="{9B7062BC-6435-444C-9AFA-3DDB3615D495}" dt="2023-10-13T06:26:26.471" v="1332"/>
          <ac:spMkLst>
            <pc:docMk/>
            <pc:sldMk cId="1839756851" sldId="282"/>
            <ac:spMk id="218" creationId="{3ED168BE-803A-9333-901F-B06B98633A1B}"/>
          </ac:spMkLst>
        </pc:spChg>
        <pc:spChg chg="mod">
          <ac:chgData name="LeeKihoon" userId="3fabf05e-f515-4018-a4ee-ca1b7dd4238a" providerId="ADAL" clId="{9B7062BC-6435-444C-9AFA-3DDB3615D495}" dt="2023-10-13T06:26:26.471" v="1332"/>
          <ac:spMkLst>
            <pc:docMk/>
            <pc:sldMk cId="1839756851" sldId="282"/>
            <ac:spMk id="219" creationId="{0C46BC3D-EE63-5C13-7C7D-51D44F56BF53}"/>
          </ac:spMkLst>
        </pc:spChg>
        <pc:spChg chg="add mod or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33" creationId="{60A8026C-2EAD-F582-0A2B-EE8E08B1E83F}"/>
          </ac:spMkLst>
        </pc:spChg>
        <pc:spChg chg="add mod or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34" creationId="{19CEE807-480B-39AD-6530-9B0BB6723CFB}"/>
          </ac:spMkLst>
        </pc:spChg>
        <pc:spChg chg="mod">
          <ac:chgData name="LeeKihoon" userId="3fabf05e-f515-4018-a4ee-ca1b7dd4238a" providerId="ADAL" clId="{9B7062BC-6435-444C-9AFA-3DDB3615D495}" dt="2023-10-13T06:30:51.144" v="1397"/>
          <ac:spMkLst>
            <pc:docMk/>
            <pc:sldMk cId="1839756851" sldId="282"/>
            <ac:spMk id="240" creationId="{3DA7AA8C-BFFD-4ED8-EFAF-D33EAF8A1BC9}"/>
          </ac:spMkLst>
        </pc:spChg>
        <pc:spChg chg="mod">
          <ac:chgData name="LeeKihoon" userId="3fabf05e-f515-4018-a4ee-ca1b7dd4238a" providerId="ADAL" clId="{9B7062BC-6435-444C-9AFA-3DDB3615D495}" dt="2023-10-13T06:30:51.144" v="1397"/>
          <ac:spMkLst>
            <pc:docMk/>
            <pc:sldMk cId="1839756851" sldId="282"/>
            <ac:spMk id="243" creationId="{538AD148-B85F-79B9-9595-724C9C54AC31}"/>
          </ac:spMkLst>
        </pc:spChg>
        <pc:spChg chg="mod">
          <ac:chgData name="LeeKihoon" userId="3fabf05e-f515-4018-a4ee-ca1b7dd4238a" providerId="ADAL" clId="{9B7062BC-6435-444C-9AFA-3DDB3615D495}" dt="2023-10-13T06:30:51.144" v="1397"/>
          <ac:spMkLst>
            <pc:docMk/>
            <pc:sldMk cId="1839756851" sldId="282"/>
            <ac:spMk id="244" creationId="{25D8E658-7A00-C692-ACF7-4F1BD6C6F904}"/>
          </ac:spMkLst>
        </pc:spChg>
        <pc:spChg chg="mod">
          <ac:chgData name="LeeKihoon" userId="3fabf05e-f515-4018-a4ee-ca1b7dd4238a" providerId="ADAL" clId="{9B7062BC-6435-444C-9AFA-3DDB3615D495}" dt="2023-10-13T06:30:51.144" v="1397"/>
          <ac:spMkLst>
            <pc:docMk/>
            <pc:sldMk cId="1839756851" sldId="282"/>
            <ac:spMk id="245" creationId="{B6A8D1E4-EF8E-A7E1-3F3D-5EEF74396BF3}"/>
          </ac:spMkLst>
        </pc:spChg>
        <pc:spChg chg="mod">
          <ac:chgData name="LeeKihoon" userId="3fabf05e-f515-4018-a4ee-ca1b7dd4238a" providerId="ADAL" clId="{9B7062BC-6435-444C-9AFA-3DDB3615D495}" dt="2023-10-13T06:30:51.144" v="1397"/>
          <ac:spMkLst>
            <pc:docMk/>
            <pc:sldMk cId="1839756851" sldId="282"/>
            <ac:spMk id="246" creationId="{E8EDD833-E8C7-843C-B857-3D4E236602FD}"/>
          </ac:spMkLst>
        </pc:spChg>
        <pc:spChg chg="mod">
          <ac:chgData name="LeeKihoon" userId="3fabf05e-f515-4018-a4ee-ca1b7dd4238a" providerId="ADAL" clId="{9B7062BC-6435-444C-9AFA-3DDB3615D495}" dt="2023-10-13T06:30:51.144" v="1397"/>
          <ac:spMkLst>
            <pc:docMk/>
            <pc:sldMk cId="1839756851" sldId="282"/>
            <ac:spMk id="247" creationId="{448ACC15-A777-49F6-6890-6C5DA86C216E}"/>
          </ac:spMkLst>
        </pc:spChg>
        <pc:spChg chg="mod">
          <ac:chgData name="LeeKihoon" userId="3fabf05e-f515-4018-a4ee-ca1b7dd4238a" providerId="ADAL" clId="{9B7062BC-6435-444C-9AFA-3DDB3615D495}" dt="2023-10-13T06:30:51.144" v="1397"/>
          <ac:spMkLst>
            <pc:docMk/>
            <pc:sldMk cId="1839756851" sldId="282"/>
            <ac:spMk id="248" creationId="{DB735680-29A4-7B69-6C25-7161B76DB47C}"/>
          </ac:spMkLst>
        </pc:spChg>
        <pc:spChg chg="mod">
          <ac:chgData name="LeeKihoon" userId="3fabf05e-f515-4018-a4ee-ca1b7dd4238a" providerId="ADAL" clId="{9B7062BC-6435-444C-9AFA-3DDB3615D495}" dt="2023-10-13T06:30:51.144" v="1397"/>
          <ac:spMkLst>
            <pc:docMk/>
            <pc:sldMk cId="1839756851" sldId="282"/>
            <ac:spMk id="249" creationId="{FF319B89-85AA-6A68-9B1A-D020AB9B86E9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66" creationId="{08584163-B797-9CE2-123B-9064324215DF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68" creationId="{B6257278-F5AA-3F2F-6DBC-39264E5DC601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93" creationId="{0B507E9A-70CC-2FD1-32AA-9083DDD36FF5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95" creationId="{22DEEA99-E510-688A-34D4-491AD5D97339}"/>
          </ac:spMkLst>
        </pc:spChg>
        <pc:spChg chg="add del mod">
          <ac:chgData name="LeeKihoon" userId="3fabf05e-f515-4018-a4ee-ca1b7dd4238a" providerId="ADAL" clId="{9B7062BC-6435-444C-9AFA-3DDB3615D495}" dt="2023-10-13T06:43:31.292" v="1587" actId="478"/>
          <ac:spMkLst>
            <pc:docMk/>
            <pc:sldMk cId="1839756851" sldId="282"/>
            <ac:spMk id="321" creationId="{3DC87FBB-4A8D-35B4-7823-4D0DA393000E}"/>
          </ac:spMkLst>
        </pc:spChg>
        <pc:spChg chg="add mod">
          <ac:chgData name="LeeKihoon" userId="3fabf05e-f515-4018-a4ee-ca1b7dd4238a" providerId="ADAL" clId="{9B7062BC-6435-444C-9AFA-3DDB3615D495}" dt="2023-10-13T07:15:27.166" v="1932" actId="1076"/>
          <ac:spMkLst>
            <pc:docMk/>
            <pc:sldMk cId="1839756851" sldId="282"/>
            <ac:spMk id="322" creationId="{263DAE91-0520-3FF0-B5F4-5C2A651ECECC}"/>
          </ac:spMkLst>
        </pc:spChg>
        <pc:spChg chg="add mod">
          <ac:chgData name="LeeKihoon" userId="3fabf05e-f515-4018-a4ee-ca1b7dd4238a" providerId="ADAL" clId="{9B7062BC-6435-444C-9AFA-3DDB3615D495}" dt="2023-10-13T07:15:46.712" v="1935" actId="14100"/>
          <ac:spMkLst>
            <pc:docMk/>
            <pc:sldMk cId="1839756851" sldId="282"/>
            <ac:spMk id="323" creationId="{A7E3DB32-8345-4644-99DB-9F21E38ACE40}"/>
          </ac:spMkLst>
        </pc:spChg>
        <pc:spChg chg="add del mod">
          <ac:chgData name="LeeKihoon" userId="3fabf05e-f515-4018-a4ee-ca1b7dd4238a" providerId="ADAL" clId="{9B7062BC-6435-444C-9AFA-3DDB3615D495}" dt="2023-10-13T06:46:42.547" v="1642"/>
          <ac:spMkLst>
            <pc:docMk/>
            <pc:sldMk cId="1839756851" sldId="282"/>
            <ac:spMk id="324" creationId="{3D5D82C0-A5DB-AEE3-6E51-C6D0689FAB76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325" creationId="{3DDB7BC1-3391-F16C-588B-234317F6DA13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326" creationId="{48ABD220-EB84-3F4D-EEC3-85204F0FBD7A}"/>
          </ac:spMkLst>
        </pc:spChg>
        <pc:spChg chg="add mod">
          <ac:chgData name="LeeKihoon" userId="3fabf05e-f515-4018-a4ee-ca1b7dd4238a" providerId="ADAL" clId="{9B7062BC-6435-444C-9AFA-3DDB3615D495}" dt="2023-10-13T07:15:32.810" v="1933" actId="1076"/>
          <ac:spMkLst>
            <pc:docMk/>
            <pc:sldMk cId="1839756851" sldId="282"/>
            <ac:spMk id="335" creationId="{E2CFEAE8-C912-5509-0AF4-04713AA88DC0}"/>
          </ac:spMkLst>
        </pc:spChg>
        <pc:spChg chg="add mod">
          <ac:chgData name="LeeKihoon" userId="3fabf05e-f515-4018-a4ee-ca1b7dd4238a" providerId="ADAL" clId="{9B7062BC-6435-444C-9AFA-3DDB3615D495}" dt="2023-10-13T07:15:53.443" v="1936" actId="1076"/>
          <ac:spMkLst>
            <pc:docMk/>
            <pc:sldMk cId="1839756851" sldId="282"/>
            <ac:spMk id="339" creationId="{3A8520E6-617C-94C6-E006-0A3DE1FE8968}"/>
          </ac:spMkLst>
        </pc:spChg>
        <pc:spChg chg="add del mod">
          <ac:chgData name="LeeKihoon" userId="3fabf05e-f515-4018-a4ee-ca1b7dd4238a" providerId="ADAL" clId="{9B7062BC-6435-444C-9AFA-3DDB3615D495}" dt="2023-10-13T06:52:14.704" v="1831" actId="478"/>
          <ac:spMkLst>
            <pc:docMk/>
            <pc:sldMk cId="1839756851" sldId="282"/>
            <ac:spMk id="341" creationId="{21934459-BF38-9C31-FF67-22B3AE78B04C}"/>
          </ac:spMkLst>
        </pc:spChg>
        <pc:spChg chg="add mod">
          <ac:chgData name="LeeKihoon" userId="3fabf05e-f515-4018-a4ee-ca1b7dd4238a" providerId="ADAL" clId="{9B7062BC-6435-444C-9AFA-3DDB3615D495}" dt="2023-10-13T07:16:01.224" v="1940" actId="14100"/>
          <ac:spMkLst>
            <pc:docMk/>
            <pc:sldMk cId="1839756851" sldId="282"/>
            <ac:spMk id="342" creationId="{150FEF34-5CD3-960A-B423-3536810ECD4C}"/>
          </ac:spMkLst>
        </pc:spChg>
        <pc:spChg chg="add mod">
          <ac:chgData name="LeeKihoon" userId="3fabf05e-f515-4018-a4ee-ca1b7dd4238a" providerId="ADAL" clId="{9B7062BC-6435-444C-9AFA-3DDB3615D495}" dt="2023-10-13T07:15:58.500" v="1938" actId="1076"/>
          <ac:spMkLst>
            <pc:docMk/>
            <pc:sldMk cId="1839756851" sldId="282"/>
            <ac:spMk id="349" creationId="{5374FA76-1ABE-6293-DE68-3D080DB9DC7F}"/>
          </ac:spMkLst>
        </pc:spChg>
        <pc:grpChg chg="add del mod">
          <ac:chgData name="LeeKihoon" userId="3fabf05e-f515-4018-a4ee-ca1b7dd4238a" providerId="ADAL" clId="{9B7062BC-6435-444C-9AFA-3DDB3615D495}" dt="2023-10-13T05:59:11.779" v="1014" actId="478"/>
          <ac:grpSpMkLst>
            <pc:docMk/>
            <pc:sldMk cId="1839756851" sldId="282"/>
            <ac:grpSpMk id="33" creationId="{00C836EC-2785-1C1B-7F7E-1464572A503B}"/>
          </ac:grpSpMkLst>
        </pc:grpChg>
        <pc:grpChg chg="add del mod">
          <ac:chgData name="LeeKihoon" userId="3fabf05e-f515-4018-a4ee-ca1b7dd4238a" providerId="ADAL" clId="{9B7062BC-6435-444C-9AFA-3DDB3615D495}" dt="2023-10-13T05:59:11.779" v="1014" actId="478"/>
          <ac:grpSpMkLst>
            <pc:docMk/>
            <pc:sldMk cId="1839756851" sldId="282"/>
            <ac:grpSpMk id="34" creationId="{4CB32CE4-AF89-C7E6-DA2E-C18BDB31CC3F}"/>
          </ac:grpSpMkLst>
        </pc:grpChg>
        <pc:grpChg chg="add del mod">
          <ac:chgData name="LeeKihoon" userId="3fabf05e-f515-4018-a4ee-ca1b7dd4238a" providerId="ADAL" clId="{9B7062BC-6435-444C-9AFA-3DDB3615D495}" dt="2023-10-13T05:59:11.779" v="1014" actId="478"/>
          <ac:grpSpMkLst>
            <pc:docMk/>
            <pc:sldMk cId="1839756851" sldId="282"/>
            <ac:grpSpMk id="48" creationId="{45A2EC83-0074-80FD-B420-6F49600E4EF9}"/>
          </ac:grpSpMkLst>
        </pc:grpChg>
        <pc:grpChg chg="add del mod">
          <ac:chgData name="LeeKihoon" userId="3fabf05e-f515-4018-a4ee-ca1b7dd4238a" providerId="ADAL" clId="{9B7062BC-6435-444C-9AFA-3DDB3615D495}" dt="2023-10-13T05:59:11.779" v="1014" actId="478"/>
          <ac:grpSpMkLst>
            <pc:docMk/>
            <pc:sldMk cId="1839756851" sldId="282"/>
            <ac:grpSpMk id="75" creationId="{1825B7AB-EB96-F8ED-EF0D-31D983B7687B}"/>
          </ac:grpSpMkLst>
        </pc:grpChg>
        <pc:grpChg chg="add del mod">
          <ac:chgData name="LeeKihoon" userId="3fabf05e-f515-4018-a4ee-ca1b7dd4238a" providerId="ADAL" clId="{9B7062BC-6435-444C-9AFA-3DDB3615D495}" dt="2023-10-13T06:23:19.971" v="1258" actId="478"/>
          <ac:grpSpMkLst>
            <pc:docMk/>
            <pc:sldMk cId="1839756851" sldId="282"/>
            <ac:grpSpMk id="112" creationId="{70452E46-A72F-C8EF-0543-542DD171E53A}"/>
          </ac:grpSpMkLst>
        </pc:grpChg>
        <pc:grpChg chg="add del mod">
          <ac:chgData name="LeeKihoon" userId="3fabf05e-f515-4018-a4ee-ca1b7dd4238a" providerId="ADAL" clId="{9B7062BC-6435-444C-9AFA-3DDB3615D495}" dt="2023-10-13T06:22:43.497" v="1238" actId="165"/>
          <ac:grpSpMkLst>
            <pc:docMk/>
            <pc:sldMk cId="1839756851" sldId="282"/>
            <ac:grpSpMk id="113" creationId="{0CF32D7E-59D3-0EFF-EEA0-E9D6F2EE800C}"/>
          </ac:grpSpMkLst>
        </pc:grpChg>
        <pc:grpChg chg="add del mod">
          <ac:chgData name="LeeKihoon" userId="3fabf05e-f515-4018-a4ee-ca1b7dd4238a" providerId="ADAL" clId="{9B7062BC-6435-444C-9AFA-3DDB3615D495}" dt="2023-10-13T06:23:19.971" v="1258" actId="478"/>
          <ac:grpSpMkLst>
            <pc:docMk/>
            <pc:sldMk cId="1839756851" sldId="282"/>
            <ac:grpSpMk id="123" creationId="{B5953FF3-618E-E691-5937-E1F6C5A365A5}"/>
          </ac:grpSpMkLst>
        </pc:grpChg>
        <pc:grpChg chg="add del mod">
          <ac:chgData name="LeeKihoon" userId="3fabf05e-f515-4018-a4ee-ca1b7dd4238a" providerId="ADAL" clId="{9B7062BC-6435-444C-9AFA-3DDB3615D495}" dt="2023-10-13T06:23:19.971" v="1258" actId="478"/>
          <ac:grpSpMkLst>
            <pc:docMk/>
            <pc:sldMk cId="1839756851" sldId="282"/>
            <ac:grpSpMk id="133" creationId="{B4D1C7C7-874B-B8D2-F17C-E2D61AF8A41C}"/>
          </ac:grpSpMkLst>
        </pc:grpChg>
        <pc:grpChg chg="add del mod">
          <ac:chgData name="LeeKihoon" userId="3fabf05e-f515-4018-a4ee-ca1b7dd4238a" providerId="ADAL" clId="{9B7062BC-6435-444C-9AFA-3DDB3615D495}" dt="2023-10-13T06:29:30.596" v="1378" actId="164"/>
          <ac:grpSpMkLst>
            <pc:docMk/>
            <pc:sldMk cId="1839756851" sldId="282"/>
            <ac:grpSpMk id="169" creationId="{CA3AC2BE-97EF-5B3B-D40A-79F73DA2A371}"/>
          </ac:grpSpMkLst>
        </pc:grpChg>
        <pc:grpChg chg="add del mod">
          <ac:chgData name="LeeKihoon" userId="3fabf05e-f515-4018-a4ee-ca1b7dd4238a" providerId="ADAL" clId="{9B7062BC-6435-444C-9AFA-3DDB3615D495}" dt="2023-10-13T06:26:26.173" v="1331" actId="21"/>
          <ac:grpSpMkLst>
            <pc:docMk/>
            <pc:sldMk cId="1839756851" sldId="282"/>
            <ac:grpSpMk id="202" creationId="{6C9C3D0A-F156-9F2D-F3E5-080CF10FF87E}"/>
          </ac:grpSpMkLst>
        </pc:grpChg>
        <pc:grpChg chg="add del mod">
          <ac:chgData name="LeeKihoon" userId="3fabf05e-f515-4018-a4ee-ca1b7dd4238a" providerId="ADAL" clId="{9B7062BC-6435-444C-9AFA-3DDB3615D495}" dt="2023-10-13T06:26:27.368" v="1335"/>
          <ac:grpSpMkLst>
            <pc:docMk/>
            <pc:sldMk cId="1839756851" sldId="282"/>
            <ac:grpSpMk id="210" creationId="{1558A228-A857-42BE-F56A-D5B43ECBDAE6}"/>
          </ac:grpSpMkLst>
        </pc:grpChg>
        <pc:grpChg chg="add mod">
          <ac:chgData name="LeeKihoon" userId="3fabf05e-f515-4018-a4ee-ca1b7dd4238a" providerId="ADAL" clId="{9B7062BC-6435-444C-9AFA-3DDB3615D495}" dt="2023-10-13T06:29:35.656" v="1381" actId="164"/>
          <ac:grpSpMkLst>
            <pc:docMk/>
            <pc:sldMk cId="1839756851" sldId="282"/>
            <ac:grpSpMk id="235" creationId="{9304D898-C873-D953-07BE-13766B29B7DE}"/>
          </ac:grpSpMkLst>
        </pc:grpChg>
        <pc:grpChg chg="add del mod">
          <ac:chgData name="LeeKihoon" userId="3fabf05e-f515-4018-a4ee-ca1b7dd4238a" providerId="ADAL" clId="{9B7062BC-6435-444C-9AFA-3DDB3615D495}" dt="2023-10-13T06:54:54.803" v="1926" actId="478"/>
          <ac:grpSpMkLst>
            <pc:docMk/>
            <pc:sldMk cId="1839756851" sldId="282"/>
            <ac:grpSpMk id="236" creationId="{8EDAE029-7E66-DAAF-C70C-F16B377C7C54}"/>
          </ac:grpSpMkLst>
        </pc:grpChg>
        <pc:grpChg chg="add del mod">
          <ac:chgData name="LeeKihoon" userId="3fabf05e-f515-4018-a4ee-ca1b7dd4238a" providerId="ADAL" clId="{9B7062BC-6435-444C-9AFA-3DDB3615D495}" dt="2023-10-13T06:30:52.112" v="1400"/>
          <ac:grpSpMkLst>
            <pc:docMk/>
            <pc:sldMk cId="1839756851" sldId="282"/>
            <ac:grpSpMk id="239" creationId="{C451C9F3-DB5A-6409-BC8B-A791CD5BA836}"/>
          </ac:grpSpMkLst>
        </pc:grpChg>
        <pc:grpChg chg="mod">
          <ac:chgData name="LeeKihoon" userId="3fabf05e-f515-4018-a4ee-ca1b7dd4238a" providerId="ADAL" clId="{9B7062BC-6435-444C-9AFA-3DDB3615D495}" dt="2023-10-13T06:30:51.144" v="1397"/>
          <ac:grpSpMkLst>
            <pc:docMk/>
            <pc:sldMk cId="1839756851" sldId="282"/>
            <ac:grpSpMk id="241" creationId="{47148508-B27D-E2EB-7C53-0A91BE266424}"/>
          </ac:grpSpMkLst>
        </pc:grpChg>
        <pc:grpChg chg="mod">
          <ac:chgData name="LeeKihoon" userId="3fabf05e-f515-4018-a4ee-ca1b7dd4238a" providerId="ADAL" clId="{9B7062BC-6435-444C-9AFA-3DDB3615D495}" dt="2023-10-13T06:30:51.144" v="1397"/>
          <ac:grpSpMkLst>
            <pc:docMk/>
            <pc:sldMk cId="1839756851" sldId="282"/>
            <ac:grpSpMk id="242" creationId="{2DB1C858-46FC-3F02-27E0-76EEAF3B34AA}"/>
          </ac:grpSpMkLst>
        </pc:grp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149" creationId="{15124D97-E696-A0FC-1A47-C00544511398}"/>
          </ac:picMkLst>
        </pc:pic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20" creationId="{5F8B1146-0BF1-28CF-A958-F86C2AF6EEC6}"/>
          </ac:picMkLst>
        </pc:pic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21" creationId="{25627BEE-1E8B-7199-6DD2-69F2E9A99BE9}"/>
          </ac:picMkLst>
        </pc:pic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22" creationId="{F9B70B9C-64E3-F886-D366-2BD3B9E1E0C5}"/>
          </ac:picMkLst>
        </pc:pic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23" creationId="{524D8213-F7C4-8510-2CCE-531A23D70533}"/>
          </ac:picMkLst>
        </pc:pic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50" creationId="{BA123C07-578B-5A71-9FD4-7361D72F30FE}"/>
          </ac:picMkLst>
        </pc:pic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57" creationId="{5A2E0E60-FA65-F4B0-153B-62E98F67D01B}"/>
          </ac:picMkLst>
        </pc:pic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67" creationId="{242D06D3-8FBF-D4CB-A90F-50618C731DF8}"/>
          </ac:picMkLst>
        </pc:picChg>
        <pc:picChg chg="add mod or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69" creationId="{EE610284-E7F9-6991-64F6-9AB8240FE3F3}"/>
          </ac:picMkLst>
        </pc:pic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94" creationId="{B5102699-6994-00AD-A900-802FBA9BE4AE}"/>
          </ac:picMkLst>
        </pc:pic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96" creationId="{27A63F63-240A-DB55-1B4A-F3882A31A312}"/>
          </ac:picMkLst>
        </pc:picChg>
        <pc:cxnChg chg="del mod">
          <ac:chgData name="LeeKihoon" userId="3fabf05e-f515-4018-a4ee-ca1b7dd4238a" providerId="ADAL" clId="{9B7062BC-6435-444C-9AFA-3DDB3615D495}" dt="2023-10-13T05:46:51.909" v="635" actId="478"/>
          <ac:cxnSpMkLst>
            <pc:docMk/>
            <pc:sldMk cId="1839756851" sldId="282"/>
            <ac:cxnSpMk id="43" creationId="{5ED313DF-16EB-E5B6-6B53-0394C5044C48}"/>
          </ac:cxnSpMkLst>
        </pc:cxnChg>
        <pc:cxnChg chg="del mod">
          <ac:chgData name="LeeKihoon" userId="3fabf05e-f515-4018-a4ee-ca1b7dd4238a" providerId="ADAL" clId="{9B7062BC-6435-444C-9AFA-3DDB3615D495}" dt="2023-10-13T05:46:51.102" v="634" actId="478"/>
          <ac:cxnSpMkLst>
            <pc:docMk/>
            <pc:sldMk cId="1839756851" sldId="282"/>
            <ac:cxnSpMk id="45" creationId="{6530A5C3-7411-D81E-7487-D0986EB2B94B}"/>
          </ac:cxnSpMkLst>
        </pc:cxnChg>
        <pc:cxnChg chg="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50" creationId="{65136A8E-8172-2C69-4D41-46024D488EE7}"/>
          </ac:cxnSpMkLst>
        </pc:cxnChg>
        <pc:cxnChg chg="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55" creationId="{18CDC225-58FC-47D1-D39F-C79DFA5E29CE}"/>
          </ac:cxnSpMkLst>
        </pc:cxnChg>
        <pc:cxnChg chg="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70" creationId="{145371DD-651C-AA8B-ECCC-27092DF7FDAA}"/>
          </ac:cxnSpMkLst>
        </pc:cxnChg>
        <pc:cxnChg chg="del mod">
          <ac:chgData name="LeeKihoon" userId="3fabf05e-f515-4018-a4ee-ca1b7dd4238a" providerId="ADAL" clId="{9B7062BC-6435-444C-9AFA-3DDB3615D495}" dt="2023-10-13T05:46:54.436" v="641" actId="478"/>
          <ac:cxnSpMkLst>
            <pc:docMk/>
            <pc:sldMk cId="1839756851" sldId="282"/>
            <ac:cxnSpMk id="72" creationId="{A4D03CE9-567E-61F9-E5B7-3FFA83ED09E5}"/>
          </ac:cxnSpMkLst>
        </pc:cxnChg>
        <pc:cxnChg chg="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74" creationId="{63862AF4-3C32-1291-F0B2-67F9095EDB2E}"/>
          </ac:cxnSpMkLst>
        </pc:cxnChg>
        <pc:cxnChg chg="add del mod">
          <ac:chgData name="LeeKihoon" userId="3fabf05e-f515-4018-a4ee-ca1b7dd4238a" providerId="ADAL" clId="{9B7062BC-6435-444C-9AFA-3DDB3615D495}" dt="2023-10-13T06:31:32.502" v="1410" actId="478"/>
          <ac:cxnSpMkLst>
            <pc:docMk/>
            <pc:sldMk cId="1839756851" sldId="282"/>
            <ac:cxnSpMk id="77" creationId="{0C92E226-1CF3-EEF2-3DF2-80781A800977}"/>
          </ac:cxnSpMkLst>
        </pc:cxnChg>
        <pc:cxnChg chg="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150" creationId="{F9B61700-B63D-F0B9-2BEA-DB121CC2F376}"/>
          </ac:cxnSpMkLst>
        </pc:cxnChg>
        <pc:cxnChg chg="del mod">
          <ac:chgData name="LeeKihoon" userId="3fabf05e-f515-4018-a4ee-ca1b7dd4238a" providerId="ADAL" clId="{9B7062BC-6435-444C-9AFA-3DDB3615D495}" dt="2023-10-13T05:59:11.779" v="1014" actId="478"/>
          <ac:cxnSpMkLst>
            <pc:docMk/>
            <pc:sldMk cId="1839756851" sldId="282"/>
            <ac:cxnSpMk id="168" creationId="{E7049516-31CD-6955-4055-1339627070B3}"/>
          </ac:cxnSpMkLst>
        </pc:cxnChg>
        <pc:cxnChg chg="del mod">
          <ac:chgData name="LeeKihoon" userId="3fabf05e-f515-4018-a4ee-ca1b7dd4238a" providerId="ADAL" clId="{9B7062BC-6435-444C-9AFA-3DDB3615D495}" dt="2023-10-13T05:59:11.779" v="1014" actId="478"/>
          <ac:cxnSpMkLst>
            <pc:docMk/>
            <pc:sldMk cId="1839756851" sldId="282"/>
            <ac:cxnSpMk id="170" creationId="{C240083F-E1AC-5A93-2376-09E499238C68}"/>
          </ac:cxnSpMkLst>
        </pc:cxnChg>
        <pc:cxnChg chg="del mod">
          <ac:chgData name="LeeKihoon" userId="3fabf05e-f515-4018-a4ee-ca1b7dd4238a" providerId="ADAL" clId="{9B7062BC-6435-444C-9AFA-3DDB3615D495}" dt="2023-10-13T05:59:11.779" v="1014" actId="478"/>
          <ac:cxnSpMkLst>
            <pc:docMk/>
            <pc:sldMk cId="1839756851" sldId="282"/>
            <ac:cxnSpMk id="172" creationId="{888BC10B-BDC0-2FBA-34BE-A92259191BEF}"/>
          </ac:cxnSpMkLst>
        </pc:cxnChg>
        <pc:cxnChg chg="del mod">
          <ac:chgData name="LeeKihoon" userId="3fabf05e-f515-4018-a4ee-ca1b7dd4238a" providerId="ADAL" clId="{9B7062BC-6435-444C-9AFA-3DDB3615D495}" dt="2023-10-13T05:59:11.779" v="1014" actId="478"/>
          <ac:cxnSpMkLst>
            <pc:docMk/>
            <pc:sldMk cId="1839756851" sldId="282"/>
            <ac:cxnSpMk id="173" creationId="{A92D2574-F241-E0ED-C0B7-999E56226309}"/>
          </ac:cxnSpMkLst>
        </pc:cxnChg>
        <pc:cxnChg chg="del mod">
          <ac:chgData name="LeeKihoon" userId="3fabf05e-f515-4018-a4ee-ca1b7dd4238a" providerId="ADAL" clId="{9B7062BC-6435-444C-9AFA-3DDB3615D495}" dt="2023-10-13T06:54:52.498" v="1925" actId="478"/>
          <ac:cxnSpMkLst>
            <pc:docMk/>
            <pc:sldMk cId="1839756851" sldId="282"/>
            <ac:cxnSpMk id="176" creationId="{FD4778EA-C265-8E25-0E5B-40A0FE8A225D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225" creationId="{5A232EB4-AF13-601D-DA54-1A5A4BE94EB5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227" creationId="{CCD4A608-3B53-67D8-87B5-50D13C81139F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229" creationId="{96F1AC6A-BA50-43E0-04EF-678623528287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231" creationId="{ACB5B04F-CEEA-B918-B42D-392B9196BFDE}"/>
          </ac:cxnSpMkLst>
        </pc:cxnChg>
        <pc:cxnChg chg="add del">
          <ac:chgData name="LeeKihoon" userId="3fabf05e-f515-4018-a4ee-ca1b7dd4238a" providerId="ADAL" clId="{9B7062BC-6435-444C-9AFA-3DDB3615D495}" dt="2023-10-13T06:30:42.117" v="1392" actId="478"/>
          <ac:cxnSpMkLst>
            <pc:docMk/>
            <pc:sldMk cId="1839756851" sldId="282"/>
            <ac:cxnSpMk id="238" creationId="{72E68B74-2653-CE33-BE6F-C6D38B90D0BF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252" creationId="{65240D76-30BD-9278-33F5-7C915E99D723}"/>
          </ac:cxnSpMkLst>
        </pc:cxnChg>
        <pc:cxnChg chg="add del mod">
          <ac:chgData name="LeeKihoon" userId="3fabf05e-f515-4018-a4ee-ca1b7dd4238a" providerId="ADAL" clId="{9B7062BC-6435-444C-9AFA-3DDB3615D495}" dt="2023-10-13T06:35:34.163" v="1471" actId="478"/>
          <ac:cxnSpMkLst>
            <pc:docMk/>
            <pc:sldMk cId="1839756851" sldId="282"/>
            <ac:cxnSpMk id="254" creationId="{84603655-15CD-7BF3-A754-3063275FE43A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259" creationId="{6EF1B98D-AB77-F6F8-E1B3-578DB6E56AA6}"/>
          </ac:cxnSpMkLst>
        </pc:cxnChg>
        <pc:cxnChg chg="add del mod">
          <ac:chgData name="LeeKihoon" userId="3fabf05e-f515-4018-a4ee-ca1b7dd4238a" providerId="ADAL" clId="{9B7062BC-6435-444C-9AFA-3DDB3615D495}" dt="2023-10-13T06:35:35.104" v="1472" actId="478"/>
          <ac:cxnSpMkLst>
            <pc:docMk/>
            <pc:sldMk cId="1839756851" sldId="282"/>
            <ac:cxnSpMk id="261" creationId="{CEDEC187-236C-1088-6B92-D445FC66C504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273" creationId="{14D6DB9B-27E6-174A-CBC5-35955E44292B}"/>
          </ac:cxnSpMkLst>
        </pc:cxnChg>
        <pc:cxnChg chg="add del mod">
          <ac:chgData name="LeeKihoon" userId="3fabf05e-f515-4018-a4ee-ca1b7dd4238a" providerId="ADAL" clId="{9B7062BC-6435-444C-9AFA-3DDB3615D495}" dt="2023-10-13T06:35:08.992" v="1465" actId="11529"/>
          <ac:cxnSpMkLst>
            <pc:docMk/>
            <pc:sldMk cId="1839756851" sldId="282"/>
            <ac:cxnSpMk id="277" creationId="{7A391216-EA22-F043-CA68-9B0EEB177F2C}"/>
          </ac:cxnSpMkLst>
        </pc:cxnChg>
        <pc:cxnChg chg="add del mod">
          <ac:chgData name="LeeKihoon" userId="3fabf05e-f515-4018-a4ee-ca1b7dd4238a" providerId="ADAL" clId="{9B7062BC-6435-444C-9AFA-3DDB3615D495}" dt="2023-10-13T06:35:32.776" v="1470" actId="478"/>
          <ac:cxnSpMkLst>
            <pc:docMk/>
            <pc:sldMk cId="1839756851" sldId="282"/>
            <ac:cxnSpMk id="279" creationId="{9DDC3332-A7B2-EAD1-B0FC-B8DD8C4087DB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284" creationId="{CB584FE4-97D2-3A12-89FD-1F47F6798368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297" creationId="{DB924FAA-DD9A-E010-0E2E-20DBD1717CC7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300" creationId="{4BFA46A5-81B3-80C2-EC79-22D558F998D4}"/>
          </ac:cxnSpMkLst>
        </pc:cxnChg>
        <pc:cxnChg chg="add del mod">
          <ac:chgData name="LeeKihoon" userId="3fabf05e-f515-4018-a4ee-ca1b7dd4238a" providerId="ADAL" clId="{9B7062BC-6435-444C-9AFA-3DDB3615D495}" dt="2023-10-13T06:40:52.193" v="1553" actId="478"/>
          <ac:cxnSpMkLst>
            <pc:docMk/>
            <pc:sldMk cId="1839756851" sldId="282"/>
            <ac:cxnSpMk id="304" creationId="{1821B830-7FFD-7BEB-3720-435E4DA96EA3}"/>
          </ac:cxnSpMkLst>
        </pc:cxnChg>
        <pc:cxnChg chg="add mod or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305" creationId="{6A2FDA34-FA0F-BA38-0217-B947413B18C4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308" creationId="{7D41E904-7413-A525-6F4B-029DE7A6D551}"/>
          </ac:cxnSpMkLst>
        </pc:cxnChg>
        <pc:cxnChg chg="add mod or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311" creationId="{B7574C47-3A46-AF67-E177-EE4D4F669C32}"/>
          </ac:cxnSpMkLst>
        </pc:cxnChg>
        <pc:cxnChg chg="add mod or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315" creationId="{866924A2-0B45-46AF-C3DF-40ABE6CD1053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318" creationId="{C7B9AFF5-0A7D-E48C-9DFC-0196948FDE1C}"/>
          </ac:cxnSpMkLst>
        </pc:cxnChg>
        <pc:cxnChg chg="add del">
          <ac:chgData name="LeeKihoon" userId="3fabf05e-f515-4018-a4ee-ca1b7dd4238a" providerId="ADAL" clId="{9B7062BC-6435-444C-9AFA-3DDB3615D495}" dt="2023-10-13T06:47:40.134" v="1670" actId="478"/>
          <ac:cxnSpMkLst>
            <pc:docMk/>
            <pc:sldMk cId="1839756851" sldId="282"/>
            <ac:cxnSpMk id="328" creationId="{BBE486A7-4E27-9491-3856-5EC66130A7D2}"/>
          </ac:cxnSpMkLst>
        </pc:cxnChg>
        <pc:cxnChg chg="add mod">
          <ac:chgData name="LeeKihoon" userId="3fabf05e-f515-4018-a4ee-ca1b7dd4238a" providerId="ADAL" clId="{9B7062BC-6435-444C-9AFA-3DDB3615D495}" dt="2023-10-13T07:15:32.810" v="1933" actId="1076"/>
          <ac:cxnSpMkLst>
            <pc:docMk/>
            <pc:sldMk cId="1839756851" sldId="282"/>
            <ac:cxnSpMk id="329" creationId="{079F79F8-8F8A-25B9-BBD5-69AD68373FF7}"/>
          </ac:cxnSpMkLst>
        </pc:cxnChg>
        <pc:cxnChg chg="add mod">
          <ac:chgData name="LeeKihoon" userId="3fabf05e-f515-4018-a4ee-ca1b7dd4238a" providerId="ADAL" clId="{9B7062BC-6435-444C-9AFA-3DDB3615D495}" dt="2023-10-13T07:15:32.810" v="1933" actId="1076"/>
          <ac:cxnSpMkLst>
            <pc:docMk/>
            <pc:sldMk cId="1839756851" sldId="282"/>
            <ac:cxnSpMk id="337" creationId="{EAE3A756-F20C-E5BF-3AF5-F8E084AA77E9}"/>
          </ac:cxnSpMkLst>
        </pc:cxnChg>
        <pc:cxnChg chg="add mod">
          <ac:chgData name="LeeKihoon" userId="3fabf05e-f515-4018-a4ee-ca1b7dd4238a" providerId="ADAL" clId="{9B7062BC-6435-444C-9AFA-3DDB3615D495}" dt="2023-10-13T07:15:32.810" v="1933" actId="1076"/>
          <ac:cxnSpMkLst>
            <pc:docMk/>
            <pc:sldMk cId="1839756851" sldId="282"/>
            <ac:cxnSpMk id="340" creationId="{EEE0A740-0432-07F2-0C87-E08C081EAFEC}"/>
          </ac:cxnSpMkLst>
        </pc:cxnChg>
        <pc:cxnChg chg="add mod">
          <ac:chgData name="LeeKihoon" userId="3fabf05e-f515-4018-a4ee-ca1b7dd4238a" providerId="ADAL" clId="{9B7062BC-6435-444C-9AFA-3DDB3615D495}" dt="2023-10-13T07:15:53.443" v="1936" actId="1076"/>
          <ac:cxnSpMkLst>
            <pc:docMk/>
            <pc:sldMk cId="1839756851" sldId="282"/>
            <ac:cxnSpMk id="343" creationId="{2E9F9560-EF97-5E8F-DE94-FEDE9F2E5DA2}"/>
          </ac:cxnSpMkLst>
        </pc:cxnChg>
        <pc:cxnChg chg="add mod">
          <ac:chgData name="LeeKihoon" userId="3fabf05e-f515-4018-a4ee-ca1b7dd4238a" providerId="ADAL" clId="{9B7062BC-6435-444C-9AFA-3DDB3615D495}" dt="2023-10-13T07:15:53.443" v="1936" actId="1076"/>
          <ac:cxnSpMkLst>
            <pc:docMk/>
            <pc:sldMk cId="1839756851" sldId="282"/>
            <ac:cxnSpMk id="344" creationId="{2A48F86F-CA5F-51E4-B5DD-547A7E6CA11B}"/>
          </ac:cxnSpMkLst>
        </pc:cxnChg>
      </pc:sldChg>
      <pc:sldChg chg="addSp delSp modSp add mod">
        <pc:chgData name="LeeKihoon" userId="3fabf05e-f515-4018-a4ee-ca1b7dd4238a" providerId="ADAL" clId="{9B7062BC-6435-444C-9AFA-3DDB3615D495}" dt="2023-10-18T06:59:43.246" v="4199" actId="207"/>
        <pc:sldMkLst>
          <pc:docMk/>
          <pc:sldMk cId="770600210" sldId="283"/>
        </pc:sldMkLst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5" creationId="{DBB77287-AE19-3F36-92C3-7876F4A48774}"/>
          </ac:spMkLst>
        </pc:spChg>
        <pc:spChg chg="del">
          <ac:chgData name="LeeKihoon" userId="3fabf05e-f515-4018-a4ee-ca1b7dd4238a" providerId="ADAL" clId="{9B7062BC-6435-444C-9AFA-3DDB3615D495}" dt="2023-10-18T01:45:06.205" v="3472" actId="478"/>
          <ac:spMkLst>
            <pc:docMk/>
            <pc:sldMk cId="770600210" sldId="283"/>
            <ac:spMk id="9" creationId="{14199B62-3139-BC8A-1B61-2C925BCD9708}"/>
          </ac:spMkLst>
        </pc:spChg>
        <pc:spChg chg="add mod">
          <ac:chgData name="LeeKihoon" userId="3fabf05e-f515-4018-a4ee-ca1b7dd4238a" providerId="ADAL" clId="{9B7062BC-6435-444C-9AFA-3DDB3615D495}" dt="2023-10-18T01:49:48.288" v="3754" actId="20577"/>
          <ac:spMkLst>
            <pc:docMk/>
            <pc:sldMk cId="770600210" sldId="283"/>
            <ac:spMk id="11" creationId="{74EE827C-D918-D669-29C7-77DD9D4D3418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12" creationId="{DEF192B8-9242-9CD7-96DC-DFE8883B0E6A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13" creationId="{5FED2770-AF3A-0091-0DCE-ADC460EB777C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14" creationId="{AD02DC82-2039-C59F-2C5B-2169F0223065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15" creationId="{B6AD4C16-CBCB-9B1C-FD0C-525C9B4B2A0E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16" creationId="{2947991D-A1F2-CFD2-7A60-CACC2484BF8E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17" creationId="{3840783C-44F2-827C-21EF-9AEB7745E212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18" creationId="{EE2E6047-56D8-7BDB-55B5-E32AED9B7EC7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19" creationId="{EF9800CC-F165-85B3-13BD-DD8CDC8D003C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20" creationId="{B86A5F49-0949-B548-A66F-71825BDA1335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21" creationId="{8B872805-0D6F-0E1C-87A5-F91DB7B001B6}"/>
          </ac:spMkLst>
        </pc:spChg>
        <pc:spChg chg="add mod">
          <ac:chgData name="LeeKihoon" userId="3fabf05e-f515-4018-a4ee-ca1b7dd4238a" providerId="ADAL" clId="{9B7062BC-6435-444C-9AFA-3DDB3615D495}" dt="2023-10-18T06:57:27.017" v="4127" actId="1076"/>
          <ac:spMkLst>
            <pc:docMk/>
            <pc:sldMk cId="770600210" sldId="283"/>
            <ac:spMk id="22" creationId="{E869D79D-F839-6599-CBF5-61778F1EFD54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24" creationId="{4CA4C50A-6648-C19A-E041-7A69A241BAAB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28" creationId="{7ACE3BDE-73E4-DA9E-6B1B-A03D284298C6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51" creationId="{B1FDD2D7-46FB-D5A0-8F24-213B6C8C97E1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52" creationId="{3263B92C-FCBE-43E3-E5F5-FB2A40B6415A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58" creationId="{84767658-B015-0A14-7405-0A9B425E9C11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59" creationId="{10D700F9-6BDB-6CCC-BB27-BA68EFC9CF9D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60" creationId="{4FB3CD6C-78FC-A3B8-CE46-D85875FD13F6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61" creationId="{60603E75-29D6-F591-B88D-4805C38FEF0D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62" creationId="{AB5E6C96-5E2D-3DB0-6449-1BDE3687E0A8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63" creationId="{066EE702-A408-EBBD-8C0C-0B45F6DB4F69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64" creationId="{98F10419-FE73-8A39-8455-F30013D9D6E7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65" creationId="{BCF2FAA1-7409-AEA8-6264-3074F46E5AEE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66" creationId="{5F0DC140-801E-5228-BEFA-E92527DB86C1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177" creationId="{48975B48-6F46-F419-0792-C965AE2D7FD9}"/>
          </ac:spMkLst>
        </pc:spChg>
        <pc:graphicFrameChg chg="add mod modGraphic">
          <ac:chgData name="LeeKihoon" userId="3fabf05e-f515-4018-a4ee-ca1b7dd4238a" providerId="ADAL" clId="{9B7062BC-6435-444C-9AFA-3DDB3615D495}" dt="2023-10-18T06:59:37.902" v="4197" actId="207"/>
          <ac:graphicFrameMkLst>
            <pc:docMk/>
            <pc:sldMk cId="770600210" sldId="283"/>
            <ac:graphicFrameMk id="7" creationId="{1F813B1E-FC1F-E0CB-1EA0-B79DC06ED5A2}"/>
          </ac:graphicFrameMkLst>
        </pc:graphicFrameChg>
        <pc:graphicFrameChg chg="add del mod">
          <ac:chgData name="LeeKihoon" userId="3fabf05e-f515-4018-a4ee-ca1b7dd4238a" providerId="ADAL" clId="{9B7062BC-6435-444C-9AFA-3DDB3615D495}" dt="2023-10-18T01:45:54.948" v="3478"/>
          <ac:graphicFrameMkLst>
            <pc:docMk/>
            <pc:sldMk cId="770600210" sldId="283"/>
            <ac:graphicFrameMk id="8" creationId="{10C4A161-6E89-2DA9-3AC0-0E86B06420C5}"/>
          </ac:graphicFrameMkLst>
        </pc:graphicFrameChg>
        <pc:graphicFrameChg chg="add del mod">
          <ac:chgData name="LeeKihoon" userId="3fabf05e-f515-4018-a4ee-ca1b7dd4238a" providerId="ADAL" clId="{9B7062BC-6435-444C-9AFA-3DDB3615D495}" dt="2023-10-18T01:45:59.717" v="3481"/>
          <ac:graphicFrameMkLst>
            <pc:docMk/>
            <pc:sldMk cId="770600210" sldId="283"/>
            <ac:graphicFrameMk id="10" creationId="{890D79C1-B400-01DA-0F7F-B3441CDEFF02}"/>
          </ac:graphicFrameMkLst>
        </pc:graphicFrameChg>
        <pc:graphicFrameChg chg="add del mod modGraphic">
          <ac:chgData name="LeeKihoon" userId="3fabf05e-f515-4018-a4ee-ca1b7dd4238a" providerId="ADAL" clId="{9B7062BC-6435-444C-9AFA-3DDB3615D495}" dt="2023-10-18T06:58:32.606" v="4158" actId="478"/>
          <ac:graphicFrameMkLst>
            <pc:docMk/>
            <pc:sldMk cId="770600210" sldId="283"/>
            <ac:graphicFrameMk id="23" creationId="{FDAFE858-3D29-BF4D-5C13-DADF8242558E}"/>
          </ac:graphicFrameMkLst>
        </pc:graphicFrameChg>
        <pc:graphicFrameChg chg="add del mod modGraphic">
          <ac:chgData name="LeeKihoon" userId="3fabf05e-f515-4018-a4ee-ca1b7dd4238a" providerId="ADAL" clId="{9B7062BC-6435-444C-9AFA-3DDB3615D495}" dt="2023-10-18T06:58:29.306" v="4157" actId="478"/>
          <ac:graphicFrameMkLst>
            <pc:docMk/>
            <pc:sldMk cId="770600210" sldId="283"/>
            <ac:graphicFrameMk id="25" creationId="{FFD0FF3D-91AA-EF64-ED6B-07F73A3465C5}"/>
          </ac:graphicFrameMkLst>
        </pc:graphicFrameChg>
        <pc:graphicFrameChg chg="add mod">
          <ac:chgData name="LeeKihoon" userId="3fabf05e-f515-4018-a4ee-ca1b7dd4238a" providerId="ADAL" clId="{9B7062BC-6435-444C-9AFA-3DDB3615D495}" dt="2023-10-18T06:57:58.369" v="4146"/>
          <ac:graphicFrameMkLst>
            <pc:docMk/>
            <pc:sldMk cId="770600210" sldId="283"/>
            <ac:graphicFrameMk id="26" creationId="{E6CFC736-145F-C7DF-6571-5284AE046F4B}"/>
          </ac:graphicFrameMkLst>
        </pc:graphicFrameChg>
        <pc:graphicFrameChg chg="add mod">
          <ac:chgData name="LeeKihoon" userId="3fabf05e-f515-4018-a4ee-ca1b7dd4238a" providerId="ADAL" clId="{9B7062BC-6435-444C-9AFA-3DDB3615D495}" dt="2023-10-18T06:58:37.458" v="4166" actId="571"/>
          <ac:graphicFrameMkLst>
            <pc:docMk/>
            <pc:sldMk cId="770600210" sldId="283"/>
            <ac:graphicFrameMk id="27" creationId="{9EEB7D6B-B690-0818-948E-2662E9184D6D}"/>
          </ac:graphicFrameMkLst>
        </pc:graphicFrameChg>
        <pc:graphicFrameChg chg="add mod">
          <ac:chgData name="LeeKihoon" userId="3fabf05e-f515-4018-a4ee-ca1b7dd4238a" providerId="ADAL" clId="{9B7062BC-6435-444C-9AFA-3DDB3615D495}" dt="2023-10-18T06:58:37.246" v="4165"/>
          <ac:graphicFrameMkLst>
            <pc:docMk/>
            <pc:sldMk cId="770600210" sldId="283"/>
            <ac:graphicFrameMk id="29" creationId="{C89D7E5E-CF53-C9FA-C6E8-39AE77ACB6A4}"/>
          </ac:graphicFrameMkLst>
        </pc:graphicFrameChg>
        <pc:graphicFrameChg chg="add mod">
          <ac:chgData name="LeeKihoon" userId="3fabf05e-f515-4018-a4ee-ca1b7dd4238a" providerId="ADAL" clId="{9B7062BC-6435-444C-9AFA-3DDB3615D495}" dt="2023-10-18T06:58:37.037" v="4164"/>
          <ac:graphicFrameMkLst>
            <pc:docMk/>
            <pc:sldMk cId="770600210" sldId="283"/>
            <ac:graphicFrameMk id="30" creationId="{F60F4B1E-C0E9-6277-9357-07236A87B0E0}"/>
          </ac:graphicFrameMkLst>
        </pc:graphicFrameChg>
        <pc:graphicFrameChg chg="add mod modGraphic">
          <ac:chgData name="LeeKihoon" userId="3fabf05e-f515-4018-a4ee-ca1b7dd4238a" providerId="ADAL" clId="{9B7062BC-6435-444C-9AFA-3DDB3615D495}" dt="2023-10-18T06:59:43.246" v="4199" actId="207"/>
          <ac:graphicFrameMkLst>
            <pc:docMk/>
            <pc:sldMk cId="770600210" sldId="283"/>
            <ac:graphicFrameMk id="31" creationId="{5FA22D41-C401-2BC6-894F-D8E223BDCC1C}"/>
          </ac:graphicFrameMkLst>
        </pc:graphicFrameChg>
        <pc:graphicFrameChg chg="add mod modGraphic">
          <ac:chgData name="LeeKihoon" userId="3fabf05e-f515-4018-a4ee-ca1b7dd4238a" providerId="ADAL" clId="{9B7062BC-6435-444C-9AFA-3DDB3615D495}" dt="2023-10-18T06:59:39.744" v="4198" actId="207"/>
          <ac:graphicFrameMkLst>
            <pc:docMk/>
            <pc:sldMk cId="770600210" sldId="283"/>
            <ac:graphicFrameMk id="32" creationId="{00C32711-C285-0760-AE1A-DA28CE72F3DF}"/>
          </ac:graphicFrameMkLst>
        </pc:graphicFrameChg>
        <pc:cxnChg chg="del mod">
          <ac:chgData name="LeeKihoon" userId="3fabf05e-f515-4018-a4ee-ca1b7dd4238a" providerId="ADAL" clId="{9B7062BC-6435-444C-9AFA-3DDB3615D495}" dt="2023-10-18T01:53:19.402" v="3960" actId="478"/>
          <ac:cxnSpMkLst>
            <pc:docMk/>
            <pc:sldMk cId="770600210" sldId="283"/>
            <ac:cxnSpMk id="50" creationId="{65136A8E-8172-2C69-4D41-46024D488EE7}"/>
          </ac:cxnSpMkLst>
        </pc:cxnChg>
        <pc:cxnChg chg="del mod">
          <ac:chgData name="LeeKihoon" userId="3fabf05e-f515-4018-a4ee-ca1b7dd4238a" providerId="ADAL" clId="{9B7062BC-6435-444C-9AFA-3DDB3615D495}" dt="2023-10-18T01:53:19.402" v="3960" actId="478"/>
          <ac:cxnSpMkLst>
            <pc:docMk/>
            <pc:sldMk cId="770600210" sldId="283"/>
            <ac:cxnSpMk id="55" creationId="{18CDC225-58FC-47D1-D39F-C79DFA5E29CE}"/>
          </ac:cxnSpMkLst>
        </pc:cxnChg>
        <pc:cxnChg chg="del mod">
          <ac:chgData name="LeeKihoon" userId="3fabf05e-f515-4018-a4ee-ca1b7dd4238a" providerId="ADAL" clId="{9B7062BC-6435-444C-9AFA-3DDB3615D495}" dt="2023-10-18T01:53:19.402" v="3960" actId="478"/>
          <ac:cxnSpMkLst>
            <pc:docMk/>
            <pc:sldMk cId="770600210" sldId="283"/>
            <ac:cxnSpMk id="70" creationId="{145371DD-651C-AA8B-ECCC-27092DF7FDAA}"/>
          </ac:cxnSpMkLst>
        </pc:cxnChg>
        <pc:cxnChg chg="del mod">
          <ac:chgData name="LeeKihoon" userId="3fabf05e-f515-4018-a4ee-ca1b7dd4238a" providerId="ADAL" clId="{9B7062BC-6435-444C-9AFA-3DDB3615D495}" dt="2023-10-18T01:53:19.402" v="3960" actId="478"/>
          <ac:cxnSpMkLst>
            <pc:docMk/>
            <pc:sldMk cId="770600210" sldId="283"/>
            <ac:cxnSpMk id="74" creationId="{63862AF4-3C32-1291-F0B2-67F9095EDB2E}"/>
          </ac:cxnSpMkLst>
        </pc:cxnChg>
        <pc:cxnChg chg="del mod">
          <ac:chgData name="LeeKihoon" userId="3fabf05e-f515-4018-a4ee-ca1b7dd4238a" providerId="ADAL" clId="{9B7062BC-6435-444C-9AFA-3DDB3615D495}" dt="2023-10-18T01:53:19.402" v="3960" actId="478"/>
          <ac:cxnSpMkLst>
            <pc:docMk/>
            <pc:sldMk cId="770600210" sldId="283"/>
            <ac:cxnSpMk id="176" creationId="{FD4778EA-C265-8E25-0E5B-40A0FE8A225D}"/>
          </ac:cxnSpMkLst>
        </pc:cxnChg>
      </pc:sldChg>
      <pc:sldChg chg="addSp delSp new mod">
        <pc:chgData name="LeeKihoon" userId="3fabf05e-f515-4018-a4ee-ca1b7dd4238a" providerId="ADAL" clId="{9B7062BC-6435-444C-9AFA-3DDB3615D495}" dt="2023-10-18T07:37:31.066" v="4934" actId="22"/>
        <pc:sldMkLst>
          <pc:docMk/>
          <pc:sldMk cId="2992769413" sldId="284"/>
        </pc:sldMkLst>
        <pc:spChg chg="del">
          <ac:chgData name="LeeKihoon" userId="3fabf05e-f515-4018-a4ee-ca1b7dd4238a" providerId="ADAL" clId="{9B7062BC-6435-444C-9AFA-3DDB3615D495}" dt="2023-10-18T01:44:21.481" v="3467" actId="478"/>
          <ac:spMkLst>
            <pc:docMk/>
            <pc:sldMk cId="2992769413" sldId="284"/>
            <ac:spMk id="2" creationId="{691A3F9E-3DC1-A8CA-8F73-20666B71F30D}"/>
          </ac:spMkLst>
        </pc:spChg>
        <pc:spChg chg="del">
          <ac:chgData name="LeeKihoon" userId="3fabf05e-f515-4018-a4ee-ca1b7dd4238a" providerId="ADAL" clId="{9B7062BC-6435-444C-9AFA-3DDB3615D495}" dt="2023-10-18T01:44:21.481" v="3467" actId="478"/>
          <ac:spMkLst>
            <pc:docMk/>
            <pc:sldMk cId="2992769413" sldId="284"/>
            <ac:spMk id="3" creationId="{3642A0B1-0025-5DC0-5A94-BF7C780E4679}"/>
          </ac:spMkLst>
        </pc:spChg>
        <pc:picChg chg="add">
          <ac:chgData name="LeeKihoon" userId="3fabf05e-f515-4018-a4ee-ca1b7dd4238a" providerId="ADAL" clId="{9B7062BC-6435-444C-9AFA-3DDB3615D495}" dt="2023-10-18T07:37:31.066" v="4934" actId="22"/>
          <ac:picMkLst>
            <pc:docMk/>
            <pc:sldMk cId="2992769413" sldId="284"/>
            <ac:picMk id="3" creationId="{8EB83223-9F21-58A6-EECE-595B9D6C1096}"/>
          </ac:picMkLst>
        </pc:picChg>
      </pc:sldChg>
      <pc:sldChg chg="addSp delSp modSp add mod">
        <pc:chgData name="LeeKihoon" userId="3fabf05e-f515-4018-a4ee-ca1b7dd4238a" providerId="ADAL" clId="{9B7062BC-6435-444C-9AFA-3DDB3615D495}" dt="2023-10-18T02:19:30.041" v="4125" actId="1076"/>
        <pc:sldMkLst>
          <pc:docMk/>
          <pc:sldMk cId="3281423485" sldId="285"/>
        </pc:sldMkLst>
        <pc:spChg chg="add mod">
          <ac:chgData name="LeeKihoon" userId="3fabf05e-f515-4018-a4ee-ca1b7dd4238a" providerId="ADAL" clId="{9B7062BC-6435-444C-9AFA-3DDB3615D495}" dt="2023-10-18T02:16:52.729" v="4033" actId="1076"/>
          <ac:spMkLst>
            <pc:docMk/>
            <pc:sldMk cId="3281423485" sldId="285"/>
            <ac:spMk id="31" creationId="{3613E300-E28C-0951-C7A8-00B2C8713013}"/>
          </ac:spMkLst>
        </pc:spChg>
        <pc:spChg chg="add del mod">
          <ac:chgData name="LeeKihoon" userId="3fabf05e-f515-4018-a4ee-ca1b7dd4238a" providerId="ADAL" clId="{9B7062BC-6435-444C-9AFA-3DDB3615D495}" dt="2023-10-18T02:16:54.249" v="4034" actId="478"/>
          <ac:spMkLst>
            <pc:docMk/>
            <pc:sldMk cId="3281423485" sldId="285"/>
            <ac:spMk id="32" creationId="{891FC54B-D29F-1981-2877-6E8B1E5ACE60}"/>
          </ac:spMkLst>
        </pc:spChg>
        <pc:spChg chg="add mod">
          <ac:chgData name="LeeKihoon" userId="3fabf05e-f515-4018-a4ee-ca1b7dd4238a" providerId="ADAL" clId="{9B7062BC-6435-444C-9AFA-3DDB3615D495}" dt="2023-10-18T02:16:46.524" v="4031" actId="1076"/>
          <ac:spMkLst>
            <pc:docMk/>
            <pc:sldMk cId="3281423485" sldId="285"/>
            <ac:spMk id="33" creationId="{78C972AF-1E2E-C25D-A1F8-4CB42AA0D32D}"/>
          </ac:spMkLst>
        </pc:spChg>
        <pc:spChg chg="add del">
          <ac:chgData name="LeeKihoon" userId="3fabf05e-f515-4018-a4ee-ca1b7dd4238a" providerId="ADAL" clId="{9B7062BC-6435-444C-9AFA-3DDB3615D495}" dt="2023-10-18T02:16:28.583" v="4024"/>
          <ac:spMkLst>
            <pc:docMk/>
            <pc:sldMk cId="3281423485" sldId="285"/>
            <ac:spMk id="34" creationId="{2532321E-57FD-D054-7F57-4590B395A2CB}"/>
          </ac:spMkLst>
        </pc:spChg>
        <pc:spChg chg="add mod">
          <ac:chgData name="LeeKihoon" userId="3fabf05e-f515-4018-a4ee-ca1b7dd4238a" providerId="ADAL" clId="{9B7062BC-6435-444C-9AFA-3DDB3615D495}" dt="2023-10-18T02:17:09.445" v="4040" actId="1076"/>
          <ac:spMkLst>
            <pc:docMk/>
            <pc:sldMk cId="3281423485" sldId="285"/>
            <ac:spMk id="37" creationId="{4B68BD03-1413-7D57-6425-F58DA58500ED}"/>
          </ac:spMkLst>
        </pc:spChg>
        <pc:spChg chg="add mod">
          <ac:chgData name="LeeKihoon" userId="3fabf05e-f515-4018-a4ee-ca1b7dd4238a" providerId="ADAL" clId="{9B7062BC-6435-444C-9AFA-3DDB3615D495}" dt="2023-10-18T02:17:06.902" v="4039"/>
          <ac:spMkLst>
            <pc:docMk/>
            <pc:sldMk cId="3281423485" sldId="285"/>
            <ac:spMk id="38" creationId="{41789C2A-8A04-DA99-0054-FF7B84D652FB}"/>
          </ac:spMkLst>
        </pc:spChg>
        <pc:spChg chg="add mod">
          <ac:chgData name="LeeKihoon" userId="3fabf05e-f515-4018-a4ee-ca1b7dd4238a" providerId="ADAL" clId="{9B7062BC-6435-444C-9AFA-3DDB3615D495}" dt="2023-10-18T02:17:46.962" v="4052" actId="113"/>
          <ac:spMkLst>
            <pc:docMk/>
            <pc:sldMk cId="3281423485" sldId="285"/>
            <ac:spMk id="39" creationId="{5632D574-4226-9DE9-7054-BCD0C0AF23E0}"/>
          </ac:spMkLst>
        </pc:spChg>
        <pc:spChg chg="add mod">
          <ac:chgData name="LeeKihoon" userId="3fabf05e-f515-4018-a4ee-ca1b7dd4238a" providerId="ADAL" clId="{9B7062BC-6435-444C-9AFA-3DDB3615D495}" dt="2023-10-18T02:17:53.405" v="4058" actId="20577"/>
          <ac:spMkLst>
            <pc:docMk/>
            <pc:sldMk cId="3281423485" sldId="285"/>
            <ac:spMk id="40" creationId="{22BB7F0E-EEF1-9563-E24C-EECE61DF1AA3}"/>
          </ac:spMkLst>
        </pc:spChg>
        <pc:spChg chg="add mod">
          <ac:chgData name="LeeKihoon" userId="3fabf05e-f515-4018-a4ee-ca1b7dd4238a" providerId="ADAL" clId="{9B7062BC-6435-444C-9AFA-3DDB3615D495}" dt="2023-10-18T02:17:49.125" v="4055"/>
          <ac:spMkLst>
            <pc:docMk/>
            <pc:sldMk cId="3281423485" sldId="285"/>
            <ac:spMk id="41" creationId="{70B226C4-E9EA-E708-F34B-B2A2A4DF83B1}"/>
          </ac:spMkLst>
        </pc:spChg>
        <pc:spChg chg="add mod">
          <ac:chgData name="LeeKihoon" userId="3fabf05e-f515-4018-a4ee-ca1b7dd4238a" providerId="ADAL" clId="{9B7062BC-6435-444C-9AFA-3DDB3615D495}" dt="2023-10-18T02:19:30.041" v="4125" actId="1076"/>
          <ac:spMkLst>
            <pc:docMk/>
            <pc:sldMk cId="3281423485" sldId="285"/>
            <ac:spMk id="42" creationId="{0FA965C6-770D-E67F-541E-09715659479C}"/>
          </ac:spMkLst>
        </pc:spChg>
        <pc:spChg chg="mod">
          <ac:chgData name="LeeKihoon" userId="3fabf05e-f515-4018-a4ee-ca1b7dd4238a" providerId="ADAL" clId="{9B7062BC-6435-444C-9AFA-3DDB3615D495}" dt="2023-10-18T02:17:12.068" v="4041" actId="1076"/>
          <ac:spMkLst>
            <pc:docMk/>
            <pc:sldMk cId="3281423485" sldId="285"/>
            <ac:spMk id="335" creationId="{E2CFEAE8-C912-5509-0AF4-04713AA88DC0}"/>
          </ac:spMkLst>
        </pc:spChg>
        <pc:cxnChg chg="add del">
          <ac:chgData name="LeeKihoon" userId="3fabf05e-f515-4018-a4ee-ca1b7dd4238a" providerId="ADAL" clId="{9B7062BC-6435-444C-9AFA-3DDB3615D495}" dt="2023-10-18T02:14:53.893" v="3985" actId="478"/>
          <ac:cxnSpMkLst>
            <pc:docMk/>
            <pc:sldMk cId="3281423485" sldId="285"/>
            <ac:cxnSpMk id="11" creationId="{BD444A2F-2C1C-D7D0-6AB5-6E71C82B2626}"/>
          </ac:cxnSpMkLst>
        </pc:cxnChg>
        <pc:cxnChg chg="add mod">
          <ac:chgData name="LeeKihoon" userId="3fabf05e-f515-4018-a4ee-ca1b7dd4238a" providerId="ADAL" clId="{9B7062BC-6435-444C-9AFA-3DDB3615D495}" dt="2023-10-18T02:17:00.343" v="4035" actId="14100"/>
          <ac:cxnSpMkLst>
            <pc:docMk/>
            <pc:sldMk cId="3281423485" sldId="285"/>
            <ac:cxnSpMk id="22" creationId="{CC354208-68AE-EF89-7E16-5E3F35290B58}"/>
          </ac:cxnSpMkLst>
        </pc:cxnChg>
        <pc:cxnChg chg="add mod">
          <ac:chgData name="LeeKihoon" userId="3fabf05e-f515-4018-a4ee-ca1b7dd4238a" providerId="ADAL" clId="{9B7062BC-6435-444C-9AFA-3DDB3615D495}" dt="2023-10-18T02:17:03.271" v="4036" actId="14100"/>
          <ac:cxnSpMkLst>
            <pc:docMk/>
            <pc:sldMk cId="3281423485" sldId="285"/>
            <ac:cxnSpMk id="29" creationId="{83D903C3-84F5-A1BD-29EA-556783B39357}"/>
          </ac:cxnSpMkLst>
        </pc:cxnChg>
      </pc:sldChg>
      <pc:sldChg chg="addSp delSp modSp add mod">
        <pc:chgData name="LeeKihoon" userId="3fabf05e-f515-4018-a4ee-ca1b7dd4238a" providerId="ADAL" clId="{9B7062BC-6435-444C-9AFA-3DDB3615D495}" dt="2023-10-18T07:16:25.477" v="4853" actId="122"/>
        <pc:sldMkLst>
          <pc:docMk/>
          <pc:sldMk cId="3990023976" sldId="286"/>
        </pc:sldMkLst>
        <pc:spChg chg="add del mod">
          <ac:chgData name="LeeKihoon" userId="3fabf05e-f515-4018-a4ee-ca1b7dd4238a" providerId="ADAL" clId="{9B7062BC-6435-444C-9AFA-3DDB3615D495}" dt="2023-10-18T07:13:18.991" v="4719" actId="478"/>
          <ac:spMkLst>
            <pc:docMk/>
            <pc:sldMk cId="3990023976" sldId="286"/>
            <ac:spMk id="9" creationId="{8ECF9689-F92C-F7E8-612B-8FCBEB04A545}"/>
          </ac:spMkLst>
        </pc:spChg>
        <pc:spChg chg="mod">
          <ac:chgData name="LeeKihoon" userId="3fabf05e-f515-4018-a4ee-ca1b7dd4238a" providerId="ADAL" clId="{9B7062BC-6435-444C-9AFA-3DDB3615D495}" dt="2023-10-18T07:13:27.340" v="4754" actId="20577"/>
          <ac:spMkLst>
            <pc:docMk/>
            <pc:sldMk cId="3990023976" sldId="286"/>
            <ac:spMk id="11" creationId="{74EE827C-D918-D669-29C7-77DD9D4D3418}"/>
          </ac:spMkLst>
        </pc:spChg>
        <pc:spChg chg="del">
          <ac:chgData name="LeeKihoon" userId="3fabf05e-f515-4018-a4ee-ca1b7dd4238a" providerId="ADAL" clId="{9B7062BC-6435-444C-9AFA-3DDB3615D495}" dt="2023-10-18T07:01:31.388" v="4318" actId="478"/>
          <ac:spMkLst>
            <pc:docMk/>
            <pc:sldMk cId="3990023976" sldId="286"/>
            <ac:spMk id="22" creationId="{E869D79D-F839-6599-CBF5-61778F1EFD54}"/>
          </ac:spMkLst>
        </pc:spChg>
        <pc:graphicFrameChg chg="add mod modGraphic">
          <ac:chgData name="LeeKihoon" userId="3fabf05e-f515-4018-a4ee-ca1b7dd4238a" providerId="ADAL" clId="{9B7062BC-6435-444C-9AFA-3DDB3615D495}" dt="2023-10-18T07:16:25.477" v="4853" actId="122"/>
          <ac:graphicFrameMkLst>
            <pc:docMk/>
            <pc:sldMk cId="3990023976" sldId="286"/>
            <ac:graphicFrameMk id="5" creationId="{D6226593-F1B8-F4E4-9561-FF697E841ACD}"/>
          </ac:graphicFrameMkLst>
        </pc:graphicFrameChg>
        <pc:graphicFrameChg chg="del">
          <ac:chgData name="LeeKihoon" userId="3fabf05e-f515-4018-a4ee-ca1b7dd4238a" providerId="ADAL" clId="{9B7062BC-6435-444C-9AFA-3DDB3615D495}" dt="2023-10-18T07:01:33.074" v="4319" actId="478"/>
          <ac:graphicFrameMkLst>
            <pc:docMk/>
            <pc:sldMk cId="3990023976" sldId="286"/>
            <ac:graphicFrameMk id="7" creationId="{1F813B1E-FC1F-E0CB-1EA0-B79DC06ED5A2}"/>
          </ac:graphicFrameMkLst>
        </pc:graphicFrameChg>
        <pc:graphicFrameChg chg="del">
          <ac:chgData name="LeeKihoon" userId="3fabf05e-f515-4018-a4ee-ca1b7dd4238a" providerId="ADAL" clId="{9B7062BC-6435-444C-9AFA-3DDB3615D495}" dt="2023-10-18T07:01:33.997" v="4321" actId="478"/>
          <ac:graphicFrameMkLst>
            <pc:docMk/>
            <pc:sldMk cId="3990023976" sldId="286"/>
            <ac:graphicFrameMk id="31" creationId="{5FA22D41-C401-2BC6-894F-D8E223BDCC1C}"/>
          </ac:graphicFrameMkLst>
        </pc:graphicFrameChg>
        <pc:graphicFrameChg chg="del modGraphic">
          <ac:chgData name="LeeKihoon" userId="3fabf05e-f515-4018-a4ee-ca1b7dd4238a" providerId="ADAL" clId="{9B7062BC-6435-444C-9AFA-3DDB3615D495}" dt="2023-10-18T07:01:34.899" v="4322" actId="478"/>
          <ac:graphicFrameMkLst>
            <pc:docMk/>
            <pc:sldMk cId="3990023976" sldId="286"/>
            <ac:graphicFrameMk id="32" creationId="{00C32711-C285-0760-AE1A-DA28CE72F3DF}"/>
          </ac:graphicFrameMkLst>
        </pc:graphicFrameChg>
      </pc:sldChg>
      <pc:sldChg chg="add del">
        <pc:chgData name="LeeKihoon" userId="3fabf05e-f515-4018-a4ee-ca1b7dd4238a" providerId="ADAL" clId="{9B7062BC-6435-444C-9AFA-3DDB3615D495}" dt="2023-10-18T07:17:10.869" v="4855" actId="47"/>
        <pc:sldMkLst>
          <pc:docMk/>
          <pc:sldMk cId="142806681" sldId="287"/>
        </pc:sldMkLst>
      </pc:sldChg>
      <pc:sldChg chg="new del">
        <pc:chgData name="LeeKihoon" userId="3fabf05e-f515-4018-a4ee-ca1b7dd4238a" providerId="ADAL" clId="{9B7062BC-6435-444C-9AFA-3DDB3615D495}" dt="2023-10-18T07:03:24.591" v="4428" actId="680"/>
        <pc:sldMkLst>
          <pc:docMk/>
          <pc:sldMk cId="1854879037" sldId="287"/>
        </pc:sldMkLst>
      </pc:sldChg>
      <pc:sldChg chg="addSp delSp modSp add mod">
        <pc:chgData name="LeeKihoon" userId="3fabf05e-f515-4018-a4ee-ca1b7dd4238a" providerId="ADAL" clId="{9B7062BC-6435-444C-9AFA-3DDB3615D495}" dt="2023-10-18T07:18:54.246" v="4933" actId="14100"/>
        <pc:sldMkLst>
          <pc:docMk/>
          <pc:sldMk cId="3171188120" sldId="287"/>
        </pc:sldMkLst>
        <pc:spChg chg="mod">
          <ac:chgData name="LeeKihoon" userId="3fabf05e-f515-4018-a4ee-ca1b7dd4238a" providerId="ADAL" clId="{9B7062BC-6435-444C-9AFA-3DDB3615D495}" dt="2023-10-18T07:17:39.146" v="4919"/>
          <ac:spMkLst>
            <pc:docMk/>
            <pc:sldMk cId="3171188120" sldId="287"/>
            <ac:spMk id="11" creationId="{74EE827C-D918-D669-29C7-77DD9D4D3418}"/>
          </ac:spMkLst>
        </pc:spChg>
        <pc:spChg chg="del">
          <ac:chgData name="LeeKihoon" userId="3fabf05e-f515-4018-a4ee-ca1b7dd4238a" providerId="ADAL" clId="{9B7062BC-6435-444C-9AFA-3DDB3615D495}" dt="2023-10-18T07:17:18.034" v="4857" actId="478"/>
          <ac:spMkLst>
            <pc:docMk/>
            <pc:sldMk cId="3171188120" sldId="287"/>
            <ac:spMk id="22" creationId="{E869D79D-F839-6599-CBF5-61778F1EFD54}"/>
          </ac:spMkLst>
        </pc:spChg>
        <pc:graphicFrameChg chg="del mod">
          <ac:chgData name="LeeKihoon" userId="3fabf05e-f515-4018-a4ee-ca1b7dd4238a" providerId="ADAL" clId="{9B7062BC-6435-444C-9AFA-3DDB3615D495}" dt="2023-10-18T07:18:51.334" v="4931" actId="478"/>
          <ac:graphicFrameMkLst>
            <pc:docMk/>
            <pc:sldMk cId="3171188120" sldId="287"/>
            <ac:graphicFrameMk id="7" creationId="{1F813B1E-FC1F-E0CB-1EA0-B79DC06ED5A2}"/>
          </ac:graphicFrameMkLst>
        </pc:graphicFrameChg>
        <pc:graphicFrameChg chg="del modGraphic">
          <ac:chgData name="LeeKihoon" userId="3fabf05e-f515-4018-a4ee-ca1b7dd4238a" providerId="ADAL" clId="{9B7062BC-6435-444C-9AFA-3DDB3615D495}" dt="2023-10-18T07:18:49.578" v="4929" actId="478"/>
          <ac:graphicFrameMkLst>
            <pc:docMk/>
            <pc:sldMk cId="3171188120" sldId="287"/>
            <ac:graphicFrameMk id="31" creationId="{5FA22D41-C401-2BC6-894F-D8E223BDCC1C}"/>
          </ac:graphicFrameMkLst>
        </pc:graphicFrameChg>
        <pc:graphicFrameChg chg="del mod">
          <ac:chgData name="LeeKihoon" userId="3fabf05e-f515-4018-a4ee-ca1b7dd4238a" providerId="ADAL" clId="{9B7062BC-6435-444C-9AFA-3DDB3615D495}" dt="2023-10-18T07:18:50.732" v="4930" actId="478"/>
          <ac:graphicFrameMkLst>
            <pc:docMk/>
            <pc:sldMk cId="3171188120" sldId="287"/>
            <ac:graphicFrameMk id="32" creationId="{00C32711-C285-0760-AE1A-DA28CE72F3DF}"/>
          </ac:graphicFrameMkLst>
        </pc:graphicFrameChg>
        <pc:picChg chg="add mod">
          <ac:chgData name="LeeKihoon" userId="3fabf05e-f515-4018-a4ee-ca1b7dd4238a" providerId="ADAL" clId="{9B7062BC-6435-444C-9AFA-3DDB3615D495}" dt="2023-10-18T07:18:54.246" v="4933" actId="14100"/>
          <ac:picMkLst>
            <pc:docMk/>
            <pc:sldMk cId="3171188120" sldId="287"/>
            <ac:picMk id="8" creationId="{44F53E5A-6059-6401-0997-7BFE3B5BF6BC}"/>
          </ac:picMkLst>
        </pc:picChg>
        <pc:picChg chg="add del mod">
          <ac:chgData name="LeeKihoon" userId="3fabf05e-f515-4018-a4ee-ca1b7dd4238a" providerId="ADAL" clId="{9B7062BC-6435-444C-9AFA-3DDB3615D495}" dt="2023-10-18T07:18:40.040" v="4923" actId="478"/>
          <ac:picMkLst>
            <pc:docMk/>
            <pc:sldMk cId="3171188120" sldId="287"/>
            <ac:picMk id="2050" creationId="{F8CE0871-10F0-7EA9-34B5-6C855577C4A7}"/>
          </ac:picMkLst>
        </pc:picChg>
      </pc:sldChg>
      <pc:sldChg chg="new del">
        <pc:chgData name="LeeKihoon" userId="3fabf05e-f515-4018-a4ee-ca1b7dd4238a" providerId="ADAL" clId="{9B7062BC-6435-444C-9AFA-3DDB3615D495}" dt="2023-10-18T07:05:08.241" v="4468" actId="680"/>
        <pc:sldMkLst>
          <pc:docMk/>
          <pc:sldMk cId="3856489728" sldId="287"/>
        </pc:sldMkLst>
      </pc:sldChg>
    </pc:docChg>
  </pc:docChgLst>
  <pc:docChgLst>
    <pc:chgData name="LeeKihoon" userId="3fabf05e-f515-4018-a4ee-ca1b7dd4238a" providerId="ADAL" clId="{FFB05CCF-1AB2-4B5D-B5AC-E00C702D231D}"/>
    <pc:docChg chg="undo custSel modSld">
      <pc:chgData name="LeeKihoon" userId="3fabf05e-f515-4018-a4ee-ca1b7dd4238a" providerId="ADAL" clId="{FFB05CCF-1AB2-4B5D-B5AC-E00C702D231D}" dt="2023-11-01T06:54:19.794" v="17" actId="20577"/>
      <pc:docMkLst>
        <pc:docMk/>
      </pc:docMkLst>
      <pc:sldChg chg="modSp mod">
        <pc:chgData name="LeeKihoon" userId="3fabf05e-f515-4018-a4ee-ca1b7dd4238a" providerId="ADAL" clId="{FFB05CCF-1AB2-4B5D-B5AC-E00C702D231D}" dt="2023-11-01T06:54:19.794" v="17" actId="20577"/>
        <pc:sldMkLst>
          <pc:docMk/>
          <pc:sldMk cId="4197183744" sldId="256"/>
        </pc:sldMkLst>
        <pc:spChg chg="mod">
          <ac:chgData name="LeeKihoon" userId="3fabf05e-f515-4018-a4ee-ca1b7dd4238a" providerId="ADAL" clId="{FFB05CCF-1AB2-4B5D-B5AC-E00C702D231D}" dt="2023-11-01T06:54:19.794" v="17" actId="20577"/>
          <ac:spMkLst>
            <pc:docMk/>
            <pc:sldMk cId="4197183744" sldId="256"/>
            <ac:spMk id="7" creationId="{691F24E1-180F-4E7A-A5DD-149F20F8CDBE}"/>
          </ac:spMkLst>
        </pc:spChg>
      </pc:sldChg>
    </pc:docChg>
  </pc:docChgLst>
  <pc:docChgLst>
    <pc:chgData name="LeeKihoon" userId="3fabf05e-f515-4018-a4ee-ca1b7dd4238a" providerId="ADAL" clId="{4A9A7F34-6D30-424E-8D9D-10EAD81AAA00}"/>
    <pc:docChg chg="undo redo custSel addSld delSld modSld">
      <pc:chgData name="LeeKihoon" userId="3fabf05e-f515-4018-a4ee-ca1b7dd4238a" providerId="ADAL" clId="{4A9A7F34-6D30-424E-8D9D-10EAD81AAA00}" dt="2023-11-02T13:39:56.454" v="1374" actId="113"/>
      <pc:docMkLst>
        <pc:docMk/>
      </pc:docMkLst>
      <pc:sldChg chg="addSp delSp modSp mod">
        <pc:chgData name="LeeKihoon" userId="3fabf05e-f515-4018-a4ee-ca1b7dd4238a" providerId="ADAL" clId="{4A9A7F34-6D30-424E-8D9D-10EAD81AAA00}" dt="2023-11-02T13:31:56.219" v="1371" actId="1076"/>
        <pc:sldMkLst>
          <pc:docMk/>
          <pc:sldMk cId="4197183744" sldId="256"/>
        </pc:sldMkLst>
        <pc:spChg chg="add del mod">
          <ac:chgData name="LeeKihoon" userId="3fabf05e-f515-4018-a4ee-ca1b7dd4238a" providerId="ADAL" clId="{4A9A7F34-6D30-424E-8D9D-10EAD81AAA00}" dt="2023-11-02T13:29:51.846" v="1332" actId="478"/>
          <ac:spMkLst>
            <pc:docMk/>
            <pc:sldMk cId="4197183744" sldId="256"/>
            <ac:spMk id="3" creationId="{69EF651B-F788-D766-F374-04AC09E466A4}"/>
          </ac:spMkLst>
        </pc:spChg>
        <pc:spChg chg="mod">
          <ac:chgData name="LeeKihoon" userId="3fabf05e-f515-4018-a4ee-ca1b7dd4238a" providerId="ADAL" clId="{4A9A7F34-6D30-424E-8D9D-10EAD81AAA00}" dt="2023-11-02T13:30:55.777" v="1350" actId="1076"/>
          <ac:spMkLst>
            <pc:docMk/>
            <pc:sldMk cId="4197183744" sldId="256"/>
            <ac:spMk id="4" creationId="{1C38AB6C-790F-47F8-9469-8B3DF07E5077}"/>
          </ac:spMkLst>
        </pc:spChg>
        <pc:spChg chg="mod">
          <ac:chgData name="LeeKihoon" userId="3fabf05e-f515-4018-a4ee-ca1b7dd4238a" providerId="ADAL" clId="{4A9A7F34-6D30-424E-8D9D-10EAD81AAA00}" dt="2023-11-02T13:31:56.219" v="1371" actId="1076"/>
          <ac:spMkLst>
            <pc:docMk/>
            <pc:sldMk cId="4197183744" sldId="256"/>
            <ac:spMk id="7" creationId="{691F24E1-180F-4E7A-A5DD-149F20F8CDBE}"/>
          </ac:spMkLst>
        </pc:spChg>
        <pc:spChg chg="add del">
          <ac:chgData name="LeeKihoon" userId="3fabf05e-f515-4018-a4ee-ca1b7dd4238a" providerId="ADAL" clId="{4A9A7F34-6D30-424E-8D9D-10EAD81AAA00}" dt="2023-11-02T13:31:18.512" v="1359" actId="22"/>
          <ac:spMkLst>
            <pc:docMk/>
            <pc:sldMk cId="4197183744" sldId="256"/>
            <ac:spMk id="9" creationId="{79B8C444-4BBA-8BD0-DC71-B5DC5B6EBE3D}"/>
          </ac:spMkLst>
        </pc:spChg>
        <pc:spChg chg="add mod">
          <ac:chgData name="LeeKihoon" userId="3fabf05e-f515-4018-a4ee-ca1b7dd4238a" providerId="ADAL" clId="{4A9A7F34-6D30-424E-8D9D-10EAD81AAA00}" dt="2023-11-02T13:31:49.820" v="1370" actId="1076"/>
          <ac:spMkLst>
            <pc:docMk/>
            <pc:sldMk cId="4197183744" sldId="256"/>
            <ac:spMk id="12" creationId="{39E3FAFC-FA73-58FA-7681-ABC868AA9E3F}"/>
          </ac:spMkLst>
        </pc:spChg>
        <pc:cxnChg chg="add mod">
          <ac:chgData name="LeeKihoon" userId="3fabf05e-f515-4018-a4ee-ca1b7dd4238a" providerId="ADAL" clId="{4A9A7F34-6D30-424E-8D9D-10EAD81AAA00}" dt="2023-11-02T13:31:56.219" v="1371" actId="1076"/>
          <ac:cxnSpMkLst>
            <pc:docMk/>
            <pc:sldMk cId="4197183744" sldId="256"/>
            <ac:cxnSpMk id="2" creationId="{7B54B8B9-B3B9-1E90-1E5B-F571414AAB57}"/>
          </ac:cxnSpMkLst>
        </pc:cxnChg>
        <pc:cxnChg chg="mod">
          <ac:chgData name="LeeKihoon" userId="3fabf05e-f515-4018-a4ee-ca1b7dd4238a" providerId="ADAL" clId="{4A9A7F34-6D30-424E-8D9D-10EAD81AAA00}" dt="2023-11-02T13:31:48.263" v="1369" actId="1076"/>
          <ac:cxnSpMkLst>
            <pc:docMk/>
            <pc:sldMk cId="4197183744" sldId="256"/>
            <ac:cxnSpMk id="11" creationId="{A8F200D1-8BE5-40AB-BB83-156034F7FCC3}"/>
          </ac:cxnSpMkLst>
        </pc:cxnChg>
      </pc:sldChg>
      <pc:sldChg chg="addSp delSp modSp mod">
        <pc:chgData name="LeeKihoon" userId="3fabf05e-f515-4018-a4ee-ca1b7dd4238a" providerId="ADAL" clId="{4A9A7F34-6D30-424E-8D9D-10EAD81AAA00}" dt="2023-11-02T12:36:10.535" v="5" actId="14100"/>
        <pc:sldMkLst>
          <pc:docMk/>
          <pc:sldMk cId="1377300650" sldId="268"/>
        </pc:sldMkLst>
        <pc:picChg chg="mod">
          <ac:chgData name="LeeKihoon" userId="3fabf05e-f515-4018-a4ee-ca1b7dd4238a" providerId="ADAL" clId="{4A9A7F34-6D30-424E-8D9D-10EAD81AAA00}" dt="2023-11-02T12:36:10.535" v="5" actId="14100"/>
          <ac:picMkLst>
            <pc:docMk/>
            <pc:sldMk cId="1377300650" sldId="268"/>
            <ac:picMk id="14" creationId="{C1026E84-41DE-F050-C2B5-1D02B5B6852C}"/>
          </ac:picMkLst>
        </pc:picChg>
        <pc:picChg chg="mod">
          <ac:chgData name="LeeKihoon" userId="3fabf05e-f515-4018-a4ee-ca1b7dd4238a" providerId="ADAL" clId="{4A9A7F34-6D30-424E-8D9D-10EAD81AAA00}" dt="2023-11-02T12:36:01.581" v="2" actId="1076"/>
          <ac:picMkLst>
            <pc:docMk/>
            <pc:sldMk cId="1377300650" sldId="268"/>
            <ac:picMk id="16" creationId="{65D61FEB-66D6-E018-0518-3C45E85CA35E}"/>
          </ac:picMkLst>
        </pc:picChg>
        <pc:picChg chg="add del">
          <ac:chgData name="LeeKihoon" userId="3fabf05e-f515-4018-a4ee-ca1b7dd4238a" providerId="ADAL" clId="{4A9A7F34-6D30-424E-8D9D-10EAD81AAA00}" dt="2023-11-02T12:36:01.925" v="3" actId="478"/>
          <ac:picMkLst>
            <pc:docMk/>
            <pc:sldMk cId="1377300650" sldId="268"/>
            <ac:picMk id="17" creationId="{B8F99355-34F2-03FE-D1A5-7E809ACE6C62}"/>
          </ac:picMkLst>
        </pc:picChg>
      </pc:sldChg>
      <pc:sldChg chg="modNotesTx">
        <pc:chgData name="LeeKihoon" userId="3fabf05e-f515-4018-a4ee-ca1b7dd4238a" providerId="ADAL" clId="{4A9A7F34-6D30-424E-8D9D-10EAD81AAA00}" dt="2023-11-02T12:46:55.059" v="374" actId="20577"/>
        <pc:sldMkLst>
          <pc:docMk/>
          <pc:sldMk cId="2300088848" sldId="270"/>
        </pc:sldMkLst>
      </pc:sldChg>
      <pc:sldChg chg="modSp mod">
        <pc:chgData name="LeeKihoon" userId="3fabf05e-f515-4018-a4ee-ca1b7dd4238a" providerId="ADAL" clId="{4A9A7F34-6D30-424E-8D9D-10EAD81AAA00}" dt="2023-11-02T13:23:08.537" v="1195" actId="20577"/>
        <pc:sldMkLst>
          <pc:docMk/>
          <pc:sldMk cId="930681933" sldId="276"/>
        </pc:sldMkLst>
        <pc:spChg chg="mod">
          <ac:chgData name="LeeKihoon" userId="3fabf05e-f515-4018-a4ee-ca1b7dd4238a" providerId="ADAL" clId="{4A9A7F34-6D30-424E-8D9D-10EAD81AAA00}" dt="2023-11-02T13:23:08.537" v="1195" actId="20577"/>
          <ac:spMkLst>
            <pc:docMk/>
            <pc:sldMk cId="930681933" sldId="276"/>
            <ac:spMk id="111" creationId="{2866FDF3-5FA4-6806-494F-B7A6D84CDB5D}"/>
          </ac:spMkLst>
        </pc:spChg>
      </pc:sldChg>
      <pc:sldChg chg="addSp delSp modSp mod">
        <pc:chgData name="LeeKihoon" userId="3fabf05e-f515-4018-a4ee-ca1b7dd4238a" providerId="ADAL" clId="{4A9A7F34-6D30-424E-8D9D-10EAD81AAA00}" dt="2023-11-02T13:18:52.182" v="1141" actId="1076"/>
        <pc:sldMkLst>
          <pc:docMk/>
          <pc:sldMk cId="3719346137" sldId="277"/>
        </pc:sldMkLst>
        <pc:spChg chg="mod">
          <ac:chgData name="LeeKihoon" userId="3fabf05e-f515-4018-a4ee-ca1b7dd4238a" providerId="ADAL" clId="{4A9A7F34-6D30-424E-8D9D-10EAD81AAA00}" dt="2023-11-02T13:13:29.686" v="827" actId="207"/>
          <ac:spMkLst>
            <pc:docMk/>
            <pc:sldMk cId="3719346137" sldId="277"/>
            <ac:spMk id="6" creationId="{A81EC9CF-44EE-C79C-8211-FB4C4282D497}"/>
          </ac:spMkLst>
        </pc:spChg>
        <pc:spChg chg="mod">
          <ac:chgData name="LeeKihoon" userId="3fabf05e-f515-4018-a4ee-ca1b7dd4238a" providerId="ADAL" clId="{4A9A7F34-6D30-424E-8D9D-10EAD81AAA00}" dt="2023-11-02T13:15:54.588" v="923" actId="1076"/>
          <ac:spMkLst>
            <pc:docMk/>
            <pc:sldMk cId="3719346137" sldId="277"/>
            <ac:spMk id="17" creationId="{1A05F109-317C-8F37-3FDA-51EF9C546425}"/>
          </ac:spMkLst>
        </pc:spChg>
        <pc:spChg chg="mod">
          <ac:chgData name="LeeKihoon" userId="3fabf05e-f515-4018-a4ee-ca1b7dd4238a" providerId="ADAL" clId="{4A9A7F34-6D30-424E-8D9D-10EAD81AAA00}" dt="2023-11-02T13:15:54.588" v="923" actId="1076"/>
          <ac:spMkLst>
            <pc:docMk/>
            <pc:sldMk cId="3719346137" sldId="277"/>
            <ac:spMk id="18" creationId="{62250B4D-87D8-3210-A644-7F45D36A0E79}"/>
          </ac:spMkLst>
        </pc:spChg>
        <pc:spChg chg="add del">
          <ac:chgData name="LeeKihoon" userId="3fabf05e-f515-4018-a4ee-ca1b7dd4238a" providerId="ADAL" clId="{4A9A7F34-6D30-424E-8D9D-10EAD81AAA00}" dt="2023-11-02T13:12:47.049" v="811" actId="22"/>
          <ac:spMkLst>
            <pc:docMk/>
            <pc:sldMk cId="3719346137" sldId="277"/>
            <ac:spMk id="20" creationId="{81B411C9-7D72-5EF6-32BD-68DE98882F70}"/>
          </ac:spMkLst>
        </pc:spChg>
        <pc:spChg chg="add mod">
          <ac:chgData name="LeeKihoon" userId="3fabf05e-f515-4018-a4ee-ca1b7dd4238a" providerId="ADAL" clId="{4A9A7F34-6D30-424E-8D9D-10EAD81AAA00}" dt="2023-11-02T13:13:33.157" v="828" actId="207"/>
          <ac:spMkLst>
            <pc:docMk/>
            <pc:sldMk cId="3719346137" sldId="277"/>
            <ac:spMk id="22" creationId="{BA374822-D586-9979-0349-4AC18F639839}"/>
          </ac:spMkLst>
        </pc:spChg>
        <pc:spChg chg="add del mod">
          <ac:chgData name="LeeKihoon" userId="3fabf05e-f515-4018-a4ee-ca1b7dd4238a" providerId="ADAL" clId="{4A9A7F34-6D30-424E-8D9D-10EAD81AAA00}" dt="2023-11-02T13:14:42.370" v="922" actId="478"/>
          <ac:spMkLst>
            <pc:docMk/>
            <pc:sldMk cId="3719346137" sldId="277"/>
            <ac:spMk id="23" creationId="{FE007605-6390-B49B-1F03-418A004544F4}"/>
          </ac:spMkLst>
        </pc:spChg>
        <pc:spChg chg="add mod">
          <ac:chgData name="LeeKihoon" userId="3fabf05e-f515-4018-a4ee-ca1b7dd4238a" providerId="ADAL" clId="{4A9A7F34-6D30-424E-8D9D-10EAD81AAA00}" dt="2023-11-02T13:18:52.182" v="1141" actId="1076"/>
          <ac:spMkLst>
            <pc:docMk/>
            <pc:sldMk cId="3719346137" sldId="277"/>
            <ac:spMk id="24" creationId="{F28AB136-FD90-B624-B0C0-DBDCF954E13F}"/>
          </ac:spMkLst>
        </pc:spChg>
        <pc:spChg chg="mod">
          <ac:chgData name="LeeKihoon" userId="3fabf05e-f515-4018-a4ee-ca1b7dd4238a" providerId="ADAL" clId="{4A9A7F34-6D30-424E-8D9D-10EAD81AAA00}" dt="2023-11-02T13:15:54.588" v="923" actId="1076"/>
          <ac:spMkLst>
            <pc:docMk/>
            <pc:sldMk cId="3719346137" sldId="277"/>
            <ac:spMk id="43" creationId="{23CC64EC-2EA2-DCBA-5305-539AD9614FFA}"/>
          </ac:spMkLst>
        </pc:spChg>
        <pc:spChg chg="mod">
          <ac:chgData name="LeeKihoon" userId="3fabf05e-f515-4018-a4ee-ca1b7dd4238a" providerId="ADAL" clId="{4A9A7F34-6D30-424E-8D9D-10EAD81AAA00}" dt="2023-11-02T13:15:54.588" v="923" actId="1076"/>
          <ac:spMkLst>
            <pc:docMk/>
            <pc:sldMk cId="3719346137" sldId="277"/>
            <ac:spMk id="44" creationId="{B49F1813-05D2-EDF0-16CC-0DA2B3BEF94B}"/>
          </ac:spMkLst>
        </pc:spChg>
        <pc:spChg chg="mod">
          <ac:chgData name="LeeKihoon" userId="3fabf05e-f515-4018-a4ee-ca1b7dd4238a" providerId="ADAL" clId="{4A9A7F34-6D30-424E-8D9D-10EAD81AAA00}" dt="2023-11-02T13:15:54.588" v="923" actId="1076"/>
          <ac:spMkLst>
            <pc:docMk/>
            <pc:sldMk cId="3719346137" sldId="277"/>
            <ac:spMk id="53" creationId="{3A3862AB-FF7A-F1F8-4E8E-86DE04B84A2D}"/>
          </ac:spMkLst>
        </pc:spChg>
        <pc:spChg chg="mod">
          <ac:chgData name="LeeKihoon" userId="3fabf05e-f515-4018-a4ee-ca1b7dd4238a" providerId="ADAL" clId="{4A9A7F34-6D30-424E-8D9D-10EAD81AAA00}" dt="2023-11-02T13:15:54.588" v="923" actId="1076"/>
          <ac:spMkLst>
            <pc:docMk/>
            <pc:sldMk cId="3719346137" sldId="277"/>
            <ac:spMk id="65" creationId="{CCEB7EB3-AC25-3FAC-B8F7-DF2F18EEED56}"/>
          </ac:spMkLst>
        </pc:spChg>
        <pc:spChg chg="mod">
          <ac:chgData name="LeeKihoon" userId="3fabf05e-f515-4018-a4ee-ca1b7dd4238a" providerId="ADAL" clId="{4A9A7F34-6D30-424E-8D9D-10EAD81AAA00}" dt="2023-11-02T13:15:54.588" v="923" actId="1076"/>
          <ac:spMkLst>
            <pc:docMk/>
            <pc:sldMk cId="3719346137" sldId="277"/>
            <ac:spMk id="131" creationId="{62F6BBAB-D559-EE7B-9478-C56CD800E9C8}"/>
          </ac:spMkLst>
        </pc:spChg>
        <pc:grpChg chg="mod">
          <ac:chgData name="LeeKihoon" userId="3fabf05e-f515-4018-a4ee-ca1b7dd4238a" providerId="ADAL" clId="{4A9A7F34-6D30-424E-8D9D-10EAD81AAA00}" dt="2023-11-02T13:15:54.588" v="923" actId="1076"/>
          <ac:grpSpMkLst>
            <pc:docMk/>
            <pc:sldMk cId="3719346137" sldId="277"/>
            <ac:grpSpMk id="7" creationId="{C88143EA-98AE-ED29-F93C-798F78F95442}"/>
          </ac:grpSpMkLst>
        </pc:grpChg>
        <pc:grpChg chg="mod">
          <ac:chgData name="LeeKihoon" userId="3fabf05e-f515-4018-a4ee-ca1b7dd4238a" providerId="ADAL" clId="{4A9A7F34-6D30-424E-8D9D-10EAD81AAA00}" dt="2023-11-02T13:15:54.588" v="923" actId="1076"/>
          <ac:grpSpMkLst>
            <pc:docMk/>
            <pc:sldMk cId="3719346137" sldId="277"/>
            <ac:grpSpMk id="130" creationId="{FA205F1D-D931-07BD-48A5-ED44B444D24E}"/>
          </ac:grpSpMkLst>
        </pc:grpChg>
        <pc:picChg chg="mod">
          <ac:chgData name="LeeKihoon" userId="3fabf05e-f515-4018-a4ee-ca1b7dd4238a" providerId="ADAL" clId="{4A9A7F34-6D30-424E-8D9D-10EAD81AAA00}" dt="2023-11-02T13:15:54.588" v="923" actId="1076"/>
          <ac:picMkLst>
            <pc:docMk/>
            <pc:sldMk cId="3719346137" sldId="277"/>
            <ac:picMk id="119" creationId="{E1E42B91-F701-0944-656D-085B1FE12554}"/>
          </ac:picMkLst>
        </pc:picChg>
        <pc:picChg chg="mod">
          <ac:chgData name="LeeKihoon" userId="3fabf05e-f515-4018-a4ee-ca1b7dd4238a" providerId="ADAL" clId="{4A9A7F34-6D30-424E-8D9D-10EAD81AAA00}" dt="2023-11-02T13:15:54.588" v="923" actId="1076"/>
          <ac:picMkLst>
            <pc:docMk/>
            <pc:sldMk cId="3719346137" sldId="277"/>
            <ac:picMk id="129" creationId="{DD56D282-E0DC-281D-33D4-0B38AFF8DF75}"/>
          </ac:picMkLst>
        </pc:picChg>
        <pc:cxnChg chg="mod">
          <ac:chgData name="LeeKihoon" userId="3fabf05e-f515-4018-a4ee-ca1b7dd4238a" providerId="ADAL" clId="{4A9A7F34-6D30-424E-8D9D-10EAD81AAA00}" dt="2023-11-02T13:15:54.588" v="923" actId="1076"/>
          <ac:cxnSpMkLst>
            <pc:docMk/>
            <pc:sldMk cId="3719346137" sldId="277"/>
            <ac:cxnSpMk id="25" creationId="{33DCDD7F-D94E-205D-94A2-EF50B7C7CBB7}"/>
          </ac:cxnSpMkLst>
        </pc:cxnChg>
        <pc:cxnChg chg="mod">
          <ac:chgData name="LeeKihoon" userId="3fabf05e-f515-4018-a4ee-ca1b7dd4238a" providerId="ADAL" clId="{4A9A7F34-6D30-424E-8D9D-10EAD81AAA00}" dt="2023-11-02T13:15:54.588" v="923" actId="1076"/>
          <ac:cxnSpMkLst>
            <pc:docMk/>
            <pc:sldMk cId="3719346137" sldId="277"/>
            <ac:cxnSpMk id="26" creationId="{244A9F23-D342-7FB7-6ECC-6594BE40786E}"/>
          </ac:cxnSpMkLst>
        </pc:cxnChg>
        <pc:cxnChg chg="mod">
          <ac:chgData name="LeeKihoon" userId="3fabf05e-f515-4018-a4ee-ca1b7dd4238a" providerId="ADAL" clId="{4A9A7F34-6D30-424E-8D9D-10EAD81AAA00}" dt="2023-11-02T13:15:54.588" v="923" actId="1076"/>
          <ac:cxnSpMkLst>
            <pc:docMk/>
            <pc:sldMk cId="3719346137" sldId="277"/>
            <ac:cxnSpMk id="46" creationId="{BC470730-87B5-B073-51BC-4F06B2AF6179}"/>
          </ac:cxnSpMkLst>
        </pc:cxnChg>
        <pc:cxnChg chg="mod">
          <ac:chgData name="LeeKihoon" userId="3fabf05e-f515-4018-a4ee-ca1b7dd4238a" providerId="ADAL" clId="{4A9A7F34-6D30-424E-8D9D-10EAD81AAA00}" dt="2023-11-02T13:15:54.588" v="923" actId="1076"/>
          <ac:cxnSpMkLst>
            <pc:docMk/>
            <pc:sldMk cId="3719346137" sldId="277"/>
            <ac:cxnSpMk id="49" creationId="{E7E1EC61-2AC8-A5B3-0C6A-2C17DB455EF4}"/>
          </ac:cxnSpMkLst>
        </pc:cxnChg>
        <pc:cxnChg chg="mod">
          <ac:chgData name="LeeKihoon" userId="3fabf05e-f515-4018-a4ee-ca1b7dd4238a" providerId="ADAL" clId="{4A9A7F34-6D30-424E-8D9D-10EAD81AAA00}" dt="2023-11-02T13:15:54.588" v="923" actId="1076"/>
          <ac:cxnSpMkLst>
            <pc:docMk/>
            <pc:sldMk cId="3719346137" sldId="277"/>
            <ac:cxnSpMk id="133" creationId="{D1DFD6B2-4986-190F-CB3D-1371E3D01C2C}"/>
          </ac:cxnSpMkLst>
        </pc:cxnChg>
      </pc:sldChg>
      <pc:sldChg chg="addSp delSp modSp mod">
        <pc:chgData name="LeeKihoon" userId="3fabf05e-f515-4018-a4ee-ca1b7dd4238a" providerId="ADAL" clId="{4A9A7F34-6D30-424E-8D9D-10EAD81AAA00}" dt="2023-11-02T13:32:26.934" v="1373" actId="114"/>
        <pc:sldMkLst>
          <pc:docMk/>
          <pc:sldMk cId="2231050360" sldId="285"/>
        </pc:sldMkLst>
        <pc:spChg chg="mod">
          <ac:chgData name="LeeKihoon" userId="3fabf05e-f515-4018-a4ee-ca1b7dd4238a" providerId="ADAL" clId="{4A9A7F34-6D30-424E-8D9D-10EAD81AAA00}" dt="2023-11-02T13:21:25.066" v="1150" actId="1076"/>
          <ac:spMkLst>
            <pc:docMk/>
            <pc:sldMk cId="2231050360" sldId="285"/>
            <ac:spMk id="5" creationId="{40C32FC0-6D72-2290-CFF8-A48623F399CF}"/>
          </ac:spMkLst>
        </pc:spChg>
        <pc:spChg chg="mod">
          <ac:chgData name="LeeKihoon" userId="3fabf05e-f515-4018-a4ee-ca1b7dd4238a" providerId="ADAL" clId="{4A9A7F34-6D30-424E-8D9D-10EAD81AAA00}" dt="2023-11-02T13:19:21.728" v="1146" actId="207"/>
          <ac:spMkLst>
            <pc:docMk/>
            <pc:sldMk cId="2231050360" sldId="285"/>
            <ac:spMk id="6" creationId="{A81EC9CF-44EE-C79C-8211-FB4C4282D497}"/>
          </ac:spMkLst>
        </pc:spChg>
        <pc:spChg chg="add mod">
          <ac:chgData name="LeeKihoon" userId="3fabf05e-f515-4018-a4ee-ca1b7dd4238a" providerId="ADAL" clId="{4A9A7F34-6D30-424E-8D9D-10EAD81AAA00}" dt="2023-11-02T13:19:06.536" v="1142"/>
          <ac:spMkLst>
            <pc:docMk/>
            <pc:sldMk cId="2231050360" sldId="285"/>
            <ac:spMk id="7" creationId="{CEE22C12-2CB8-EEDE-81F0-7422A5F1BEB8}"/>
          </ac:spMkLst>
        </pc:spChg>
        <pc:spChg chg="add del mod">
          <ac:chgData name="LeeKihoon" userId="3fabf05e-f515-4018-a4ee-ca1b7dd4238a" providerId="ADAL" clId="{4A9A7F34-6D30-424E-8D9D-10EAD81AAA00}" dt="2023-11-02T13:24:49.767" v="1213" actId="22"/>
          <ac:spMkLst>
            <pc:docMk/>
            <pc:sldMk cId="2231050360" sldId="285"/>
            <ac:spMk id="9" creationId="{666FB3CD-C50E-8121-BA28-869CA75470AB}"/>
          </ac:spMkLst>
        </pc:spChg>
        <pc:spChg chg="mod">
          <ac:chgData name="LeeKihoon" userId="3fabf05e-f515-4018-a4ee-ca1b7dd4238a" providerId="ADAL" clId="{4A9A7F34-6D30-424E-8D9D-10EAD81AAA00}" dt="2023-11-02T13:19:40.435" v="1147" actId="1076"/>
          <ac:spMkLst>
            <pc:docMk/>
            <pc:sldMk cId="2231050360" sldId="285"/>
            <ac:spMk id="10" creationId="{C33CC134-6A4D-746A-D892-659D38D2762F}"/>
          </ac:spMkLst>
        </pc:spChg>
        <pc:spChg chg="mod">
          <ac:chgData name="LeeKihoon" userId="3fabf05e-f515-4018-a4ee-ca1b7dd4238a" providerId="ADAL" clId="{4A9A7F34-6D30-424E-8D9D-10EAD81AAA00}" dt="2023-11-02T13:19:40.435" v="1147" actId="1076"/>
          <ac:spMkLst>
            <pc:docMk/>
            <pc:sldMk cId="2231050360" sldId="285"/>
            <ac:spMk id="11" creationId="{8B9B2390-06E6-4140-6A81-371C33B37563}"/>
          </ac:spMkLst>
        </pc:spChg>
        <pc:spChg chg="mod">
          <ac:chgData name="LeeKihoon" userId="3fabf05e-f515-4018-a4ee-ca1b7dd4238a" providerId="ADAL" clId="{4A9A7F34-6D30-424E-8D9D-10EAD81AAA00}" dt="2023-11-02T13:19:40.435" v="1147" actId="1076"/>
          <ac:spMkLst>
            <pc:docMk/>
            <pc:sldMk cId="2231050360" sldId="285"/>
            <ac:spMk id="12" creationId="{9619176F-DEDB-395B-61CC-78EF4A730E46}"/>
          </ac:spMkLst>
        </pc:spChg>
        <pc:spChg chg="mod">
          <ac:chgData name="LeeKihoon" userId="3fabf05e-f515-4018-a4ee-ca1b7dd4238a" providerId="ADAL" clId="{4A9A7F34-6D30-424E-8D9D-10EAD81AAA00}" dt="2023-11-02T13:19:40.435" v="1147" actId="1076"/>
          <ac:spMkLst>
            <pc:docMk/>
            <pc:sldMk cId="2231050360" sldId="285"/>
            <ac:spMk id="13" creationId="{5B3A4E5A-EC83-B88F-2BBC-2CB64F28332E}"/>
          </ac:spMkLst>
        </pc:spChg>
        <pc:spChg chg="add del">
          <ac:chgData name="LeeKihoon" userId="3fabf05e-f515-4018-a4ee-ca1b7dd4238a" providerId="ADAL" clId="{4A9A7F34-6D30-424E-8D9D-10EAD81AAA00}" dt="2023-11-02T13:24:51.834" v="1217" actId="22"/>
          <ac:spMkLst>
            <pc:docMk/>
            <pc:sldMk cId="2231050360" sldId="285"/>
            <ac:spMk id="20" creationId="{689588DA-2CD8-5A51-236B-8AC9423BD8B0}"/>
          </ac:spMkLst>
        </pc:spChg>
        <pc:spChg chg="add mod">
          <ac:chgData name="LeeKihoon" userId="3fabf05e-f515-4018-a4ee-ca1b7dd4238a" providerId="ADAL" clId="{4A9A7F34-6D30-424E-8D9D-10EAD81AAA00}" dt="2023-11-02T13:25:22.410" v="1238" actId="1036"/>
          <ac:spMkLst>
            <pc:docMk/>
            <pc:sldMk cId="2231050360" sldId="285"/>
            <ac:spMk id="22" creationId="{0B11C675-7309-5894-BD65-0E055F450716}"/>
          </ac:spMkLst>
        </pc:spChg>
        <pc:spChg chg="add mod">
          <ac:chgData name="LeeKihoon" userId="3fabf05e-f515-4018-a4ee-ca1b7dd4238a" providerId="ADAL" clId="{4A9A7F34-6D30-424E-8D9D-10EAD81AAA00}" dt="2023-11-02T13:25:22.410" v="1238" actId="1036"/>
          <ac:spMkLst>
            <pc:docMk/>
            <pc:sldMk cId="2231050360" sldId="285"/>
            <ac:spMk id="23" creationId="{1826475E-C178-C0CE-8116-1610FFE55D03}"/>
          </ac:spMkLst>
        </pc:spChg>
        <pc:spChg chg="add mod">
          <ac:chgData name="LeeKihoon" userId="3fabf05e-f515-4018-a4ee-ca1b7dd4238a" providerId="ADAL" clId="{4A9A7F34-6D30-424E-8D9D-10EAD81AAA00}" dt="2023-11-02T13:25:22.410" v="1238" actId="1036"/>
          <ac:spMkLst>
            <pc:docMk/>
            <pc:sldMk cId="2231050360" sldId="285"/>
            <ac:spMk id="24" creationId="{F0BF0853-82E1-B1B6-BECF-10F456AB2BEF}"/>
          </ac:spMkLst>
        </pc:spChg>
        <pc:spChg chg="add mod">
          <ac:chgData name="LeeKihoon" userId="3fabf05e-f515-4018-a4ee-ca1b7dd4238a" providerId="ADAL" clId="{4A9A7F34-6D30-424E-8D9D-10EAD81AAA00}" dt="2023-11-02T13:25:22.410" v="1238" actId="1036"/>
          <ac:spMkLst>
            <pc:docMk/>
            <pc:sldMk cId="2231050360" sldId="285"/>
            <ac:spMk id="27" creationId="{14E44D4D-BF91-3C60-EE65-012ED13699E6}"/>
          </ac:spMkLst>
        </pc:spChg>
        <pc:spChg chg="add mod">
          <ac:chgData name="LeeKihoon" userId="3fabf05e-f515-4018-a4ee-ca1b7dd4238a" providerId="ADAL" clId="{4A9A7F34-6D30-424E-8D9D-10EAD81AAA00}" dt="2023-11-02T13:26:08.749" v="1243" actId="14100"/>
          <ac:spMkLst>
            <pc:docMk/>
            <pc:sldMk cId="2231050360" sldId="285"/>
            <ac:spMk id="29" creationId="{AC4CC562-2ED9-78D9-1CD3-797A8714D75B}"/>
          </ac:spMkLst>
        </pc:spChg>
        <pc:spChg chg="del mod">
          <ac:chgData name="LeeKihoon" userId="3fabf05e-f515-4018-a4ee-ca1b7dd4238a" providerId="ADAL" clId="{4A9A7F34-6D30-424E-8D9D-10EAD81AAA00}" dt="2023-11-02T13:25:15.993" v="1235" actId="478"/>
          <ac:spMkLst>
            <pc:docMk/>
            <pc:sldMk cId="2231050360" sldId="285"/>
            <ac:spMk id="49" creationId="{E7F35204-BF89-B587-9264-4B5938F13443}"/>
          </ac:spMkLst>
        </pc:spChg>
        <pc:spChg chg="mod">
          <ac:chgData name="LeeKihoon" userId="3fabf05e-f515-4018-a4ee-ca1b7dd4238a" providerId="ADAL" clId="{4A9A7F34-6D30-424E-8D9D-10EAD81AAA00}" dt="2023-11-02T13:19:40.435" v="1147" actId="1076"/>
          <ac:spMkLst>
            <pc:docMk/>
            <pc:sldMk cId="2231050360" sldId="285"/>
            <ac:spMk id="65" creationId="{BDC14048-1667-7B79-D61C-E2E892905774}"/>
          </ac:spMkLst>
        </pc:spChg>
        <pc:spChg chg="mod">
          <ac:chgData name="LeeKihoon" userId="3fabf05e-f515-4018-a4ee-ca1b7dd4238a" providerId="ADAL" clId="{4A9A7F34-6D30-424E-8D9D-10EAD81AAA00}" dt="2023-11-02T13:19:40.435" v="1147" actId="1076"/>
          <ac:spMkLst>
            <pc:docMk/>
            <pc:sldMk cId="2231050360" sldId="285"/>
            <ac:spMk id="69" creationId="{FD0DB777-709F-0348-288D-5AEC3BC9963B}"/>
          </ac:spMkLst>
        </pc:spChg>
        <pc:spChg chg="mod">
          <ac:chgData name="LeeKihoon" userId="3fabf05e-f515-4018-a4ee-ca1b7dd4238a" providerId="ADAL" clId="{4A9A7F34-6D30-424E-8D9D-10EAD81AAA00}" dt="2023-11-02T13:19:40.435" v="1147" actId="1076"/>
          <ac:spMkLst>
            <pc:docMk/>
            <pc:sldMk cId="2231050360" sldId="285"/>
            <ac:spMk id="70" creationId="{BC45DEFF-8062-6965-1714-489E30457AA2}"/>
          </ac:spMkLst>
        </pc:spChg>
        <pc:spChg chg="del mod">
          <ac:chgData name="LeeKihoon" userId="3fabf05e-f515-4018-a4ee-ca1b7dd4238a" providerId="ADAL" clId="{4A9A7F34-6D30-424E-8D9D-10EAD81AAA00}" dt="2023-11-02T13:23:59.897" v="1198" actId="478"/>
          <ac:spMkLst>
            <pc:docMk/>
            <pc:sldMk cId="2231050360" sldId="285"/>
            <ac:spMk id="71" creationId="{ACE62AD9-1BCF-384F-D3D6-51CEA06729FE}"/>
          </ac:spMkLst>
        </pc:spChg>
        <pc:spChg chg="mod">
          <ac:chgData name="LeeKihoon" userId="3fabf05e-f515-4018-a4ee-ca1b7dd4238a" providerId="ADAL" clId="{4A9A7F34-6D30-424E-8D9D-10EAD81AAA00}" dt="2023-11-02T13:19:40.435" v="1147" actId="1076"/>
          <ac:spMkLst>
            <pc:docMk/>
            <pc:sldMk cId="2231050360" sldId="285"/>
            <ac:spMk id="72" creationId="{05A7A4B5-E115-E9C9-2787-5BD74135983A}"/>
          </ac:spMkLst>
        </pc:spChg>
        <pc:spChg chg="mod">
          <ac:chgData name="LeeKihoon" userId="3fabf05e-f515-4018-a4ee-ca1b7dd4238a" providerId="ADAL" clId="{4A9A7F34-6D30-424E-8D9D-10EAD81AAA00}" dt="2023-11-02T13:32:26.934" v="1373" actId="114"/>
          <ac:spMkLst>
            <pc:docMk/>
            <pc:sldMk cId="2231050360" sldId="285"/>
            <ac:spMk id="86" creationId="{B658CA96-8CF8-6A86-B93F-216EE44038C3}"/>
          </ac:spMkLst>
        </pc:spChg>
        <pc:spChg chg="mod">
          <ac:chgData name="LeeKihoon" userId="3fabf05e-f515-4018-a4ee-ca1b7dd4238a" providerId="ADAL" clId="{4A9A7F34-6D30-424E-8D9D-10EAD81AAA00}" dt="2023-11-02T13:19:40.435" v="1147" actId="1076"/>
          <ac:spMkLst>
            <pc:docMk/>
            <pc:sldMk cId="2231050360" sldId="285"/>
            <ac:spMk id="87" creationId="{8C3B8DE6-B9B7-EA2B-E9CC-9ED8147BA10A}"/>
          </ac:spMkLst>
        </pc:spChg>
        <pc:spChg chg="mod">
          <ac:chgData name="LeeKihoon" userId="3fabf05e-f515-4018-a4ee-ca1b7dd4238a" providerId="ADAL" clId="{4A9A7F34-6D30-424E-8D9D-10EAD81AAA00}" dt="2023-11-02T13:19:40.435" v="1147" actId="1076"/>
          <ac:spMkLst>
            <pc:docMk/>
            <pc:sldMk cId="2231050360" sldId="285"/>
            <ac:spMk id="88" creationId="{45A8D4F0-5235-0CE4-15D6-EEC720EA1110}"/>
          </ac:spMkLst>
        </pc:spChg>
        <pc:grpChg chg="mod">
          <ac:chgData name="LeeKihoon" userId="3fabf05e-f515-4018-a4ee-ca1b7dd4238a" providerId="ADAL" clId="{4A9A7F34-6D30-424E-8D9D-10EAD81AAA00}" dt="2023-11-02T13:19:40.435" v="1147" actId="1076"/>
          <ac:grpSpMkLst>
            <pc:docMk/>
            <pc:sldMk cId="2231050360" sldId="285"/>
            <ac:grpSpMk id="75" creationId="{C1CB04E9-9465-05B8-0C6D-866AE1C909B7}"/>
          </ac:grpSpMkLst>
        </pc:grpChg>
        <pc:picChg chg="mod">
          <ac:chgData name="LeeKihoon" userId="3fabf05e-f515-4018-a4ee-ca1b7dd4238a" providerId="ADAL" clId="{4A9A7F34-6D30-424E-8D9D-10EAD81AAA00}" dt="2023-11-02T13:19:40.435" v="1147" actId="1076"/>
          <ac:picMkLst>
            <pc:docMk/>
            <pc:sldMk cId="2231050360" sldId="285"/>
            <ac:picMk id="14" creationId="{12F55526-EC84-B1F9-69EB-E70EB6476C34}"/>
          </ac:picMkLst>
        </pc:picChg>
        <pc:picChg chg="mod">
          <ac:chgData name="LeeKihoon" userId="3fabf05e-f515-4018-a4ee-ca1b7dd4238a" providerId="ADAL" clId="{4A9A7F34-6D30-424E-8D9D-10EAD81AAA00}" dt="2023-11-02T13:19:40.435" v="1147" actId="1076"/>
          <ac:picMkLst>
            <pc:docMk/>
            <pc:sldMk cId="2231050360" sldId="285"/>
            <ac:picMk id="15" creationId="{470355CC-6C84-B15C-7A68-2ED29A8B184B}"/>
          </ac:picMkLst>
        </pc:picChg>
        <pc:picChg chg="mod">
          <ac:chgData name="LeeKihoon" userId="3fabf05e-f515-4018-a4ee-ca1b7dd4238a" providerId="ADAL" clId="{4A9A7F34-6D30-424E-8D9D-10EAD81AAA00}" dt="2023-11-02T13:19:40.435" v="1147" actId="1076"/>
          <ac:picMkLst>
            <pc:docMk/>
            <pc:sldMk cId="2231050360" sldId="285"/>
            <ac:picMk id="16" creationId="{F62CBE94-CD8C-AB09-CC00-4188497C97C5}"/>
          </ac:picMkLst>
        </pc:picChg>
        <pc:picChg chg="mod">
          <ac:chgData name="LeeKihoon" userId="3fabf05e-f515-4018-a4ee-ca1b7dd4238a" providerId="ADAL" clId="{4A9A7F34-6D30-424E-8D9D-10EAD81AAA00}" dt="2023-11-02T13:19:40.435" v="1147" actId="1076"/>
          <ac:picMkLst>
            <pc:docMk/>
            <pc:sldMk cId="2231050360" sldId="285"/>
            <ac:picMk id="17" creationId="{AE2A6A3B-4A47-D5E0-ADBA-6DD214EC5B9D}"/>
          </ac:picMkLst>
        </pc:picChg>
        <pc:picChg chg="add mod">
          <ac:chgData name="LeeKihoon" userId="3fabf05e-f515-4018-a4ee-ca1b7dd4238a" providerId="ADAL" clId="{4A9A7F34-6D30-424E-8D9D-10EAD81AAA00}" dt="2023-11-02T13:25:54.762" v="1240" actId="1076"/>
          <ac:picMkLst>
            <pc:docMk/>
            <pc:sldMk cId="2231050360" sldId="285"/>
            <ac:picMk id="1026" creationId="{4D0839B5-579B-9CA7-7581-4754BB9F8F61}"/>
          </ac:picMkLst>
        </pc:picChg>
        <pc:cxnChg chg="mod">
          <ac:chgData name="LeeKihoon" userId="3fabf05e-f515-4018-a4ee-ca1b7dd4238a" providerId="ADAL" clId="{4A9A7F34-6D30-424E-8D9D-10EAD81AAA00}" dt="2023-11-02T13:19:40.435" v="1147" actId="1076"/>
          <ac:cxnSpMkLst>
            <pc:docMk/>
            <pc:sldMk cId="2231050360" sldId="285"/>
            <ac:cxnSpMk id="18" creationId="{7E86440A-9EF3-1568-FBAA-F2F09C28FAF1}"/>
          </ac:cxnSpMkLst>
        </pc:cxnChg>
        <pc:cxnChg chg="mod">
          <ac:chgData name="LeeKihoon" userId="3fabf05e-f515-4018-a4ee-ca1b7dd4238a" providerId="ADAL" clId="{4A9A7F34-6D30-424E-8D9D-10EAD81AAA00}" dt="2023-11-02T13:19:40.435" v="1147" actId="1076"/>
          <ac:cxnSpMkLst>
            <pc:docMk/>
            <pc:sldMk cId="2231050360" sldId="285"/>
            <ac:cxnSpMk id="25" creationId="{31D9B84F-6950-8B50-CEE4-3C7145D92BFF}"/>
          </ac:cxnSpMkLst>
        </pc:cxnChg>
        <pc:cxnChg chg="mod">
          <ac:chgData name="LeeKihoon" userId="3fabf05e-f515-4018-a4ee-ca1b7dd4238a" providerId="ADAL" clId="{4A9A7F34-6D30-424E-8D9D-10EAD81AAA00}" dt="2023-11-02T13:19:40.435" v="1147" actId="1076"/>
          <ac:cxnSpMkLst>
            <pc:docMk/>
            <pc:sldMk cId="2231050360" sldId="285"/>
            <ac:cxnSpMk id="26" creationId="{49E7E817-3BD6-08CE-A63A-B863B8DAF1A8}"/>
          </ac:cxnSpMkLst>
        </pc:cxnChg>
        <pc:cxnChg chg="mod">
          <ac:chgData name="LeeKihoon" userId="3fabf05e-f515-4018-a4ee-ca1b7dd4238a" providerId="ADAL" clId="{4A9A7F34-6D30-424E-8D9D-10EAD81AAA00}" dt="2023-11-02T13:19:40.435" v="1147" actId="1076"/>
          <ac:cxnSpMkLst>
            <pc:docMk/>
            <pc:sldMk cId="2231050360" sldId="285"/>
            <ac:cxnSpMk id="43" creationId="{62B1EB1D-03D4-C5E6-95BD-A09EAE931A2C}"/>
          </ac:cxnSpMkLst>
        </pc:cxnChg>
        <pc:cxnChg chg="mod">
          <ac:chgData name="LeeKihoon" userId="3fabf05e-f515-4018-a4ee-ca1b7dd4238a" providerId="ADAL" clId="{4A9A7F34-6D30-424E-8D9D-10EAD81AAA00}" dt="2023-11-02T13:19:40.435" v="1147" actId="1076"/>
          <ac:cxnSpMkLst>
            <pc:docMk/>
            <pc:sldMk cId="2231050360" sldId="285"/>
            <ac:cxnSpMk id="56" creationId="{ECC9E759-7326-2E93-A4ED-15DC8B0F6EA3}"/>
          </ac:cxnSpMkLst>
        </pc:cxnChg>
        <pc:cxnChg chg="mod">
          <ac:chgData name="LeeKihoon" userId="3fabf05e-f515-4018-a4ee-ca1b7dd4238a" providerId="ADAL" clId="{4A9A7F34-6D30-424E-8D9D-10EAD81AAA00}" dt="2023-11-02T13:19:40.435" v="1147" actId="1076"/>
          <ac:cxnSpMkLst>
            <pc:docMk/>
            <pc:sldMk cId="2231050360" sldId="285"/>
            <ac:cxnSpMk id="74" creationId="{1336931C-3287-6C9E-DBC2-933B39B0FBA9}"/>
          </ac:cxnSpMkLst>
        </pc:cxnChg>
        <pc:cxnChg chg="mod">
          <ac:chgData name="LeeKihoon" userId="3fabf05e-f515-4018-a4ee-ca1b7dd4238a" providerId="ADAL" clId="{4A9A7F34-6D30-424E-8D9D-10EAD81AAA00}" dt="2023-11-02T13:19:40.435" v="1147" actId="1076"/>
          <ac:cxnSpMkLst>
            <pc:docMk/>
            <pc:sldMk cId="2231050360" sldId="285"/>
            <ac:cxnSpMk id="89" creationId="{CE8DE1E4-30BD-34A7-1634-D0C4105A2E47}"/>
          </ac:cxnSpMkLst>
        </pc:cxnChg>
        <pc:cxnChg chg="mod">
          <ac:chgData name="LeeKihoon" userId="3fabf05e-f515-4018-a4ee-ca1b7dd4238a" providerId="ADAL" clId="{4A9A7F34-6D30-424E-8D9D-10EAD81AAA00}" dt="2023-11-02T13:19:40.435" v="1147" actId="1076"/>
          <ac:cxnSpMkLst>
            <pc:docMk/>
            <pc:sldMk cId="2231050360" sldId="285"/>
            <ac:cxnSpMk id="94" creationId="{0B2DFC1D-6FCD-DD20-947B-B8E9B0595BFB}"/>
          </ac:cxnSpMkLst>
        </pc:cxnChg>
        <pc:cxnChg chg="mod">
          <ac:chgData name="LeeKihoon" userId="3fabf05e-f515-4018-a4ee-ca1b7dd4238a" providerId="ADAL" clId="{4A9A7F34-6D30-424E-8D9D-10EAD81AAA00}" dt="2023-11-02T13:19:40.435" v="1147" actId="1076"/>
          <ac:cxnSpMkLst>
            <pc:docMk/>
            <pc:sldMk cId="2231050360" sldId="285"/>
            <ac:cxnSpMk id="98" creationId="{E8EA04E5-B7DC-FD68-3862-E6788AC792DE}"/>
          </ac:cxnSpMkLst>
        </pc:cxnChg>
        <pc:cxnChg chg="mod">
          <ac:chgData name="LeeKihoon" userId="3fabf05e-f515-4018-a4ee-ca1b7dd4238a" providerId="ADAL" clId="{4A9A7F34-6D30-424E-8D9D-10EAD81AAA00}" dt="2023-11-02T13:19:40.435" v="1147" actId="1076"/>
          <ac:cxnSpMkLst>
            <pc:docMk/>
            <pc:sldMk cId="2231050360" sldId="285"/>
            <ac:cxnSpMk id="102" creationId="{308809F8-0380-F48D-2A8A-B2E70F8C6D8F}"/>
          </ac:cxnSpMkLst>
        </pc:cxnChg>
        <pc:cxnChg chg="mod">
          <ac:chgData name="LeeKihoon" userId="3fabf05e-f515-4018-a4ee-ca1b7dd4238a" providerId="ADAL" clId="{4A9A7F34-6D30-424E-8D9D-10EAD81AAA00}" dt="2023-11-02T13:19:40.435" v="1147" actId="1076"/>
          <ac:cxnSpMkLst>
            <pc:docMk/>
            <pc:sldMk cId="2231050360" sldId="285"/>
            <ac:cxnSpMk id="115" creationId="{36C7D7FB-3C76-1B95-6289-C8B8FC571934}"/>
          </ac:cxnSpMkLst>
        </pc:cxnChg>
        <pc:cxnChg chg="mod">
          <ac:chgData name="LeeKihoon" userId="3fabf05e-f515-4018-a4ee-ca1b7dd4238a" providerId="ADAL" clId="{4A9A7F34-6D30-424E-8D9D-10EAD81AAA00}" dt="2023-11-02T13:19:40.435" v="1147" actId="1076"/>
          <ac:cxnSpMkLst>
            <pc:docMk/>
            <pc:sldMk cId="2231050360" sldId="285"/>
            <ac:cxnSpMk id="118" creationId="{DED54143-A6F0-6667-07B0-EF54859AE7B2}"/>
          </ac:cxnSpMkLst>
        </pc:cxnChg>
        <pc:cxnChg chg="mod">
          <ac:chgData name="LeeKihoon" userId="3fabf05e-f515-4018-a4ee-ca1b7dd4238a" providerId="ADAL" clId="{4A9A7F34-6D30-424E-8D9D-10EAD81AAA00}" dt="2023-11-02T13:19:40.435" v="1147" actId="1076"/>
          <ac:cxnSpMkLst>
            <pc:docMk/>
            <pc:sldMk cId="2231050360" sldId="285"/>
            <ac:cxnSpMk id="120" creationId="{2DCE9B62-802C-FE49-874E-575C05747D6A}"/>
          </ac:cxnSpMkLst>
        </pc:cxnChg>
      </pc:sldChg>
      <pc:sldChg chg="modSp mod">
        <pc:chgData name="LeeKihoon" userId="3fabf05e-f515-4018-a4ee-ca1b7dd4238a" providerId="ADAL" clId="{4A9A7F34-6D30-424E-8D9D-10EAD81AAA00}" dt="2023-11-02T13:39:56.454" v="1374" actId="113"/>
        <pc:sldMkLst>
          <pc:docMk/>
          <pc:sldMk cId="72248553" sldId="289"/>
        </pc:sldMkLst>
        <pc:spChg chg="mod">
          <ac:chgData name="LeeKihoon" userId="3fabf05e-f515-4018-a4ee-ca1b7dd4238a" providerId="ADAL" clId="{4A9A7F34-6D30-424E-8D9D-10EAD81AAA00}" dt="2023-11-02T13:39:56.454" v="1374" actId="113"/>
          <ac:spMkLst>
            <pc:docMk/>
            <pc:sldMk cId="72248553" sldId="289"/>
            <ac:spMk id="6" creationId="{A81EC9CF-44EE-C79C-8211-FB4C4282D497}"/>
          </ac:spMkLst>
        </pc:spChg>
      </pc:sldChg>
      <pc:sldChg chg="addSp modSp mod">
        <pc:chgData name="LeeKihoon" userId="3fabf05e-f515-4018-a4ee-ca1b7dd4238a" providerId="ADAL" clId="{4A9A7F34-6D30-424E-8D9D-10EAD81AAA00}" dt="2023-11-02T13:08:50.927" v="760" actId="1036"/>
        <pc:sldMkLst>
          <pc:docMk/>
          <pc:sldMk cId="3827432239" sldId="303"/>
        </pc:sldMkLst>
        <pc:spChg chg="add mod">
          <ac:chgData name="LeeKihoon" userId="3fabf05e-f515-4018-a4ee-ca1b7dd4238a" providerId="ADAL" clId="{4A9A7F34-6D30-424E-8D9D-10EAD81AAA00}" dt="2023-11-02T13:08:07.811" v="742" actId="1076"/>
          <ac:spMkLst>
            <pc:docMk/>
            <pc:sldMk cId="3827432239" sldId="303"/>
            <ac:spMk id="23" creationId="{B7EA8D89-6194-7A16-72E6-B605216A1D1B}"/>
          </ac:spMkLst>
        </pc:spChg>
        <pc:spChg chg="mod ord">
          <ac:chgData name="LeeKihoon" userId="3fabf05e-f515-4018-a4ee-ca1b7dd4238a" providerId="ADAL" clId="{4A9A7F34-6D30-424E-8D9D-10EAD81AAA00}" dt="2023-11-02T13:07:53.200" v="740" actId="1076"/>
          <ac:spMkLst>
            <pc:docMk/>
            <pc:sldMk cId="3827432239" sldId="303"/>
            <ac:spMk id="29" creationId="{F69DA47B-F3C9-BF18-B3F5-850961F689E2}"/>
          </ac:spMkLst>
        </pc:spChg>
        <pc:spChg chg="mod">
          <ac:chgData name="LeeKihoon" userId="3fabf05e-f515-4018-a4ee-ca1b7dd4238a" providerId="ADAL" clId="{4A9A7F34-6D30-424E-8D9D-10EAD81AAA00}" dt="2023-11-02T13:07:53.200" v="740" actId="1076"/>
          <ac:spMkLst>
            <pc:docMk/>
            <pc:sldMk cId="3827432239" sldId="303"/>
            <ac:spMk id="78" creationId="{22DE11C3-CBCB-C4EB-7CEC-1E5FC5464F4D}"/>
          </ac:spMkLst>
        </pc:spChg>
        <pc:spChg chg="mod">
          <ac:chgData name="LeeKihoon" userId="3fabf05e-f515-4018-a4ee-ca1b7dd4238a" providerId="ADAL" clId="{4A9A7F34-6D30-424E-8D9D-10EAD81AAA00}" dt="2023-11-02T13:07:53.200" v="740" actId="1076"/>
          <ac:spMkLst>
            <pc:docMk/>
            <pc:sldMk cId="3827432239" sldId="303"/>
            <ac:spMk id="79" creationId="{C1F89066-2173-F872-3A6B-BADDFE546594}"/>
          </ac:spMkLst>
        </pc:spChg>
        <pc:spChg chg="mod">
          <ac:chgData name="LeeKihoon" userId="3fabf05e-f515-4018-a4ee-ca1b7dd4238a" providerId="ADAL" clId="{4A9A7F34-6D30-424E-8D9D-10EAD81AAA00}" dt="2023-11-02T13:07:53.200" v="740" actId="1076"/>
          <ac:spMkLst>
            <pc:docMk/>
            <pc:sldMk cId="3827432239" sldId="303"/>
            <ac:spMk id="89" creationId="{2E6CE229-6557-6959-D614-BF81684A0F92}"/>
          </ac:spMkLst>
        </pc:spChg>
        <pc:spChg chg="mod">
          <ac:chgData name="LeeKihoon" userId="3fabf05e-f515-4018-a4ee-ca1b7dd4238a" providerId="ADAL" clId="{4A9A7F34-6D30-424E-8D9D-10EAD81AAA00}" dt="2023-11-02T13:07:53.200" v="740" actId="1076"/>
          <ac:spMkLst>
            <pc:docMk/>
            <pc:sldMk cId="3827432239" sldId="303"/>
            <ac:spMk id="92" creationId="{4F819A90-5446-76B1-23E0-6AB3D33F11EE}"/>
          </ac:spMkLst>
        </pc:spChg>
        <pc:spChg chg="mod">
          <ac:chgData name="LeeKihoon" userId="3fabf05e-f515-4018-a4ee-ca1b7dd4238a" providerId="ADAL" clId="{4A9A7F34-6D30-424E-8D9D-10EAD81AAA00}" dt="2023-11-02T13:07:53.200" v="740" actId="1076"/>
          <ac:spMkLst>
            <pc:docMk/>
            <pc:sldMk cId="3827432239" sldId="303"/>
            <ac:spMk id="93" creationId="{B49BF73E-2244-0C0D-387C-05052E65B112}"/>
          </ac:spMkLst>
        </pc:spChg>
        <pc:spChg chg="mod">
          <ac:chgData name="LeeKihoon" userId="3fabf05e-f515-4018-a4ee-ca1b7dd4238a" providerId="ADAL" clId="{4A9A7F34-6D30-424E-8D9D-10EAD81AAA00}" dt="2023-11-02T13:07:53.200" v="740" actId="1076"/>
          <ac:spMkLst>
            <pc:docMk/>
            <pc:sldMk cId="3827432239" sldId="303"/>
            <ac:spMk id="94" creationId="{4ACE4C5C-ECDA-2782-851D-1ADA64D59C00}"/>
          </ac:spMkLst>
        </pc:spChg>
        <pc:spChg chg="mod">
          <ac:chgData name="LeeKihoon" userId="3fabf05e-f515-4018-a4ee-ca1b7dd4238a" providerId="ADAL" clId="{4A9A7F34-6D30-424E-8D9D-10EAD81AAA00}" dt="2023-11-02T13:07:53.200" v="740" actId="1076"/>
          <ac:spMkLst>
            <pc:docMk/>
            <pc:sldMk cId="3827432239" sldId="303"/>
            <ac:spMk id="115" creationId="{745C55EE-0FEE-C5BA-92E1-555389709914}"/>
          </ac:spMkLst>
        </pc:spChg>
        <pc:spChg chg="mod">
          <ac:chgData name="LeeKihoon" userId="3fabf05e-f515-4018-a4ee-ca1b7dd4238a" providerId="ADAL" clId="{4A9A7F34-6D30-424E-8D9D-10EAD81AAA00}" dt="2023-11-02T13:07:53.200" v="740" actId="1076"/>
          <ac:spMkLst>
            <pc:docMk/>
            <pc:sldMk cId="3827432239" sldId="303"/>
            <ac:spMk id="160" creationId="{A837A7CE-FC5A-2189-CFA5-95C80CE8980C}"/>
          </ac:spMkLst>
        </pc:spChg>
        <pc:spChg chg="mod">
          <ac:chgData name="LeeKihoon" userId="3fabf05e-f515-4018-a4ee-ca1b7dd4238a" providerId="ADAL" clId="{4A9A7F34-6D30-424E-8D9D-10EAD81AAA00}" dt="2023-11-02T13:07:53.200" v="740" actId="1076"/>
          <ac:spMkLst>
            <pc:docMk/>
            <pc:sldMk cId="3827432239" sldId="303"/>
            <ac:spMk id="161" creationId="{62CC818F-1160-D595-905A-5173965032FC}"/>
          </ac:spMkLst>
        </pc:spChg>
        <pc:spChg chg="mod">
          <ac:chgData name="LeeKihoon" userId="3fabf05e-f515-4018-a4ee-ca1b7dd4238a" providerId="ADAL" clId="{4A9A7F34-6D30-424E-8D9D-10EAD81AAA00}" dt="2023-11-02T13:07:53.200" v="740" actId="1076"/>
          <ac:spMkLst>
            <pc:docMk/>
            <pc:sldMk cId="3827432239" sldId="303"/>
            <ac:spMk id="162" creationId="{B60D8DF8-7FED-E3A6-667F-FAA89360944B}"/>
          </ac:spMkLst>
        </pc:spChg>
        <pc:spChg chg="mod">
          <ac:chgData name="LeeKihoon" userId="3fabf05e-f515-4018-a4ee-ca1b7dd4238a" providerId="ADAL" clId="{4A9A7F34-6D30-424E-8D9D-10EAD81AAA00}" dt="2023-11-02T13:07:53.200" v="740" actId="1076"/>
          <ac:spMkLst>
            <pc:docMk/>
            <pc:sldMk cId="3827432239" sldId="303"/>
            <ac:spMk id="170" creationId="{20325F5A-23FC-EE80-3FF9-9A3FE4632658}"/>
          </ac:spMkLst>
        </pc:spChg>
        <pc:spChg chg="mod">
          <ac:chgData name="LeeKihoon" userId="3fabf05e-f515-4018-a4ee-ca1b7dd4238a" providerId="ADAL" clId="{4A9A7F34-6D30-424E-8D9D-10EAD81AAA00}" dt="2023-11-02T13:07:53.200" v="740" actId="1076"/>
          <ac:spMkLst>
            <pc:docMk/>
            <pc:sldMk cId="3827432239" sldId="303"/>
            <ac:spMk id="171" creationId="{CFF26D1D-2CA1-7ECF-4DE6-913541F28874}"/>
          </ac:spMkLst>
        </pc:spChg>
        <pc:spChg chg="mod">
          <ac:chgData name="LeeKihoon" userId="3fabf05e-f515-4018-a4ee-ca1b7dd4238a" providerId="ADAL" clId="{4A9A7F34-6D30-424E-8D9D-10EAD81AAA00}" dt="2023-11-02T13:07:53.200" v="740" actId="1076"/>
          <ac:spMkLst>
            <pc:docMk/>
            <pc:sldMk cId="3827432239" sldId="303"/>
            <ac:spMk id="172" creationId="{A970D07C-650D-34FD-60FE-C64E66FD6548}"/>
          </ac:spMkLst>
        </pc:spChg>
        <pc:spChg chg="mod">
          <ac:chgData name="LeeKihoon" userId="3fabf05e-f515-4018-a4ee-ca1b7dd4238a" providerId="ADAL" clId="{4A9A7F34-6D30-424E-8D9D-10EAD81AAA00}" dt="2023-11-02T13:07:53.200" v="740" actId="1076"/>
          <ac:spMkLst>
            <pc:docMk/>
            <pc:sldMk cId="3827432239" sldId="303"/>
            <ac:spMk id="173" creationId="{5B538907-29B9-5EC4-CF33-1FC8C8277ED2}"/>
          </ac:spMkLst>
        </pc:spChg>
        <pc:grpChg chg="mod">
          <ac:chgData name="LeeKihoon" userId="3fabf05e-f515-4018-a4ee-ca1b7dd4238a" providerId="ADAL" clId="{4A9A7F34-6D30-424E-8D9D-10EAD81AAA00}" dt="2023-11-02T13:07:53.200" v="740" actId="1076"/>
          <ac:grpSpMkLst>
            <pc:docMk/>
            <pc:sldMk cId="3827432239" sldId="303"/>
            <ac:grpSpMk id="30" creationId="{275098B7-34AC-D8ED-A203-042B2AA00113}"/>
          </ac:grpSpMkLst>
        </pc:grpChg>
        <pc:picChg chg="add mod ord">
          <ac:chgData name="LeeKihoon" userId="3fabf05e-f515-4018-a4ee-ca1b7dd4238a" providerId="ADAL" clId="{4A9A7F34-6D30-424E-8D9D-10EAD81AAA00}" dt="2023-11-02T13:08:37.502" v="747" actId="29295"/>
          <ac:picMkLst>
            <pc:docMk/>
            <pc:sldMk cId="3827432239" sldId="303"/>
            <ac:picMk id="65" creationId="{D36D17F6-E4CA-652C-992A-03F1B842E5EF}"/>
          </ac:picMkLst>
        </pc:picChg>
        <pc:picChg chg="add mod">
          <ac:chgData name="LeeKihoon" userId="3fabf05e-f515-4018-a4ee-ca1b7dd4238a" providerId="ADAL" clId="{4A9A7F34-6D30-424E-8D9D-10EAD81AAA00}" dt="2023-11-02T13:08:50.927" v="760" actId="1036"/>
          <ac:picMkLst>
            <pc:docMk/>
            <pc:sldMk cId="3827432239" sldId="303"/>
            <ac:picMk id="66" creationId="{B9805262-9F48-8DF5-6158-CFDCC1AC9F13}"/>
          </ac:picMkLst>
        </pc:picChg>
        <pc:picChg chg="add mod">
          <ac:chgData name="LeeKihoon" userId="3fabf05e-f515-4018-a4ee-ca1b7dd4238a" providerId="ADAL" clId="{4A9A7F34-6D30-424E-8D9D-10EAD81AAA00}" dt="2023-11-02T13:08:35.128" v="746" actId="29295"/>
          <ac:picMkLst>
            <pc:docMk/>
            <pc:sldMk cId="3827432239" sldId="303"/>
            <ac:picMk id="67" creationId="{00A43AA1-30AF-8206-F969-31EDDB69360B}"/>
          </ac:picMkLst>
        </pc:picChg>
        <pc:picChg chg="mod">
          <ac:chgData name="LeeKihoon" userId="3fabf05e-f515-4018-a4ee-ca1b7dd4238a" providerId="ADAL" clId="{4A9A7F34-6D30-424E-8D9D-10EAD81AAA00}" dt="2023-11-02T13:07:53.200" v="740" actId="1076"/>
          <ac:picMkLst>
            <pc:docMk/>
            <pc:sldMk cId="3827432239" sldId="303"/>
            <ac:picMk id="82" creationId="{D06AF24C-E212-AA52-682E-1A5DFDD478C8}"/>
          </ac:picMkLst>
        </pc:picChg>
        <pc:picChg chg="mod">
          <ac:chgData name="LeeKihoon" userId="3fabf05e-f515-4018-a4ee-ca1b7dd4238a" providerId="ADAL" clId="{4A9A7F34-6D30-424E-8D9D-10EAD81AAA00}" dt="2023-11-02T13:07:53.200" v="740" actId="1076"/>
          <ac:picMkLst>
            <pc:docMk/>
            <pc:sldMk cId="3827432239" sldId="303"/>
            <ac:picMk id="83" creationId="{8B3971FA-D775-3E11-3A78-8898DFAB414F}"/>
          </ac:picMkLst>
        </pc:picChg>
        <pc:cxnChg chg="mod">
          <ac:chgData name="LeeKihoon" userId="3fabf05e-f515-4018-a4ee-ca1b7dd4238a" providerId="ADAL" clId="{4A9A7F34-6D30-424E-8D9D-10EAD81AAA00}" dt="2023-11-02T13:07:53.200" v="740" actId="1076"/>
          <ac:cxnSpMkLst>
            <pc:docMk/>
            <pc:sldMk cId="3827432239" sldId="303"/>
            <ac:cxnSpMk id="22" creationId="{555FBC09-477C-2A65-597B-C522A0706C80}"/>
          </ac:cxnSpMkLst>
        </pc:cxnChg>
        <pc:cxnChg chg="mod">
          <ac:chgData name="LeeKihoon" userId="3fabf05e-f515-4018-a4ee-ca1b7dd4238a" providerId="ADAL" clId="{4A9A7F34-6D30-424E-8D9D-10EAD81AAA00}" dt="2023-11-02T13:07:53.200" v="740" actId="1076"/>
          <ac:cxnSpMkLst>
            <pc:docMk/>
            <pc:sldMk cId="3827432239" sldId="303"/>
            <ac:cxnSpMk id="28" creationId="{0626B6D1-8AA8-12BD-F177-EB7F217A120F}"/>
          </ac:cxnSpMkLst>
        </pc:cxnChg>
        <pc:cxnChg chg="mod">
          <ac:chgData name="LeeKihoon" userId="3fabf05e-f515-4018-a4ee-ca1b7dd4238a" providerId="ADAL" clId="{4A9A7F34-6D30-424E-8D9D-10EAD81AAA00}" dt="2023-11-02T13:07:53.200" v="740" actId="1076"/>
          <ac:cxnSpMkLst>
            <pc:docMk/>
            <pc:sldMk cId="3827432239" sldId="303"/>
            <ac:cxnSpMk id="86" creationId="{3E33BFF5-3F0C-C24D-A5ED-BA92AC05A6BF}"/>
          </ac:cxnSpMkLst>
        </pc:cxnChg>
        <pc:cxnChg chg="mod">
          <ac:chgData name="LeeKihoon" userId="3fabf05e-f515-4018-a4ee-ca1b7dd4238a" providerId="ADAL" clId="{4A9A7F34-6D30-424E-8D9D-10EAD81AAA00}" dt="2023-11-02T13:07:53.200" v="740" actId="1076"/>
          <ac:cxnSpMkLst>
            <pc:docMk/>
            <pc:sldMk cId="3827432239" sldId="303"/>
            <ac:cxnSpMk id="87" creationId="{72DE0F12-5B17-472C-9C53-06660DE26523}"/>
          </ac:cxnSpMkLst>
        </pc:cxnChg>
        <pc:cxnChg chg="mod">
          <ac:chgData name="LeeKihoon" userId="3fabf05e-f515-4018-a4ee-ca1b7dd4238a" providerId="ADAL" clId="{4A9A7F34-6D30-424E-8D9D-10EAD81AAA00}" dt="2023-11-02T13:07:53.200" v="740" actId="1076"/>
          <ac:cxnSpMkLst>
            <pc:docMk/>
            <pc:sldMk cId="3827432239" sldId="303"/>
            <ac:cxnSpMk id="90" creationId="{1BF8887E-A4EF-24B5-4FD8-9A05ECDDF026}"/>
          </ac:cxnSpMkLst>
        </pc:cxnChg>
        <pc:cxnChg chg="mod">
          <ac:chgData name="LeeKihoon" userId="3fabf05e-f515-4018-a4ee-ca1b7dd4238a" providerId="ADAL" clId="{4A9A7F34-6D30-424E-8D9D-10EAD81AAA00}" dt="2023-11-02T13:07:53.200" v="740" actId="1076"/>
          <ac:cxnSpMkLst>
            <pc:docMk/>
            <pc:sldMk cId="3827432239" sldId="303"/>
            <ac:cxnSpMk id="98" creationId="{33F93CC2-8C29-E40B-114C-587F0DDBBF5A}"/>
          </ac:cxnSpMkLst>
        </pc:cxnChg>
        <pc:cxnChg chg="mod">
          <ac:chgData name="LeeKihoon" userId="3fabf05e-f515-4018-a4ee-ca1b7dd4238a" providerId="ADAL" clId="{4A9A7F34-6D30-424E-8D9D-10EAD81AAA00}" dt="2023-11-02T13:07:53.200" v="740" actId="1076"/>
          <ac:cxnSpMkLst>
            <pc:docMk/>
            <pc:sldMk cId="3827432239" sldId="303"/>
            <ac:cxnSpMk id="100" creationId="{8B49C704-EA67-505D-52B8-3A9B06944C33}"/>
          </ac:cxnSpMkLst>
        </pc:cxnChg>
        <pc:cxnChg chg="mod">
          <ac:chgData name="LeeKihoon" userId="3fabf05e-f515-4018-a4ee-ca1b7dd4238a" providerId="ADAL" clId="{4A9A7F34-6D30-424E-8D9D-10EAD81AAA00}" dt="2023-11-02T13:07:53.200" v="740" actId="1076"/>
          <ac:cxnSpMkLst>
            <pc:docMk/>
            <pc:sldMk cId="3827432239" sldId="303"/>
            <ac:cxnSpMk id="103" creationId="{BDEA94AC-9DC1-5B29-6337-6264A39220DF}"/>
          </ac:cxnSpMkLst>
        </pc:cxnChg>
        <pc:cxnChg chg="mod">
          <ac:chgData name="LeeKihoon" userId="3fabf05e-f515-4018-a4ee-ca1b7dd4238a" providerId="ADAL" clId="{4A9A7F34-6D30-424E-8D9D-10EAD81AAA00}" dt="2023-11-02T13:07:53.200" v="740" actId="1076"/>
          <ac:cxnSpMkLst>
            <pc:docMk/>
            <pc:sldMk cId="3827432239" sldId="303"/>
            <ac:cxnSpMk id="116" creationId="{AA75FBD5-369E-CFD9-F98E-439726C56C65}"/>
          </ac:cxnSpMkLst>
        </pc:cxnChg>
        <pc:cxnChg chg="mod">
          <ac:chgData name="LeeKihoon" userId="3fabf05e-f515-4018-a4ee-ca1b7dd4238a" providerId="ADAL" clId="{4A9A7F34-6D30-424E-8D9D-10EAD81AAA00}" dt="2023-11-02T13:07:53.200" v="740" actId="1076"/>
          <ac:cxnSpMkLst>
            <pc:docMk/>
            <pc:sldMk cId="3827432239" sldId="303"/>
            <ac:cxnSpMk id="117" creationId="{3753EA56-CAA5-C749-4625-CD2E9D1853DB}"/>
          </ac:cxnSpMkLst>
        </pc:cxnChg>
        <pc:cxnChg chg="mod">
          <ac:chgData name="LeeKihoon" userId="3fabf05e-f515-4018-a4ee-ca1b7dd4238a" providerId="ADAL" clId="{4A9A7F34-6D30-424E-8D9D-10EAD81AAA00}" dt="2023-11-02T13:07:53.200" v="740" actId="1076"/>
          <ac:cxnSpMkLst>
            <pc:docMk/>
            <pc:sldMk cId="3827432239" sldId="303"/>
            <ac:cxnSpMk id="175" creationId="{7421C192-C37B-A5DD-AAE8-397394770D72}"/>
          </ac:cxnSpMkLst>
        </pc:cxnChg>
        <pc:cxnChg chg="mod">
          <ac:chgData name="LeeKihoon" userId="3fabf05e-f515-4018-a4ee-ca1b7dd4238a" providerId="ADAL" clId="{4A9A7F34-6D30-424E-8D9D-10EAD81AAA00}" dt="2023-11-02T13:07:53.200" v="740" actId="1076"/>
          <ac:cxnSpMkLst>
            <pc:docMk/>
            <pc:sldMk cId="3827432239" sldId="303"/>
            <ac:cxnSpMk id="176" creationId="{375E396B-42C7-2B43-9F17-4B41AD06C96B}"/>
          </ac:cxnSpMkLst>
        </pc:cxnChg>
        <pc:cxnChg chg="mod">
          <ac:chgData name="LeeKihoon" userId="3fabf05e-f515-4018-a4ee-ca1b7dd4238a" providerId="ADAL" clId="{4A9A7F34-6D30-424E-8D9D-10EAD81AAA00}" dt="2023-11-02T13:07:53.200" v="740" actId="1076"/>
          <ac:cxnSpMkLst>
            <pc:docMk/>
            <pc:sldMk cId="3827432239" sldId="303"/>
            <ac:cxnSpMk id="178" creationId="{7FF686EA-E190-1CD7-F7B1-502B10596CA8}"/>
          </ac:cxnSpMkLst>
        </pc:cxnChg>
        <pc:cxnChg chg="mod">
          <ac:chgData name="LeeKihoon" userId="3fabf05e-f515-4018-a4ee-ca1b7dd4238a" providerId="ADAL" clId="{4A9A7F34-6D30-424E-8D9D-10EAD81AAA00}" dt="2023-11-02T13:07:53.200" v="740" actId="1076"/>
          <ac:cxnSpMkLst>
            <pc:docMk/>
            <pc:sldMk cId="3827432239" sldId="303"/>
            <ac:cxnSpMk id="181" creationId="{0EDCC55E-65C7-BE0F-F37E-7537F5C9DDF3}"/>
          </ac:cxnSpMkLst>
        </pc:cxnChg>
        <pc:cxnChg chg="mod">
          <ac:chgData name="LeeKihoon" userId="3fabf05e-f515-4018-a4ee-ca1b7dd4238a" providerId="ADAL" clId="{4A9A7F34-6D30-424E-8D9D-10EAD81AAA00}" dt="2023-11-02T13:07:53.200" v="740" actId="1076"/>
          <ac:cxnSpMkLst>
            <pc:docMk/>
            <pc:sldMk cId="3827432239" sldId="303"/>
            <ac:cxnSpMk id="183" creationId="{82AD5831-F100-6626-BB38-A495AD8AAB9B}"/>
          </ac:cxnSpMkLst>
        </pc:cxnChg>
        <pc:cxnChg chg="mod">
          <ac:chgData name="LeeKihoon" userId="3fabf05e-f515-4018-a4ee-ca1b7dd4238a" providerId="ADAL" clId="{4A9A7F34-6D30-424E-8D9D-10EAD81AAA00}" dt="2023-11-02T13:07:53.200" v="740" actId="1076"/>
          <ac:cxnSpMkLst>
            <pc:docMk/>
            <pc:sldMk cId="3827432239" sldId="303"/>
            <ac:cxnSpMk id="185" creationId="{898C1238-C5CC-1C2E-5062-C3302E0BADA1}"/>
          </ac:cxnSpMkLst>
        </pc:cxnChg>
        <pc:cxnChg chg="mod">
          <ac:chgData name="LeeKihoon" userId="3fabf05e-f515-4018-a4ee-ca1b7dd4238a" providerId="ADAL" clId="{4A9A7F34-6D30-424E-8D9D-10EAD81AAA00}" dt="2023-11-02T13:07:53.200" v="740" actId="1076"/>
          <ac:cxnSpMkLst>
            <pc:docMk/>
            <pc:sldMk cId="3827432239" sldId="303"/>
            <ac:cxnSpMk id="187" creationId="{079777FA-5D54-7508-28E3-2C9F4068E417}"/>
          </ac:cxnSpMkLst>
        </pc:cxnChg>
      </pc:sldChg>
      <pc:sldChg chg="addSp delSp modSp mod">
        <pc:chgData name="LeeKihoon" userId="3fabf05e-f515-4018-a4ee-ca1b7dd4238a" providerId="ADAL" clId="{4A9A7F34-6D30-424E-8D9D-10EAD81AAA00}" dt="2023-11-02T13:11:09.311" v="793" actId="166"/>
        <pc:sldMkLst>
          <pc:docMk/>
          <pc:sldMk cId="1952449221" sldId="304"/>
        </pc:sldMkLst>
        <pc:spChg chg="add del mod">
          <ac:chgData name="LeeKihoon" userId="3fabf05e-f515-4018-a4ee-ca1b7dd4238a" providerId="ADAL" clId="{4A9A7F34-6D30-424E-8D9D-10EAD81AAA00}" dt="2023-11-02T13:04:28.697" v="578" actId="478"/>
          <ac:spMkLst>
            <pc:docMk/>
            <pc:sldMk cId="1952449221" sldId="304"/>
            <ac:spMk id="23" creationId="{41ED1730-6284-8E08-F37C-C7628BDB28C4}"/>
          </ac:spMkLst>
        </pc:spChg>
        <pc:spChg chg="add mod ord">
          <ac:chgData name="LeeKihoon" userId="3fabf05e-f515-4018-a4ee-ca1b7dd4238a" providerId="ADAL" clId="{4A9A7F34-6D30-424E-8D9D-10EAD81AAA00}" dt="2023-11-02T13:09:46.905" v="775" actId="1076"/>
          <ac:spMkLst>
            <pc:docMk/>
            <pc:sldMk cId="1952449221" sldId="304"/>
            <ac:spMk id="24" creationId="{D9FBD4E9-C5E2-4319-46A5-AD925449AC00}"/>
          </ac:spMkLst>
        </pc:spChg>
        <pc:spChg chg="ord">
          <ac:chgData name="LeeKihoon" userId="3fabf05e-f515-4018-a4ee-ca1b7dd4238a" providerId="ADAL" clId="{4A9A7F34-6D30-424E-8D9D-10EAD81AAA00}" dt="2023-11-02T13:11:09.311" v="793" actId="166"/>
          <ac:spMkLst>
            <pc:docMk/>
            <pc:sldMk cId="1952449221" sldId="304"/>
            <ac:spMk id="25" creationId="{F3A5E223-DD1A-20E4-283C-91EB44D642E4}"/>
          </ac:spMkLst>
        </pc:spChg>
        <pc:picChg chg="add mod">
          <ac:chgData name="LeeKihoon" userId="3fabf05e-f515-4018-a4ee-ca1b7dd4238a" providerId="ADAL" clId="{4A9A7F34-6D30-424E-8D9D-10EAD81AAA00}" dt="2023-11-02T13:09:02.303" v="761"/>
          <ac:picMkLst>
            <pc:docMk/>
            <pc:sldMk cId="1952449221" sldId="304"/>
            <ac:picMk id="29" creationId="{B2648D36-BAB0-91A7-2585-72FCC3D8CF24}"/>
          </ac:picMkLst>
        </pc:picChg>
        <pc:picChg chg="add mod">
          <ac:chgData name="LeeKihoon" userId="3fabf05e-f515-4018-a4ee-ca1b7dd4238a" providerId="ADAL" clId="{4A9A7F34-6D30-424E-8D9D-10EAD81AAA00}" dt="2023-11-02T13:09:21.346" v="766" actId="14100"/>
          <ac:picMkLst>
            <pc:docMk/>
            <pc:sldMk cId="1952449221" sldId="304"/>
            <ac:picMk id="30" creationId="{089BF11E-05C2-AB33-3045-FA66C9EBED5D}"/>
          </ac:picMkLst>
        </pc:picChg>
        <pc:picChg chg="add mod">
          <ac:chgData name="LeeKihoon" userId="3fabf05e-f515-4018-a4ee-ca1b7dd4238a" providerId="ADAL" clId="{4A9A7F34-6D30-424E-8D9D-10EAD81AAA00}" dt="2023-11-02T13:09:31.523" v="769" actId="14100"/>
          <ac:picMkLst>
            <pc:docMk/>
            <pc:sldMk cId="1952449221" sldId="304"/>
            <ac:picMk id="31" creationId="{7C218E1F-9079-9276-1678-8FF9C872F591}"/>
          </ac:picMkLst>
        </pc:picChg>
        <pc:picChg chg="add mod">
          <ac:chgData name="LeeKihoon" userId="3fabf05e-f515-4018-a4ee-ca1b7dd4238a" providerId="ADAL" clId="{4A9A7F34-6D30-424E-8D9D-10EAD81AAA00}" dt="2023-11-02T13:09:37.438" v="772" actId="14100"/>
          <ac:picMkLst>
            <pc:docMk/>
            <pc:sldMk cId="1952449221" sldId="304"/>
            <ac:picMk id="33" creationId="{0BB8DA86-BAB1-0893-7A03-923EBB14F55D}"/>
          </ac:picMkLst>
        </pc:picChg>
      </pc:sldChg>
      <pc:sldChg chg="addSp delSp modSp del mod">
        <pc:chgData name="LeeKihoon" userId="3fabf05e-f515-4018-a4ee-ca1b7dd4238a" providerId="ADAL" clId="{4A9A7F34-6D30-424E-8D9D-10EAD81AAA00}" dt="2023-11-02T13:12:19.483" v="806" actId="47"/>
        <pc:sldMkLst>
          <pc:docMk/>
          <pc:sldMk cId="3514688183" sldId="305"/>
        </pc:sldMkLst>
        <pc:spChg chg="add mod">
          <ac:chgData name="LeeKihoon" userId="3fabf05e-f515-4018-a4ee-ca1b7dd4238a" providerId="ADAL" clId="{4A9A7F34-6D30-424E-8D9D-10EAD81AAA00}" dt="2023-11-02T13:05:37.284" v="698" actId="1076"/>
          <ac:spMkLst>
            <pc:docMk/>
            <pc:sldMk cId="3514688183" sldId="305"/>
            <ac:spMk id="24" creationId="{F9D5C9C0-DD40-8CCE-8AD4-AEC66814D1BF}"/>
          </ac:spMkLst>
        </pc:spChg>
        <pc:grpChg chg="add del">
          <ac:chgData name="LeeKihoon" userId="3fabf05e-f515-4018-a4ee-ca1b7dd4238a" providerId="ADAL" clId="{4A9A7F34-6D30-424E-8D9D-10EAD81AAA00}" dt="2023-11-02T13:11:56.340" v="802" actId="21"/>
          <ac:grpSpMkLst>
            <pc:docMk/>
            <pc:sldMk cId="3514688183" sldId="305"/>
            <ac:grpSpMk id="122" creationId="{43411666-DFCD-02CA-13BC-350B3A917F7F}"/>
          </ac:grpSpMkLst>
        </pc:grpChg>
        <pc:cxnChg chg="mod">
          <ac:chgData name="LeeKihoon" userId="3fabf05e-f515-4018-a4ee-ca1b7dd4238a" providerId="ADAL" clId="{4A9A7F34-6D30-424E-8D9D-10EAD81AAA00}" dt="2023-11-02T13:11:56.340" v="802" actId="21"/>
          <ac:cxnSpMkLst>
            <pc:docMk/>
            <pc:sldMk cId="3514688183" sldId="305"/>
            <ac:cxnSpMk id="119" creationId="{31942734-D6E3-4D52-8CB6-25F43A20BBE5}"/>
          </ac:cxnSpMkLst>
        </pc:cxnChg>
        <pc:cxnChg chg="mod">
          <ac:chgData name="LeeKihoon" userId="3fabf05e-f515-4018-a4ee-ca1b7dd4238a" providerId="ADAL" clId="{4A9A7F34-6D30-424E-8D9D-10EAD81AAA00}" dt="2023-11-02T13:11:56.340" v="802" actId="21"/>
          <ac:cxnSpMkLst>
            <pc:docMk/>
            <pc:sldMk cId="3514688183" sldId="305"/>
            <ac:cxnSpMk id="121" creationId="{0C7F307D-175A-C0B6-6E17-8C44DDD2633C}"/>
          </ac:cxnSpMkLst>
        </pc:cxnChg>
      </pc:sldChg>
      <pc:sldChg chg="addSp modSp del mod">
        <pc:chgData name="LeeKihoon" userId="3fabf05e-f515-4018-a4ee-ca1b7dd4238a" providerId="ADAL" clId="{4A9A7F34-6D30-424E-8D9D-10EAD81AAA00}" dt="2023-11-02T13:10:09.876" v="778" actId="47"/>
        <pc:sldMkLst>
          <pc:docMk/>
          <pc:sldMk cId="575174006" sldId="306"/>
        </pc:sldMkLst>
        <pc:spChg chg="add mod">
          <ac:chgData name="LeeKihoon" userId="3fabf05e-f515-4018-a4ee-ca1b7dd4238a" providerId="ADAL" clId="{4A9A7F34-6D30-424E-8D9D-10EAD81AAA00}" dt="2023-11-02T13:04:21.329" v="577" actId="1076"/>
          <ac:spMkLst>
            <pc:docMk/>
            <pc:sldMk cId="575174006" sldId="306"/>
            <ac:spMk id="23" creationId="{6E8FF82A-673E-83E2-AEE2-067F3035067D}"/>
          </ac:spMkLst>
        </pc:spChg>
        <pc:spChg chg="mod">
          <ac:chgData name="LeeKihoon" userId="3fabf05e-f515-4018-a4ee-ca1b7dd4238a" providerId="ADAL" clId="{4A9A7F34-6D30-424E-8D9D-10EAD81AAA00}" dt="2023-11-02T13:04:11.401" v="576" actId="14100"/>
          <ac:spMkLst>
            <pc:docMk/>
            <pc:sldMk cId="575174006" sldId="306"/>
            <ac:spMk id="29" creationId="{7785410C-5B46-AF3A-4F71-71D52ACA18D2}"/>
          </ac:spMkLst>
        </pc:spChg>
        <pc:spChg chg="mod">
          <ac:chgData name="LeeKihoon" userId="3fabf05e-f515-4018-a4ee-ca1b7dd4238a" providerId="ADAL" clId="{4A9A7F34-6D30-424E-8D9D-10EAD81AAA00}" dt="2023-11-02T13:03:56.298" v="574" actId="164"/>
          <ac:spMkLst>
            <pc:docMk/>
            <pc:sldMk cId="575174006" sldId="306"/>
            <ac:spMk id="30" creationId="{4728817D-313A-0DA1-A306-C3594C8F7ADA}"/>
          </ac:spMkLst>
        </pc:spChg>
        <pc:grpChg chg="add mod">
          <ac:chgData name="LeeKihoon" userId="3fabf05e-f515-4018-a4ee-ca1b7dd4238a" providerId="ADAL" clId="{4A9A7F34-6D30-424E-8D9D-10EAD81AAA00}" dt="2023-11-02T13:04:07.730" v="575" actId="1076"/>
          <ac:grpSpMkLst>
            <pc:docMk/>
            <pc:sldMk cId="575174006" sldId="306"/>
            <ac:grpSpMk id="24" creationId="{3B6E7822-9E36-6DCA-E4B0-AB8F3C3D3933}"/>
          </ac:grpSpMkLst>
        </pc:grpChg>
      </pc:sldChg>
      <pc:sldChg chg="addSp modSp mod">
        <pc:chgData name="LeeKihoon" userId="3fabf05e-f515-4018-a4ee-ca1b7dd4238a" providerId="ADAL" clId="{4A9A7F34-6D30-424E-8D9D-10EAD81AAA00}" dt="2023-11-02T13:11:00.472" v="792" actId="14100"/>
        <pc:sldMkLst>
          <pc:docMk/>
          <pc:sldMk cId="730320454" sldId="307"/>
        </pc:sldMkLst>
        <pc:spChg chg="ord">
          <ac:chgData name="LeeKihoon" userId="3fabf05e-f515-4018-a4ee-ca1b7dd4238a" providerId="ADAL" clId="{4A9A7F34-6D30-424E-8D9D-10EAD81AAA00}" dt="2023-11-02T13:10:51.184" v="790" actId="166"/>
          <ac:spMkLst>
            <pc:docMk/>
            <pc:sldMk cId="730320454" sldId="307"/>
            <ac:spMk id="25" creationId="{F3A5E223-DD1A-20E4-283C-91EB44D642E4}"/>
          </ac:spMkLst>
        </pc:spChg>
        <pc:picChg chg="add mod">
          <ac:chgData name="LeeKihoon" userId="3fabf05e-f515-4018-a4ee-ca1b7dd4238a" providerId="ADAL" clId="{4A9A7F34-6D30-424E-8D9D-10EAD81AAA00}" dt="2023-11-02T13:11:00.472" v="792" actId="14100"/>
          <ac:picMkLst>
            <pc:docMk/>
            <pc:sldMk cId="730320454" sldId="307"/>
            <ac:picMk id="23" creationId="{AA1664A1-0930-185F-9CBF-2FBE0C8E18CD}"/>
          </ac:picMkLst>
        </pc:picChg>
        <pc:picChg chg="add mod">
          <ac:chgData name="LeeKihoon" userId="3fabf05e-f515-4018-a4ee-ca1b7dd4238a" providerId="ADAL" clId="{4A9A7F34-6D30-424E-8D9D-10EAD81AAA00}" dt="2023-11-02T13:10:44.657" v="789" actId="1036"/>
          <ac:picMkLst>
            <pc:docMk/>
            <pc:sldMk cId="730320454" sldId="307"/>
            <ac:picMk id="24" creationId="{4D41B461-433F-DC8D-740E-CAF6B7F158AB}"/>
          </ac:picMkLst>
        </pc:picChg>
      </pc:sldChg>
      <pc:sldChg chg="addSp modSp add">
        <pc:chgData name="LeeKihoon" userId="3fabf05e-f515-4018-a4ee-ca1b7dd4238a" providerId="ADAL" clId="{4A9A7F34-6D30-424E-8D9D-10EAD81AAA00}" dt="2023-11-02T13:10:03.971" v="777"/>
        <pc:sldMkLst>
          <pc:docMk/>
          <pc:sldMk cId="521458268" sldId="308"/>
        </pc:sldMkLst>
        <pc:spChg chg="mod">
          <ac:chgData name="LeeKihoon" userId="3fabf05e-f515-4018-a4ee-ca1b7dd4238a" providerId="ADAL" clId="{4A9A7F34-6D30-424E-8D9D-10EAD81AAA00}" dt="2023-11-02T13:10:03.971" v="777"/>
          <ac:spMkLst>
            <pc:docMk/>
            <pc:sldMk cId="521458268" sldId="308"/>
            <ac:spMk id="48" creationId="{B53C08D3-39CD-8429-4E16-8CB12AC8B2C2}"/>
          </ac:spMkLst>
        </pc:spChg>
        <pc:spChg chg="mod">
          <ac:chgData name="LeeKihoon" userId="3fabf05e-f515-4018-a4ee-ca1b7dd4238a" providerId="ADAL" clId="{4A9A7F34-6D30-424E-8D9D-10EAD81AAA00}" dt="2023-11-02T13:10:03.971" v="777"/>
          <ac:spMkLst>
            <pc:docMk/>
            <pc:sldMk cId="521458268" sldId="308"/>
            <ac:spMk id="49" creationId="{08072794-2E01-F6B1-A37A-B0268E148945}"/>
          </ac:spMkLst>
        </pc:spChg>
        <pc:grpChg chg="add mod">
          <ac:chgData name="LeeKihoon" userId="3fabf05e-f515-4018-a4ee-ca1b7dd4238a" providerId="ADAL" clId="{4A9A7F34-6D30-424E-8D9D-10EAD81AAA00}" dt="2023-11-02T13:10:03.971" v="777"/>
          <ac:grpSpMkLst>
            <pc:docMk/>
            <pc:sldMk cId="521458268" sldId="308"/>
            <ac:grpSpMk id="23" creationId="{8FA552FC-1BA2-BE82-0C61-4A30B498A0FF}"/>
          </ac:grpSpMkLst>
        </pc:grpChg>
      </pc:sldChg>
      <pc:sldChg chg="addSp delSp modSp add mod">
        <pc:chgData name="LeeKihoon" userId="3fabf05e-f515-4018-a4ee-ca1b7dd4238a" providerId="ADAL" clId="{4A9A7F34-6D30-424E-8D9D-10EAD81AAA00}" dt="2023-11-02T13:12:12" v="805" actId="1076"/>
        <pc:sldMkLst>
          <pc:docMk/>
          <pc:sldMk cId="720399207" sldId="309"/>
        </pc:sldMkLst>
        <pc:spChg chg="add del mod">
          <ac:chgData name="LeeKihoon" userId="3fabf05e-f515-4018-a4ee-ca1b7dd4238a" providerId="ADAL" clId="{4A9A7F34-6D30-424E-8D9D-10EAD81AAA00}" dt="2023-11-02T13:11:33.888" v="796"/>
          <ac:spMkLst>
            <pc:docMk/>
            <pc:sldMk cId="720399207" sldId="309"/>
            <ac:spMk id="29" creationId="{40129682-912C-52ED-CEFB-3D09F049623C}"/>
          </ac:spMkLst>
        </pc:spChg>
        <pc:spChg chg="add del mod">
          <ac:chgData name="LeeKihoon" userId="3fabf05e-f515-4018-a4ee-ca1b7dd4238a" providerId="ADAL" clId="{4A9A7F34-6D30-424E-8D9D-10EAD81AAA00}" dt="2023-11-02T13:11:33.888" v="796"/>
          <ac:spMkLst>
            <pc:docMk/>
            <pc:sldMk cId="720399207" sldId="309"/>
            <ac:spMk id="30" creationId="{9AF08040-3F05-EAAB-A6AE-C59EFB1CADBE}"/>
          </ac:spMkLst>
        </pc:spChg>
        <pc:spChg chg="add del mod">
          <ac:chgData name="LeeKihoon" userId="3fabf05e-f515-4018-a4ee-ca1b7dd4238a" providerId="ADAL" clId="{4A9A7F34-6D30-424E-8D9D-10EAD81AAA00}" dt="2023-11-02T13:11:33.888" v="796"/>
          <ac:spMkLst>
            <pc:docMk/>
            <pc:sldMk cId="720399207" sldId="309"/>
            <ac:spMk id="50" creationId="{AC000A2D-BE9F-36FA-F808-8578C4A5DD41}"/>
          </ac:spMkLst>
        </pc:spChg>
        <pc:spChg chg="add del mod">
          <ac:chgData name="LeeKihoon" userId="3fabf05e-f515-4018-a4ee-ca1b7dd4238a" providerId="ADAL" clId="{4A9A7F34-6D30-424E-8D9D-10EAD81AAA00}" dt="2023-11-02T13:11:33.888" v="796"/>
          <ac:spMkLst>
            <pc:docMk/>
            <pc:sldMk cId="720399207" sldId="309"/>
            <ac:spMk id="61" creationId="{BA3B6882-8D32-1F59-E619-D4CC0D2E74DB}"/>
          </ac:spMkLst>
        </pc:spChg>
        <pc:spChg chg="add del mod">
          <ac:chgData name="LeeKihoon" userId="3fabf05e-f515-4018-a4ee-ca1b7dd4238a" providerId="ADAL" clId="{4A9A7F34-6D30-424E-8D9D-10EAD81AAA00}" dt="2023-11-02T13:11:33.888" v="796"/>
          <ac:spMkLst>
            <pc:docMk/>
            <pc:sldMk cId="720399207" sldId="309"/>
            <ac:spMk id="66" creationId="{0A4BFD74-F0B4-6568-CE8E-94F57CCAC303}"/>
          </ac:spMkLst>
        </pc:spChg>
        <pc:spChg chg="add del mod">
          <ac:chgData name="LeeKihoon" userId="3fabf05e-f515-4018-a4ee-ca1b7dd4238a" providerId="ADAL" clId="{4A9A7F34-6D30-424E-8D9D-10EAD81AAA00}" dt="2023-11-02T13:11:33.888" v="796"/>
          <ac:spMkLst>
            <pc:docMk/>
            <pc:sldMk cId="720399207" sldId="309"/>
            <ac:spMk id="69" creationId="{2E6F0A73-1ABC-0517-6DE0-DC5C9280C753}"/>
          </ac:spMkLst>
        </pc:spChg>
        <pc:spChg chg="add del mod">
          <ac:chgData name="LeeKihoon" userId="3fabf05e-f515-4018-a4ee-ca1b7dd4238a" providerId="ADAL" clId="{4A9A7F34-6D30-424E-8D9D-10EAD81AAA00}" dt="2023-11-02T13:11:40.063" v="800"/>
          <ac:spMkLst>
            <pc:docMk/>
            <pc:sldMk cId="720399207" sldId="309"/>
            <ac:spMk id="70" creationId="{47B8459E-92E0-1057-E7DB-270C7F6A603E}"/>
          </ac:spMkLst>
        </pc:spChg>
        <pc:spChg chg="add del mod">
          <ac:chgData name="LeeKihoon" userId="3fabf05e-f515-4018-a4ee-ca1b7dd4238a" providerId="ADAL" clId="{4A9A7F34-6D30-424E-8D9D-10EAD81AAA00}" dt="2023-11-02T13:11:40.063" v="800"/>
          <ac:spMkLst>
            <pc:docMk/>
            <pc:sldMk cId="720399207" sldId="309"/>
            <ac:spMk id="71" creationId="{5213E58A-C584-EB2E-93AA-C92A9720D582}"/>
          </ac:spMkLst>
        </pc:spChg>
        <pc:spChg chg="add del mod">
          <ac:chgData name="LeeKihoon" userId="3fabf05e-f515-4018-a4ee-ca1b7dd4238a" providerId="ADAL" clId="{4A9A7F34-6D30-424E-8D9D-10EAD81AAA00}" dt="2023-11-02T13:11:40.063" v="800"/>
          <ac:spMkLst>
            <pc:docMk/>
            <pc:sldMk cId="720399207" sldId="309"/>
            <ac:spMk id="93" creationId="{8CA530EF-A54B-771E-72A7-BDA076781FC0}"/>
          </ac:spMkLst>
        </pc:spChg>
        <pc:spChg chg="add del mod">
          <ac:chgData name="LeeKihoon" userId="3fabf05e-f515-4018-a4ee-ca1b7dd4238a" providerId="ADAL" clId="{4A9A7F34-6D30-424E-8D9D-10EAD81AAA00}" dt="2023-11-02T13:11:40.063" v="800"/>
          <ac:spMkLst>
            <pc:docMk/>
            <pc:sldMk cId="720399207" sldId="309"/>
            <ac:spMk id="94" creationId="{EF08644B-8615-724B-C660-5848B7C96424}"/>
          </ac:spMkLst>
        </pc:spChg>
        <pc:spChg chg="add del mod">
          <ac:chgData name="LeeKihoon" userId="3fabf05e-f515-4018-a4ee-ca1b7dd4238a" providerId="ADAL" clId="{4A9A7F34-6D30-424E-8D9D-10EAD81AAA00}" dt="2023-11-02T13:11:40.063" v="800"/>
          <ac:spMkLst>
            <pc:docMk/>
            <pc:sldMk cId="720399207" sldId="309"/>
            <ac:spMk id="99" creationId="{F08894D5-2CD9-ECCA-2438-8B7F7E8E4F71}"/>
          </ac:spMkLst>
        </pc:spChg>
        <pc:spChg chg="add del mod">
          <ac:chgData name="LeeKihoon" userId="3fabf05e-f515-4018-a4ee-ca1b7dd4238a" providerId="ADAL" clId="{4A9A7F34-6D30-424E-8D9D-10EAD81AAA00}" dt="2023-11-02T13:11:40.063" v="800"/>
          <ac:spMkLst>
            <pc:docMk/>
            <pc:sldMk cId="720399207" sldId="309"/>
            <ac:spMk id="103" creationId="{81F32242-A2A9-9563-0109-ED0B7EECBE25}"/>
          </ac:spMkLst>
        </pc:spChg>
        <pc:spChg chg="mod">
          <ac:chgData name="LeeKihoon" userId="3fabf05e-f515-4018-a4ee-ca1b7dd4238a" providerId="ADAL" clId="{4A9A7F34-6D30-424E-8D9D-10EAD81AAA00}" dt="2023-11-02T13:12:02.353" v="803"/>
          <ac:spMkLst>
            <pc:docMk/>
            <pc:sldMk cId="720399207" sldId="309"/>
            <ac:spMk id="105" creationId="{B646EE35-9603-01AB-BC4D-293D8924AB70}"/>
          </ac:spMkLst>
        </pc:spChg>
        <pc:spChg chg="mod">
          <ac:chgData name="LeeKihoon" userId="3fabf05e-f515-4018-a4ee-ca1b7dd4238a" providerId="ADAL" clId="{4A9A7F34-6D30-424E-8D9D-10EAD81AAA00}" dt="2023-11-02T13:12:02.353" v="803"/>
          <ac:spMkLst>
            <pc:docMk/>
            <pc:sldMk cId="720399207" sldId="309"/>
            <ac:spMk id="107" creationId="{5FC38BE0-2A36-0A87-4D15-921CFCE40E1D}"/>
          </ac:spMkLst>
        </pc:spChg>
        <pc:spChg chg="mod">
          <ac:chgData name="LeeKihoon" userId="3fabf05e-f515-4018-a4ee-ca1b7dd4238a" providerId="ADAL" clId="{4A9A7F34-6D30-424E-8D9D-10EAD81AAA00}" dt="2023-11-02T13:12:02.353" v="803"/>
          <ac:spMkLst>
            <pc:docMk/>
            <pc:sldMk cId="720399207" sldId="309"/>
            <ac:spMk id="108" creationId="{2B743FE7-ECF7-E15F-17B4-D51B6BA5A708}"/>
          </ac:spMkLst>
        </pc:spChg>
        <pc:spChg chg="mod">
          <ac:chgData name="LeeKihoon" userId="3fabf05e-f515-4018-a4ee-ca1b7dd4238a" providerId="ADAL" clId="{4A9A7F34-6D30-424E-8D9D-10EAD81AAA00}" dt="2023-11-02T13:12:02.353" v="803"/>
          <ac:spMkLst>
            <pc:docMk/>
            <pc:sldMk cId="720399207" sldId="309"/>
            <ac:spMk id="109" creationId="{F1046873-6074-DE82-7407-E50700C1A894}"/>
          </ac:spMkLst>
        </pc:spChg>
        <pc:spChg chg="mod">
          <ac:chgData name="LeeKihoon" userId="3fabf05e-f515-4018-a4ee-ca1b7dd4238a" providerId="ADAL" clId="{4A9A7F34-6D30-424E-8D9D-10EAD81AAA00}" dt="2023-11-02T13:12:02.353" v="803"/>
          <ac:spMkLst>
            <pc:docMk/>
            <pc:sldMk cId="720399207" sldId="309"/>
            <ac:spMk id="110" creationId="{7497F52E-C64E-BED0-2787-59D7D223E339}"/>
          </ac:spMkLst>
        </pc:spChg>
        <pc:spChg chg="mod">
          <ac:chgData name="LeeKihoon" userId="3fabf05e-f515-4018-a4ee-ca1b7dd4238a" providerId="ADAL" clId="{4A9A7F34-6D30-424E-8D9D-10EAD81AAA00}" dt="2023-11-02T13:12:02.353" v="803"/>
          <ac:spMkLst>
            <pc:docMk/>
            <pc:sldMk cId="720399207" sldId="309"/>
            <ac:spMk id="113" creationId="{EAB1A3A6-2EA8-FA50-4E85-AE10EB64F598}"/>
          </ac:spMkLst>
        </pc:spChg>
        <pc:spChg chg="mod">
          <ac:chgData name="LeeKihoon" userId="3fabf05e-f515-4018-a4ee-ca1b7dd4238a" providerId="ADAL" clId="{4A9A7F34-6D30-424E-8D9D-10EAD81AAA00}" dt="2023-11-02T13:12:02.353" v="803"/>
          <ac:spMkLst>
            <pc:docMk/>
            <pc:sldMk cId="720399207" sldId="309"/>
            <ac:spMk id="123" creationId="{5B6689B8-6E51-C676-B287-31BDC6FC8DCB}"/>
          </ac:spMkLst>
        </pc:spChg>
        <pc:spChg chg="mod">
          <ac:chgData name="LeeKihoon" userId="3fabf05e-f515-4018-a4ee-ca1b7dd4238a" providerId="ADAL" clId="{4A9A7F34-6D30-424E-8D9D-10EAD81AAA00}" dt="2023-11-02T13:12:02.353" v="803"/>
          <ac:spMkLst>
            <pc:docMk/>
            <pc:sldMk cId="720399207" sldId="309"/>
            <ac:spMk id="127" creationId="{75074C6F-6488-76BE-261A-17C2BA1F7122}"/>
          </ac:spMkLst>
        </pc:spChg>
        <pc:spChg chg="mod">
          <ac:chgData name="LeeKihoon" userId="3fabf05e-f515-4018-a4ee-ca1b7dd4238a" providerId="ADAL" clId="{4A9A7F34-6D30-424E-8D9D-10EAD81AAA00}" dt="2023-11-02T13:12:02.353" v="803"/>
          <ac:spMkLst>
            <pc:docMk/>
            <pc:sldMk cId="720399207" sldId="309"/>
            <ac:spMk id="128" creationId="{DA81A4BA-3EDF-2A80-3C27-C6A3B79A8564}"/>
          </ac:spMkLst>
        </pc:spChg>
        <pc:spChg chg="mod">
          <ac:chgData name="LeeKihoon" userId="3fabf05e-f515-4018-a4ee-ca1b7dd4238a" providerId="ADAL" clId="{4A9A7F34-6D30-424E-8D9D-10EAD81AAA00}" dt="2023-11-02T13:12:02.353" v="803"/>
          <ac:spMkLst>
            <pc:docMk/>
            <pc:sldMk cId="720399207" sldId="309"/>
            <ac:spMk id="129" creationId="{844C13E2-706A-0841-DACC-75454D22A726}"/>
          </ac:spMkLst>
        </pc:spChg>
        <pc:spChg chg="mod">
          <ac:chgData name="LeeKihoon" userId="3fabf05e-f515-4018-a4ee-ca1b7dd4238a" providerId="ADAL" clId="{4A9A7F34-6D30-424E-8D9D-10EAD81AAA00}" dt="2023-11-02T13:12:02.353" v="803"/>
          <ac:spMkLst>
            <pc:docMk/>
            <pc:sldMk cId="720399207" sldId="309"/>
            <ac:spMk id="130" creationId="{82EEEA2F-CC63-91A8-68FA-DDD48283113B}"/>
          </ac:spMkLst>
        </pc:spChg>
        <pc:spChg chg="mod">
          <ac:chgData name="LeeKihoon" userId="3fabf05e-f515-4018-a4ee-ca1b7dd4238a" providerId="ADAL" clId="{4A9A7F34-6D30-424E-8D9D-10EAD81AAA00}" dt="2023-11-02T13:12:02.353" v="803"/>
          <ac:spMkLst>
            <pc:docMk/>
            <pc:sldMk cId="720399207" sldId="309"/>
            <ac:spMk id="131" creationId="{214B9CF3-F88D-D685-035C-6C1EEC368789}"/>
          </ac:spMkLst>
        </pc:spChg>
        <pc:spChg chg="mod">
          <ac:chgData name="LeeKihoon" userId="3fabf05e-f515-4018-a4ee-ca1b7dd4238a" providerId="ADAL" clId="{4A9A7F34-6D30-424E-8D9D-10EAD81AAA00}" dt="2023-11-02T13:12:02.353" v="803"/>
          <ac:spMkLst>
            <pc:docMk/>
            <pc:sldMk cId="720399207" sldId="309"/>
            <ac:spMk id="132" creationId="{204951C2-6810-A62D-6DD4-2F3E1ED8E485}"/>
          </ac:spMkLst>
        </pc:spChg>
        <pc:spChg chg="mod">
          <ac:chgData name="LeeKihoon" userId="3fabf05e-f515-4018-a4ee-ca1b7dd4238a" providerId="ADAL" clId="{4A9A7F34-6D30-424E-8D9D-10EAD81AAA00}" dt="2023-11-02T13:12:02.353" v="803"/>
          <ac:spMkLst>
            <pc:docMk/>
            <pc:sldMk cId="720399207" sldId="309"/>
            <ac:spMk id="133" creationId="{649F9368-58FA-BB29-4AED-228D4460A9CD}"/>
          </ac:spMkLst>
        </pc:spChg>
        <pc:spChg chg="add mod">
          <ac:chgData name="LeeKihoon" userId="3fabf05e-f515-4018-a4ee-ca1b7dd4238a" providerId="ADAL" clId="{4A9A7F34-6D30-424E-8D9D-10EAD81AAA00}" dt="2023-11-02T13:12:12" v="805" actId="1076"/>
          <ac:spMkLst>
            <pc:docMk/>
            <pc:sldMk cId="720399207" sldId="309"/>
            <ac:spMk id="134" creationId="{A6C45A5C-3063-2FE2-8532-3463647A4B2C}"/>
          </ac:spMkLst>
        </pc:spChg>
        <pc:grpChg chg="add mod">
          <ac:chgData name="LeeKihoon" userId="3fabf05e-f515-4018-a4ee-ca1b7dd4238a" providerId="ADAL" clId="{4A9A7F34-6D30-424E-8D9D-10EAD81AAA00}" dt="2023-11-02T13:12:02.353" v="803"/>
          <ac:grpSpMkLst>
            <pc:docMk/>
            <pc:sldMk cId="720399207" sldId="309"/>
            <ac:grpSpMk id="104" creationId="{EB298E7A-A86A-4139-D7A1-1D602832EE33}"/>
          </ac:grpSpMkLst>
        </pc:grpChg>
        <pc:grpChg chg="mod">
          <ac:chgData name="LeeKihoon" userId="3fabf05e-f515-4018-a4ee-ca1b7dd4238a" providerId="ADAL" clId="{4A9A7F34-6D30-424E-8D9D-10EAD81AAA00}" dt="2023-11-02T13:12:02.353" v="803"/>
          <ac:grpSpMkLst>
            <pc:docMk/>
            <pc:sldMk cId="720399207" sldId="309"/>
            <ac:grpSpMk id="106" creationId="{7909B552-CC4E-3B0E-FE5E-562A61874578}"/>
          </ac:grpSpMkLst>
        </pc:grpChg>
        <pc:picChg chg="add del mod">
          <ac:chgData name="LeeKihoon" userId="3fabf05e-f515-4018-a4ee-ca1b7dd4238a" providerId="ADAL" clId="{4A9A7F34-6D30-424E-8D9D-10EAD81AAA00}" dt="2023-11-02T13:11:33.888" v="796"/>
          <ac:picMkLst>
            <pc:docMk/>
            <pc:sldMk cId="720399207" sldId="309"/>
            <ac:picMk id="62" creationId="{DC62098B-E745-6FBC-1A76-50AD0BB3F4F9}"/>
          </ac:picMkLst>
        </pc:picChg>
        <pc:picChg chg="add del mod">
          <ac:chgData name="LeeKihoon" userId="3fabf05e-f515-4018-a4ee-ca1b7dd4238a" providerId="ADAL" clId="{4A9A7F34-6D30-424E-8D9D-10EAD81AAA00}" dt="2023-11-02T13:11:33.888" v="796"/>
          <ac:picMkLst>
            <pc:docMk/>
            <pc:sldMk cId="720399207" sldId="309"/>
            <ac:picMk id="63" creationId="{12C9E8BF-2F78-4EF2-212D-5389C5C6992A}"/>
          </ac:picMkLst>
        </pc:picChg>
        <pc:picChg chg="add del mod">
          <ac:chgData name="LeeKihoon" userId="3fabf05e-f515-4018-a4ee-ca1b7dd4238a" providerId="ADAL" clId="{4A9A7F34-6D30-424E-8D9D-10EAD81AAA00}" dt="2023-11-02T13:11:40.063" v="800"/>
          <ac:picMkLst>
            <pc:docMk/>
            <pc:sldMk cId="720399207" sldId="309"/>
            <ac:picMk id="95" creationId="{E09111A7-79FD-6320-7875-28E7D95ACBD8}"/>
          </ac:picMkLst>
        </pc:picChg>
        <pc:picChg chg="add del mod">
          <ac:chgData name="LeeKihoon" userId="3fabf05e-f515-4018-a4ee-ca1b7dd4238a" providerId="ADAL" clId="{4A9A7F34-6D30-424E-8D9D-10EAD81AAA00}" dt="2023-11-02T13:11:40.063" v="800"/>
          <ac:picMkLst>
            <pc:docMk/>
            <pc:sldMk cId="720399207" sldId="309"/>
            <ac:picMk id="96" creationId="{BFE77A8B-BC33-6864-AD08-B8FC374D701C}"/>
          </ac:picMkLst>
        </pc:picChg>
        <pc:cxnChg chg="add del mod">
          <ac:chgData name="LeeKihoon" userId="3fabf05e-f515-4018-a4ee-ca1b7dd4238a" providerId="ADAL" clId="{4A9A7F34-6D30-424E-8D9D-10EAD81AAA00}" dt="2023-11-02T13:11:33.888" v="796"/>
          <ac:cxnSpMkLst>
            <pc:docMk/>
            <pc:sldMk cId="720399207" sldId="309"/>
            <ac:cxnSpMk id="31" creationId="{0EA907F7-0B64-B3DE-367A-204255E1AE4D}"/>
          </ac:cxnSpMkLst>
        </pc:cxnChg>
        <pc:cxnChg chg="add del mod">
          <ac:chgData name="LeeKihoon" userId="3fabf05e-f515-4018-a4ee-ca1b7dd4238a" providerId="ADAL" clId="{4A9A7F34-6D30-424E-8D9D-10EAD81AAA00}" dt="2023-11-02T13:11:33.888" v="796"/>
          <ac:cxnSpMkLst>
            <pc:docMk/>
            <pc:sldMk cId="720399207" sldId="309"/>
            <ac:cxnSpMk id="33" creationId="{EACB079A-964C-2C48-6F95-1A5D934149DE}"/>
          </ac:cxnSpMkLst>
        </pc:cxnChg>
        <pc:cxnChg chg="add del mod">
          <ac:chgData name="LeeKihoon" userId="3fabf05e-f515-4018-a4ee-ca1b7dd4238a" providerId="ADAL" clId="{4A9A7F34-6D30-424E-8D9D-10EAD81AAA00}" dt="2023-11-02T13:11:33.888" v="796"/>
          <ac:cxnSpMkLst>
            <pc:docMk/>
            <pc:sldMk cId="720399207" sldId="309"/>
            <ac:cxnSpMk id="48" creationId="{9293C7C2-EB6D-D40E-A958-57C7909EA355}"/>
          </ac:cxnSpMkLst>
        </pc:cxnChg>
        <pc:cxnChg chg="add del mod">
          <ac:chgData name="LeeKihoon" userId="3fabf05e-f515-4018-a4ee-ca1b7dd4238a" providerId="ADAL" clId="{4A9A7F34-6D30-424E-8D9D-10EAD81AAA00}" dt="2023-11-02T13:11:33.888" v="796"/>
          <ac:cxnSpMkLst>
            <pc:docMk/>
            <pc:sldMk cId="720399207" sldId="309"/>
            <ac:cxnSpMk id="49" creationId="{1212BA51-FFC1-1EC4-EAA2-94E823288475}"/>
          </ac:cxnSpMkLst>
        </pc:cxnChg>
        <pc:cxnChg chg="add del mod">
          <ac:chgData name="LeeKihoon" userId="3fabf05e-f515-4018-a4ee-ca1b7dd4238a" providerId="ADAL" clId="{4A9A7F34-6D30-424E-8D9D-10EAD81AAA00}" dt="2023-11-02T13:11:33.888" v="796"/>
          <ac:cxnSpMkLst>
            <pc:docMk/>
            <pc:sldMk cId="720399207" sldId="309"/>
            <ac:cxnSpMk id="64" creationId="{7FE118D6-AB63-E3DD-66C1-E79BD7EBB3EC}"/>
          </ac:cxnSpMkLst>
        </pc:cxnChg>
        <pc:cxnChg chg="add del mod">
          <ac:chgData name="LeeKihoon" userId="3fabf05e-f515-4018-a4ee-ca1b7dd4238a" providerId="ADAL" clId="{4A9A7F34-6D30-424E-8D9D-10EAD81AAA00}" dt="2023-11-02T13:11:33.888" v="796"/>
          <ac:cxnSpMkLst>
            <pc:docMk/>
            <pc:sldMk cId="720399207" sldId="309"/>
            <ac:cxnSpMk id="65" creationId="{433E5FDC-CB63-E390-4A58-23C1A19DBF71}"/>
          </ac:cxnSpMkLst>
        </pc:cxnChg>
        <pc:cxnChg chg="add del mod">
          <ac:chgData name="LeeKihoon" userId="3fabf05e-f515-4018-a4ee-ca1b7dd4238a" providerId="ADAL" clId="{4A9A7F34-6D30-424E-8D9D-10EAD81AAA00}" dt="2023-11-02T13:11:33.888" v="796"/>
          <ac:cxnSpMkLst>
            <pc:docMk/>
            <pc:sldMk cId="720399207" sldId="309"/>
            <ac:cxnSpMk id="67" creationId="{534CE92A-3B95-01E1-B4EC-B6808FE30372}"/>
          </ac:cxnSpMkLst>
        </pc:cxnChg>
        <pc:cxnChg chg="add del mod">
          <ac:chgData name="LeeKihoon" userId="3fabf05e-f515-4018-a4ee-ca1b7dd4238a" providerId="ADAL" clId="{4A9A7F34-6D30-424E-8D9D-10EAD81AAA00}" dt="2023-11-02T13:11:33.888" v="796"/>
          <ac:cxnSpMkLst>
            <pc:docMk/>
            <pc:sldMk cId="720399207" sldId="309"/>
            <ac:cxnSpMk id="68" creationId="{5439F0C9-07D0-180C-88C4-CD7EADF70DDA}"/>
          </ac:cxnSpMkLst>
        </pc:cxnChg>
        <pc:cxnChg chg="add del mod">
          <ac:chgData name="LeeKihoon" userId="3fabf05e-f515-4018-a4ee-ca1b7dd4238a" providerId="ADAL" clId="{4A9A7F34-6D30-424E-8D9D-10EAD81AAA00}" dt="2023-11-02T13:11:40.063" v="800"/>
          <ac:cxnSpMkLst>
            <pc:docMk/>
            <pc:sldMk cId="720399207" sldId="309"/>
            <ac:cxnSpMk id="73" creationId="{9CDE36AC-AD98-9567-2697-CCA74614A806}"/>
          </ac:cxnSpMkLst>
        </pc:cxnChg>
        <pc:cxnChg chg="add del mod">
          <ac:chgData name="LeeKihoon" userId="3fabf05e-f515-4018-a4ee-ca1b7dd4238a" providerId="ADAL" clId="{4A9A7F34-6D30-424E-8D9D-10EAD81AAA00}" dt="2023-11-02T13:11:40.063" v="800"/>
          <ac:cxnSpMkLst>
            <pc:docMk/>
            <pc:sldMk cId="720399207" sldId="309"/>
            <ac:cxnSpMk id="74" creationId="{07374EA5-91A0-1EA3-185F-D69B2097FC11}"/>
          </ac:cxnSpMkLst>
        </pc:cxnChg>
        <pc:cxnChg chg="add del mod">
          <ac:chgData name="LeeKihoon" userId="3fabf05e-f515-4018-a4ee-ca1b7dd4238a" providerId="ADAL" clId="{4A9A7F34-6D30-424E-8D9D-10EAD81AAA00}" dt="2023-11-02T13:11:40.063" v="800"/>
          <ac:cxnSpMkLst>
            <pc:docMk/>
            <pc:sldMk cId="720399207" sldId="309"/>
            <ac:cxnSpMk id="91" creationId="{2E8BD060-752B-DE3D-431C-472E81485EE6}"/>
          </ac:cxnSpMkLst>
        </pc:cxnChg>
        <pc:cxnChg chg="add del mod">
          <ac:chgData name="LeeKihoon" userId="3fabf05e-f515-4018-a4ee-ca1b7dd4238a" providerId="ADAL" clId="{4A9A7F34-6D30-424E-8D9D-10EAD81AAA00}" dt="2023-11-02T13:11:40.063" v="800"/>
          <ac:cxnSpMkLst>
            <pc:docMk/>
            <pc:sldMk cId="720399207" sldId="309"/>
            <ac:cxnSpMk id="92" creationId="{39DF1183-27C0-CAFD-BA48-5F622803A499}"/>
          </ac:cxnSpMkLst>
        </pc:cxnChg>
        <pc:cxnChg chg="add del mod">
          <ac:chgData name="LeeKihoon" userId="3fabf05e-f515-4018-a4ee-ca1b7dd4238a" providerId="ADAL" clId="{4A9A7F34-6D30-424E-8D9D-10EAD81AAA00}" dt="2023-11-02T13:11:40.063" v="800"/>
          <ac:cxnSpMkLst>
            <pc:docMk/>
            <pc:sldMk cId="720399207" sldId="309"/>
            <ac:cxnSpMk id="97" creationId="{FA422A2A-2A70-4AD9-EE3C-BE27CB35206A}"/>
          </ac:cxnSpMkLst>
        </pc:cxnChg>
        <pc:cxnChg chg="add del mod">
          <ac:chgData name="LeeKihoon" userId="3fabf05e-f515-4018-a4ee-ca1b7dd4238a" providerId="ADAL" clId="{4A9A7F34-6D30-424E-8D9D-10EAD81AAA00}" dt="2023-11-02T13:11:40.063" v="800"/>
          <ac:cxnSpMkLst>
            <pc:docMk/>
            <pc:sldMk cId="720399207" sldId="309"/>
            <ac:cxnSpMk id="98" creationId="{F73FEFCF-6625-350F-B465-ACB696B9B6C1}"/>
          </ac:cxnSpMkLst>
        </pc:cxnChg>
        <pc:cxnChg chg="add del mod">
          <ac:chgData name="LeeKihoon" userId="3fabf05e-f515-4018-a4ee-ca1b7dd4238a" providerId="ADAL" clId="{4A9A7F34-6D30-424E-8D9D-10EAD81AAA00}" dt="2023-11-02T13:11:40.063" v="800"/>
          <ac:cxnSpMkLst>
            <pc:docMk/>
            <pc:sldMk cId="720399207" sldId="309"/>
            <ac:cxnSpMk id="100" creationId="{EE73577B-962C-2475-485D-DC7C389FBA75}"/>
          </ac:cxnSpMkLst>
        </pc:cxnChg>
        <pc:cxnChg chg="add del mod">
          <ac:chgData name="LeeKihoon" userId="3fabf05e-f515-4018-a4ee-ca1b7dd4238a" providerId="ADAL" clId="{4A9A7F34-6D30-424E-8D9D-10EAD81AAA00}" dt="2023-11-02T13:11:40.063" v="800"/>
          <ac:cxnSpMkLst>
            <pc:docMk/>
            <pc:sldMk cId="720399207" sldId="309"/>
            <ac:cxnSpMk id="101" creationId="{74A33108-7E96-7D09-96B7-8BDAD1142F1A}"/>
          </ac:cxnSpMkLst>
        </pc:cxnChg>
        <pc:cxnChg chg="mod">
          <ac:chgData name="LeeKihoon" userId="3fabf05e-f515-4018-a4ee-ca1b7dd4238a" providerId="ADAL" clId="{4A9A7F34-6D30-424E-8D9D-10EAD81AAA00}" dt="2023-11-02T13:12:02.353" v="803"/>
          <ac:cxnSpMkLst>
            <pc:docMk/>
            <pc:sldMk cId="720399207" sldId="309"/>
            <ac:cxnSpMk id="119" creationId="{912F4A3C-46D9-3A4E-263F-9908A8A2A28C}"/>
          </ac:cxnSpMkLst>
        </pc:cxnChg>
        <pc:cxnChg chg="mod">
          <ac:chgData name="LeeKihoon" userId="3fabf05e-f515-4018-a4ee-ca1b7dd4238a" providerId="ADAL" clId="{4A9A7F34-6D30-424E-8D9D-10EAD81AAA00}" dt="2023-11-02T13:12:02.353" v="803"/>
          <ac:cxnSpMkLst>
            <pc:docMk/>
            <pc:sldMk cId="720399207" sldId="309"/>
            <ac:cxnSpMk id="120" creationId="{EA49CE97-C40D-6432-1665-428255B6459C}"/>
          </ac:cxnSpMkLst>
        </pc:cxnChg>
        <pc:cxnChg chg="mod">
          <ac:chgData name="LeeKihoon" userId="3fabf05e-f515-4018-a4ee-ca1b7dd4238a" providerId="ADAL" clId="{4A9A7F34-6D30-424E-8D9D-10EAD81AAA00}" dt="2023-11-02T13:12:02.353" v="803"/>
          <ac:cxnSpMkLst>
            <pc:docMk/>
            <pc:sldMk cId="720399207" sldId="309"/>
            <ac:cxnSpMk id="121" creationId="{7850CA57-D9C9-87E4-8BC9-068F8677081E}"/>
          </ac:cxnSpMkLst>
        </pc:cxnChg>
        <pc:cxnChg chg="mod">
          <ac:chgData name="LeeKihoon" userId="3fabf05e-f515-4018-a4ee-ca1b7dd4238a" providerId="ADAL" clId="{4A9A7F34-6D30-424E-8D9D-10EAD81AAA00}" dt="2023-11-02T13:12:02.353" v="803"/>
          <ac:cxnSpMkLst>
            <pc:docMk/>
            <pc:sldMk cId="720399207" sldId="309"/>
            <ac:cxnSpMk id="122" creationId="{FEF25E44-DE9A-CCA6-A65E-5E5D0959E062}"/>
          </ac:cxnSpMkLst>
        </pc:cxnChg>
        <pc:cxnChg chg="mod">
          <ac:chgData name="LeeKihoon" userId="3fabf05e-f515-4018-a4ee-ca1b7dd4238a" providerId="ADAL" clId="{4A9A7F34-6D30-424E-8D9D-10EAD81AAA00}" dt="2023-11-02T13:12:02.353" v="803"/>
          <ac:cxnSpMkLst>
            <pc:docMk/>
            <pc:sldMk cId="720399207" sldId="309"/>
            <ac:cxnSpMk id="124" creationId="{A4AB77E9-FD06-DA60-4F14-140DDD7325CD}"/>
          </ac:cxnSpMkLst>
        </pc:cxnChg>
        <pc:cxnChg chg="mod">
          <ac:chgData name="LeeKihoon" userId="3fabf05e-f515-4018-a4ee-ca1b7dd4238a" providerId="ADAL" clId="{4A9A7F34-6D30-424E-8D9D-10EAD81AAA00}" dt="2023-11-02T13:12:02.353" v="803"/>
          <ac:cxnSpMkLst>
            <pc:docMk/>
            <pc:sldMk cId="720399207" sldId="309"/>
            <ac:cxnSpMk id="125" creationId="{73D53CE2-7F3C-2549-DAC7-CE87C9D94D05}"/>
          </ac:cxnSpMkLst>
        </pc:cxnChg>
        <pc:cxnChg chg="mod">
          <ac:chgData name="LeeKihoon" userId="3fabf05e-f515-4018-a4ee-ca1b7dd4238a" providerId="ADAL" clId="{4A9A7F34-6D30-424E-8D9D-10EAD81AAA00}" dt="2023-11-02T13:12:02.353" v="803"/>
          <ac:cxnSpMkLst>
            <pc:docMk/>
            <pc:sldMk cId="720399207" sldId="309"/>
            <ac:cxnSpMk id="126" creationId="{3A3EA374-B471-66FB-E30D-5C968CB300D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EB10E-3529-4F17-B22E-4F8796CBF004}" type="datetimeFigureOut">
              <a:rPr lang="ko-KR" altLang="en-US" smtClean="0"/>
              <a:t>2023-11-15 (Wed)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B1DFF-B9DA-4EA9-AF30-817CEB1FC6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49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69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478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7515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319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650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896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427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9728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69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902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174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844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840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748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890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3775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46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57F666-5D9C-4B80-9DEB-C7B22E5B7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A4BAAD7-1059-43F3-9AC8-789C12725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1E2B03-7D44-4B93-9678-39439ED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9520-5E6D-4E1F-8714-F0A2519A9291}" type="datetime1">
              <a:rPr lang="ko-KR" altLang="en-US" smtClean="0"/>
              <a:t>2023-11-15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5530B1-DE5E-481E-9965-3A13BC77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2587D9-C90D-47C9-B711-E81CBBD5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0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669A67-4090-4E80-990C-C43936A0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833A361-5AE8-47CD-8BB9-878877F3C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788279-4C6A-4FC4-84A4-A77B18F9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5A34-841F-4CA9-BDB9-02016B1D5DBC}" type="datetime1">
              <a:rPr lang="ko-KR" altLang="en-US" smtClean="0"/>
              <a:t>2023-11-15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97EDA9-5068-41FD-B634-825F6833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743F0B-33AF-49F6-9FDC-038937CC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77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505092A-5D92-48AD-A7E5-AA34E28FB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BD838FE-0DE8-4C60-9767-E5A1F0FA4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1C66DA-7A2F-4B3C-A3BC-014663C2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7C21-8554-4F3A-804B-E0DEB8460E20}" type="datetime1">
              <a:rPr lang="ko-KR" altLang="en-US" smtClean="0"/>
              <a:t>2023-11-15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1FCB99-1D91-4A96-A4A2-AF203A8A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EA7CAD-2C34-4CBB-8DD1-9103ACA4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48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7A30D8-28AD-40DF-9705-D903A302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66877C-2AD4-4369-930A-0AFF4E14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EBDAE0-4D19-4693-94CD-DD7FDE60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CA9-076E-4FD8-9C3C-7256DC4DDA4C}" type="datetime1">
              <a:rPr lang="ko-KR" altLang="en-US" smtClean="0"/>
              <a:t>2023-11-15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5FCB49-36AF-4E10-9221-9D9B7EF0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EFD42B-F24D-41F4-872D-12651211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43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B52F06-76CD-4A9C-B0CF-B4147CCF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E2FAB4-F0C9-41E7-963E-34F13F96B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949A29-C01A-467C-9E67-86315BA4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B27-F744-45B7-B8A0-7A3C3EAF6287}" type="datetime1">
              <a:rPr lang="ko-KR" altLang="en-US" smtClean="0"/>
              <a:t>2023-11-15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5B5C04-1053-4B60-AC0C-6449D3A2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4FA20C-209A-4417-97B1-3A3B9618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45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FD1D20-34FA-4FED-AA86-E514842B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CC5A5-ECE4-404E-A0D5-CC54C0E44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CA5542E-57DC-4BB4-A03A-6788C0E06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C5E4E3-897B-48C1-96FA-005ABBC9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8376-7BCA-4E7D-9352-D76C4F2DA601}" type="datetime1">
              <a:rPr lang="ko-KR" altLang="en-US" smtClean="0"/>
              <a:t>2023-11-15 (Wed)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67A7D1-BA81-43DB-8070-9B04E0A8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A05AF6-2684-4843-81EA-405F0BD1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13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754B07-4CD2-4BA1-8F56-B32BA8E2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244DAF5-7A71-411F-8F7A-35F7BC0EA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24B7A82-A621-4DE1-9491-474FD3DDA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AFDFD03-A54A-4CF0-9910-113238BF6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92B27D-849C-4D80-A836-13D5C77CF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965BFB7-03E7-4AAA-8792-AE44CD70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1AAE-E5C3-4030-9DEF-3F3B401E6C33}" type="datetime1">
              <a:rPr lang="ko-KR" altLang="en-US" smtClean="0"/>
              <a:t>2023-11-15 (Wed)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8EC2206-C192-400E-B107-6D3998FF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7947A0B-0931-4403-BCCC-371DA160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975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391329-D4FF-43BE-9FA2-708E6DF0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B060CDD-3254-4823-B051-526476D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890C-A3D3-4F5F-A7C8-08CCF9A2D960}" type="datetime1">
              <a:rPr lang="ko-KR" altLang="en-US" smtClean="0"/>
              <a:t>2023-11-15 (Wed)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7389A-5DBF-4958-89DE-531D83F2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2765ADB-E0FB-439C-9461-F3C3E209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32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38C3F0-06C2-4FCF-B223-CAF672C3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577F-D7D5-486D-B91A-2BCA6D359B54}" type="datetime1">
              <a:rPr lang="ko-KR" altLang="en-US" smtClean="0"/>
              <a:t>2023-11-15 (Wed)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9980FD5-F6A1-4192-BB06-757C134E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D9F72F-8B49-499F-B8B5-3BF44823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93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BA7E7C-E6B4-495D-B77E-49D5E7D5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F4AC62-4214-49FB-8D86-F4F38F85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8CCCA50-8CD2-45B3-BA4E-04DAA9147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4EE56D4-A7EE-4D39-8209-DFABE32A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AF05-EBF3-45EC-A695-EDB45F9BE65B}" type="datetime1">
              <a:rPr lang="ko-KR" altLang="en-US" smtClean="0"/>
              <a:t>2023-11-15 (Wed)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0045FC-9684-4A2E-A7C1-992B398F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69DCF6-93EB-44C9-8661-40322268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26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3AE27C-5A68-42CA-8D80-4C75973D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39DEEC4-1FBF-4A58-9823-A7572BE37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FB82B5B-5006-4EEE-9748-BEB977BDA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9C4F70-1375-4DC4-B4B9-543C2E46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BF1F-D95A-4012-AE1F-B1F686698327}" type="datetime1">
              <a:rPr lang="ko-KR" altLang="en-US" smtClean="0"/>
              <a:t>2023-11-15 (Wed)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D3D245-D95A-424F-8E24-A03324AE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AF80F4-A332-45D1-B1F1-B033F6BD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6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FEE094E-733A-42B3-84BD-A9887BBF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88DE79-92FE-4743-9D16-638C1785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2B8747-0FA5-44FE-8416-AE9C9B280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4838F-3F47-4EE0-9A73-595DE32950B3}" type="datetime1">
              <a:rPr lang="ko-KR" altLang="en-US" smtClean="0"/>
              <a:t>2023-11-15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578CF0-C1DA-4825-88DC-ABB8A6E6C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7163DC-5546-435C-87EC-5951ACD8C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63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0034F0B0-E8CF-66B5-D0FC-326BC05F7E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C38AB6C-790F-47F8-9469-8B3DF07E5077}"/>
              </a:ext>
            </a:extLst>
          </p:cNvPr>
          <p:cNvSpPr/>
          <p:nvPr/>
        </p:nvSpPr>
        <p:spPr>
          <a:xfrm>
            <a:off x="2348865" y="1138561"/>
            <a:ext cx="7509510" cy="4580878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F24E1-180F-4E7A-A5DD-149F20F8CDBE}"/>
              </a:ext>
            </a:extLst>
          </p:cNvPr>
          <p:cNvSpPr txBox="1"/>
          <p:nvPr/>
        </p:nvSpPr>
        <p:spPr>
          <a:xfrm>
            <a:off x="2441643" y="1877602"/>
            <a:ext cx="732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/>
              <a:t>Unified Vector Fusion (UVF): A Methodology for Minimizing Heterogeneity in Multimodal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B2EDB-DD31-49BC-9878-517F28FFB224}"/>
              </a:ext>
            </a:extLst>
          </p:cNvPr>
          <p:cNvSpPr txBox="1"/>
          <p:nvPr/>
        </p:nvSpPr>
        <p:spPr>
          <a:xfrm>
            <a:off x="5088977" y="4457421"/>
            <a:ext cx="422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Intelligent Information Processing Lab</a:t>
            </a:r>
          </a:p>
          <a:p>
            <a:pPr algn="just"/>
            <a:r>
              <a:rPr lang="en-US" altLang="ko-KR"/>
              <a:t>			</a:t>
            </a:r>
            <a:r>
              <a:rPr lang="en-US" altLang="ko-KR" b="1"/>
              <a:t>KiHoon</a:t>
            </a:r>
            <a:r>
              <a:rPr lang="en-US" altLang="ko-KR"/>
              <a:t> </a:t>
            </a:r>
            <a:r>
              <a:rPr lang="en-US" altLang="ko-KR" b="1"/>
              <a:t>Lee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8F200D1-8BE5-40AB-BB83-156034F7FCC3}"/>
              </a:ext>
            </a:extLst>
          </p:cNvPr>
          <p:cNvCxnSpPr>
            <a:cxnSpLocks/>
          </p:cNvCxnSpPr>
          <p:nvPr/>
        </p:nvCxnSpPr>
        <p:spPr>
          <a:xfrm>
            <a:off x="2865120" y="3429000"/>
            <a:ext cx="64617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3FDD66FE-31B0-4929-AA5E-FD05AE8C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7B54B8B9-B3B9-1E90-1E5B-F571414AAB57}"/>
              </a:ext>
            </a:extLst>
          </p:cNvPr>
          <p:cNvCxnSpPr>
            <a:cxnSpLocks/>
          </p:cNvCxnSpPr>
          <p:nvPr/>
        </p:nvCxnSpPr>
        <p:spPr>
          <a:xfrm>
            <a:off x="2872740" y="1744628"/>
            <a:ext cx="64617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9E3FAFC-FA73-58FA-7681-ABC868AA9E3F}"/>
              </a:ext>
            </a:extLst>
          </p:cNvPr>
          <p:cNvSpPr txBox="1"/>
          <p:nvPr/>
        </p:nvSpPr>
        <p:spPr>
          <a:xfrm>
            <a:off x="3055620" y="312566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통합 벡터 융합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(UVF): 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멀티모달 학습의 이질성을 최소화하기 위한 방법론</a:t>
            </a:r>
          </a:p>
        </p:txBody>
      </p:sp>
    </p:spTree>
    <p:extLst>
      <p:ext uri="{BB962C8B-B14F-4D97-AF65-F5344CB8AC3E}">
        <p14:creationId xmlns:p14="http://schemas.microsoft.com/office/powerpoint/2010/main" val="419718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en-US" altLang="ko-KR" sz="1400" b="1" i="1">
              <a:solidFill>
                <a:srgbClr val="002060"/>
              </a:solidFill>
              <a:latin typeface="Cambria Math" panose="020405030504060302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31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Computational Complexity</a:t>
            </a:r>
            <a:endParaRPr lang="ko-KR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1EC9CF-44EE-C79C-8211-FB4C4282D497}"/>
                  </a:ext>
                </a:extLst>
              </p:cNvPr>
              <p:cNvSpPr txBox="1"/>
              <p:nvPr/>
            </p:nvSpPr>
            <p:spPr>
              <a:xfrm>
                <a:off x="943427" y="1066802"/>
                <a:ext cx="9189182" cy="1947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solidFill>
                      <a:srgbClr val="002060"/>
                    </a:solidFill>
                  </a:rPr>
                  <a:t>Use All Tokens Method*</a:t>
                </a:r>
                <a:endParaRPr lang="en-US" altLang="ko-KR" sz="120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altLang="ko-K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bSup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  <m:sup>
                            <m:r>
                              <a:rPr lang="en-US" altLang="ko-K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bSup>
                      </m:e>
                    </m:d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20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ko-KR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12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input</m:t>
                    </m:r>
                    <m:r>
                      <a:rPr lang="en-US" altLang="ko-KR" sz="12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2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seq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𝑢𝑒𝑛𝑐𝑒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{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,...,</m:t>
                    </m:r>
                    <m:r>
                      <a:rPr lang="en-US" altLang="ko-KR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ko-KR" sz="1200" b="1" i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altLang="ko-KR" sz="12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2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ko-KR" sz="12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2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𝑟𝑒𝑝𝑟𝑒𝑠𝑒𝑛𝑡𝑎𝑖𝑜𝑛</m:t>
                    </m:r>
                    <m:r>
                      <a:rPr lang="ko-KR" altLang="en-US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된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ko-KR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ko-KR" altLang="en-US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와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ko-KR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ko-KR" altLang="en-US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의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조</m:t>
                    </m:r>
                    <m:r>
                      <a:rPr lang="ko-KR" altLang="en-US" sz="12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합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결</m:t>
                    </m:r>
                    <m:r>
                      <a:rPr lang="ko-KR" altLang="en-US" sz="12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과</m:t>
                    </m:r>
                  </m:oMath>
                </a14:m>
                <a:endParaRPr lang="en-US" altLang="ko-KR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𝑠𝑒𝑞𝑢𝑒𝑛𝑐𝑒</m:t>
                    </m:r>
                    <m:r>
                      <m:rPr>
                        <m:nor/>
                      </m:rPr>
                      <a:rPr lang="en-US" altLang="ko-KR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m:t> </m:t>
                    </m:r>
                    <m:r>
                      <a:rPr lang="en-US" altLang="ko-KR" sz="12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sz="12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ko-KR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,...,</m:t>
                    </m:r>
                    <m:r>
                      <a:rPr lang="en-US" altLang="ko-KR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})</m:t>
                    </m:r>
                    <m:r>
                      <a:rPr lang="en-US" altLang="ko-KR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120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m:t>  </m:t>
                    </m:r>
                  </m:oMath>
                </a14:m>
                <a:endParaRPr lang="en-US" altLang="ko-KR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𝐷𝑖𝑚𝑒𝑛𝑠𝑖𝑜𝑛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𝐻𝑖𝑑𝑑𝑒𝑛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𝑆𝑡𝑎𝑡𝑒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𝑉𝑒𝑐𝑡𝑜</m:t>
                    </m:r>
                    <m:sSup>
                      <m:sSupPr>
                        <m:ctrlPr>
                          <a:rPr lang="en-US" altLang="ko-KR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𝑑𝑒𝑝𝑡h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sz="12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1EC9CF-44EE-C79C-8211-FB4C4282D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27" y="1066802"/>
                <a:ext cx="9189182" cy="1947264"/>
              </a:xfrm>
              <a:prstGeom prst="rect">
                <a:avLst/>
              </a:prstGeom>
              <a:blipFill>
                <a:blip r:embed="rId3"/>
                <a:stretch>
                  <a:fillRect l="-133" b="-12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33CC134-6A4D-746A-D892-659D38D2762F}"/>
              </a:ext>
            </a:extLst>
          </p:cNvPr>
          <p:cNvSpPr/>
          <p:nvPr/>
        </p:nvSpPr>
        <p:spPr>
          <a:xfrm>
            <a:off x="2574823" y="3572960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W1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B9B2390-06E6-4140-6A81-371C33B37563}"/>
              </a:ext>
            </a:extLst>
          </p:cNvPr>
          <p:cNvSpPr/>
          <p:nvPr/>
        </p:nvSpPr>
        <p:spPr>
          <a:xfrm>
            <a:off x="4321073" y="3572960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W2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9619176F-DEDB-395B-61CC-78EF4A730E46}"/>
              </a:ext>
            </a:extLst>
          </p:cNvPr>
          <p:cNvSpPr/>
          <p:nvPr/>
        </p:nvSpPr>
        <p:spPr>
          <a:xfrm>
            <a:off x="6067323" y="3572960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W3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5B3A4E5A-EC83-B88F-2BBC-2CB64F28332E}"/>
              </a:ext>
            </a:extLst>
          </p:cNvPr>
          <p:cNvSpPr/>
          <p:nvPr/>
        </p:nvSpPr>
        <p:spPr>
          <a:xfrm>
            <a:off x="7813573" y="3572960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W4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2F55526-EC84-B1F9-69EB-E70EB6476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842" y="3900847"/>
            <a:ext cx="1595463" cy="18409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70355CC-6C84-B15C-7A68-2ED29A8B1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092" y="3900847"/>
            <a:ext cx="1595463" cy="18409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62CBE94-CD8C-AB09-CC00-4188497C9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342" y="3900847"/>
            <a:ext cx="1595463" cy="18409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E2A6A3B-4A47-D5E0-ADBA-6DD214EC5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592" y="3900847"/>
            <a:ext cx="1595463" cy="184092"/>
          </a:xfrm>
          <a:prstGeom prst="rect">
            <a:avLst/>
          </a:prstGeom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7E86440A-9EF3-1568-FBAA-F2F09C28FAF1}"/>
              </a:ext>
            </a:extLst>
          </p:cNvPr>
          <p:cNvCxnSpPr>
            <a:cxnSpLocks/>
          </p:cNvCxnSpPr>
          <p:nvPr/>
        </p:nvCxnSpPr>
        <p:spPr>
          <a:xfrm>
            <a:off x="3360233" y="3801560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31D9B84F-6950-8B50-CEE4-3C7145D92BFF}"/>
              </a:ext>
            </a:extLst>
          </p:cNvPr>
          <p:cNvCxnSpPr>
            <a:cxnSpLocks/>
          </p:cNvCxnSpPr>
          <p:nvPr/>
        </p:nvCxnSpPr>
        <p:spPr>
          <a:xfrm>
            <a:off x="5110464" y="3801560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49E7E817-3BD6-08CE-A63A-B863B8DAF1A8}"/>
              </a:ext>
            </a:extLst>
          </p:cNvPr>
          <p:cNvCxnSpPr>
            <a:cxnSpLocks/>
          </p:cNvCxnSpPr>
          <p:nvPr/>
        </p:nvCxnSpPr>
        <p:spPr>
          <a:xfrm>
            <a:off x="6856714" y="3801560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62B1EB1D-03D4-C5E6-95BD-A09EAE931A2C}"/>
              </a:ext>
            </a:extLst>
          </p:cNvPr>
          <p:cNvCxnSpPr>
            <a:cxnSpLocks/>
          </p:cNvCxnSpPr>
          <p:nvPr/>
        </p:nvCxnSpPr>
        <p:spPr>
          <a:xfrm>
            <a:off x="8602964" y="3801560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ECC9E759-7326-2E93-A4ED-15DC8B0F6EA3}"/>
              </a:ext>
            </a:extLst>
          </p:cNvPr>
          <p:cNvCxnSpPr>
            <a:cxnSpLocks/>
            <a:stCxn id="84" idx="2"/>
            <a:endCxn id="10" idx="0"/>
          </p:cNvCxnSpPr>
          <p:nvPr/>
        </p:nvCxnSpPr>
        <p:spPr>
          <a:xfrm flipH="1">
            <a:off x="3368573" y="3409130"/>
            <a:ext cx="2625192" cy="16383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BDC14048-1667-7B79-D61C-E2E892905774}"/>
              </a:ext>
            </a:extLst>
          </p:cNvPr>
          <p:cNvSpPr txBox="1"/>
          <p:nvPr/>
        </p:nvSpPr>
        <p:spPr>
          <a:xfrm>
            <a:off x="9363719" y="3842564"/>
            <a:ext cx="1154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Representation</a:t>
            </a:r>
            <a:endParaRPr lang="ko-KR" altLang="en-US" sz="1050" b="1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D0DB777-709F-0348-288D-5AEC3BC9963B}"/>
              </a:ext>
            </a:extLst>
          </p:cNvPr>
          <p:cNvSpPr txBox="1"/>
          <p:nvPr/>
        </p:nvSpPr>
        <p:spPr>
          <a:xfrm>
            <a:off x="5765512" y="4537207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1000" b="1" i="1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C45DEFF-8062-6965-1714-489E30457AA2}"/>
              </a:ext>
            </a:extLst>
          </p:cNvPr>
          <p:cNvSpPr txBox="1"/>
          <p:nvPr/>
        </p:nvSpPr>
        <p:spPr>
          <a:xfrm>
            <a:off x="6481792" y="4537207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1000" b="1" i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사각형: 둥근 모서리 71">
                <a:extLst>
                  <a:ext uri="{FF2B5EF4-FFF2-40B4-BE49-F238E27FC236}">
                    <a16:creationId xmlns:a16="http://schemas.microsoft.com/office/drawing/2014/main" id="{05A7A4B5-E115-E9C9-2787-5BD74135983A}"/>
                  </a:ext>
                </a:extLst>
              </p:cNvPr>
              <p:cNvSpPr/>
              <p:nvPr/>
            </p:nvSpPr>
            <p:spPr>
              <a:xfrm>
                <a:off x="4191001" y="4358314"/>
                <a:ext cx="3610380" cy="2471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05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사각형: 둥근 모서리 71">
                <a:extLst>
                  <a:ext uri="{FF2B5EF4-FFF2-40B4-BE49-F238E27FC236}">
                    <a16:creationId xmlns:a16="http://schemas.microsoft.com/office/drawing/2014/main" id="{05A7A4B5-E115-E9C9-2787-5BD7413598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1" y="4358314"/>
                <a:ext cx="3610380" cy="247188"/>
              </a:xfrm>
              <a:prstGeom prst="roundRect">
                <a:avLst/>
              </a:prstGeom>
              <a:blipFill>
                <a:blip r:embed="rId5"/>
                <a:stretch>
                  <a:fillRect b="-119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1336931C-3287-6C9E-DBC2-933B39B0FBA9}"/>
              </a:ext>
            </a:extLst>
          </p:cNvPr>
          <p:cNvCxnSpPr>
            <a:cxnSpLocks/>
          </p:cNvCxnSpPr>
          <p:nvPr/>
        </p:nvCxnSpPr>
        <p:spPr>
          <a:xfrm>
            <a:off x="3302000" y="4087342"/>
            <a:ext cx="1284288" cy="2238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C1CB04E9-9465-05B8-0C6D-866AE1C909B7}"/>
              </a:ext>
            </a:extLst>
          </p:cNvPr>
          <p:cNvGrpSpPr/>
          <p:nvPr/>
        </p:nvGrpSpPr>
        <p:grpSpPr>
          <a:xfrm>
            <a:off x="4968240" y="3180530"/>
            <a:ext cx="2051050" cy="228600"/>
            <a:chOff x="5524500" y="2085943"/>
            <a:chExt cx="2051050" cy="228600"/>
          </a:xfrm>
        </p:grpSpPr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01F419EA-7C63-74B9-BF2D-4F5EEFCC0BE3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>
              <a:extLst>
                <a:ext uri="{FF2B5EF4-FFF2-40B4-BE49-F238E27FC236}">
                  <a16:creationId xmlns:a16="http://schemas.microsoft.com/office/drawing/2014/main" id="{28480C84-B83F-5AC5-5E17-BD6E2B3FC0F3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타원 77">
              <a:extLst>
                <a:ext uri="{FF2B5EF4-FFF2-40B4-BE49-F238E27FC236}">
                  <a16:creationId xmlns:a16="http://schemas.microsoft.com/office/drawing/2014/main" id="{2BAE0B27-6B29-A3EA-A00C-D26780E014F8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id="{59E2ACB4-8CAC-C86B-E4C6-5CB5E0B85EAA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>
              <a:extLst>
                <a:ext uri="{FF2B5EF4-FFF2-40B4-BE49-F238E27FC236}">
                  <a16:creationId xmlns:a16="http://schemas.microsoft.com/office/drawing/2014/main" id="{AE5BE1BE-FBD8-27F9-7538-D621D7326E57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>
              <a:extLst>
                <a:ext uri="{FF2B5EF4-FFF2-40B4-BE49-F238E27FC236}">
                  <a16:creationId xmlns:a16="http://schemas.microsoft.com/office/drawing/2014/main" id="{5FFE0E8F-A54C-F8FD-9DD6-B030497E1234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>
              <a:extLst>
                <a:ext uri="{FF2B5EF4-FFF2-40B4-BE49-F238E27FC236}">
                  <a16:creationId xmlns:a16="http://schemas.microsoft.com/office/drawing/2014/main" id="{8EFB74A6-C252-80F8-C600-B8BBAE0BB4AB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B5861AAE-DC0B-EEFF-A2FF-FA23368B4E1D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사각형: 둥근 모서리 83">
              <a:extLst>
                <a:ext uri="{FF2B5EF4-FFF2-40B4-BE49-F238E27FC236}">
                  <a16:creationId xmlns:a16="http://schemas.microsoft.com/office/drawing/2014/main" id="{D8B5F97A-7839-7E07-D173-5B3C60F861B3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B658CA96-8CF8-6A86-B93F-216EE44038C3}"/>
              </a:ext>
            </a:extLst>
          </p:cNvPr>
          <p:cNvSpPr txBox="1"/>
          <p:nvPr/>
        </p:nvSpPr>
        <p:spPr>
          <a:xfrm>
            <a:off x="1097280" y="4827499"/>
            <a:ext cx="6096000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i="1">
                <a:solidFill>
                  <a:srgbClr val="FF0000"/>
                </a:solidFill>
              </a:rPr>
              <a:t>계산 복잡도 감소</a:t>
            </a:r>
            <a:endParaRPr lang="en-US" altLang="ko-KR" sz="1400" b="1" i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C3B8DE6-B9B7-EA2B-E9CC-9ED8147BA10A}"/>
                  </a:ext>
                </a:extLst>
              </p:cNvPr>
              <p:cNvSpPr txBox="1"/>
              <p:nvPr/>
            </p:nvSpPr>
            <p:spPr>
              <a:xfrm>
                <a:off x="1991693" y="5136429"/>
                <a:ext cx="121920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68313" indent="-285750" algn="ctr" latinLnBrk="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ko-KR" alt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𝓞</m:t>
                    </m:r>
                    <m:r>
                      <a:rPr lang="en-US" altLang="ko-KR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ko-KR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C3B8DE6-B9B7-EA2B-E9CC-9ED8147BA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693" y="5136429"/>
                <a:ext cx="1219200" cy="375552"/>
              </a:xfrm>
              <a:prstGeom prst="rect">
                <a:avLst/>
              </a:prstGeom>
              <a:blipFill>
                <a:blip r:embed="rId6"/>
                <a:stretch>
                  <a:fillRect l="-3000" r="-16500" b="-229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5A8D4F0-5235-0CE4-15D6-EEC720EA1110}"/>
                  </a:ext>
                </a:extLst>
              </p:cNvPr>
              <p:cNvSpPr txBox="1"/>
              <p:nvPr/>
            </p:nvSpPr>
            <p:spPr>
              <a:xfrm>
                <a:off x="3478530" y="5120759"/>
                <a:ext cx="1417320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b="1" i="1" smtClean="0">
                          <a:latin typeface="Cambria Math" panose="02040503050406030204" pitchFamily="18" charset="0"/>
                        </a:rPr>
                        <m:t>𝓞</m:t>
                      </m:r>
                      <m:d>
                        <m:d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5A8D4F0-5235-0CE4-15D6-EEC720EA1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530" y="5120759"/>
                <a:ext cx="1417320" cy="4049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CE8DE1E4-30BD-34A7-1634-D0C4105A2E47}"/>
              </a:ext>
            </a:extLst>
          </p:cNvPr>
          <p:cNvCxnSpPr>
            <a:cxnSpLocks/>
          </p:cNvCxnSpPr>
          <p:nvPr/>
        </p:nvCxnSpPr>
        <p:spPr>
          <a:xfrm>
            <a:off x="3343275" y="5330870"/>
            <a:ext cx="3276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AE4769CF-832E-A44C-9812-595A4B056293}"/>
              </a:ext>
            </a:extLst>
          </p:cNvPr>
          <p:cNvSpPr txBox="1"/>
          <p:nvPr/>
        </p:nvSpPr>
        <p:spPr>
          <a:xfrm>
            <a:off x="114300" y="6634639"/>
            <a:ext cx="115138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>
                <a:solidFill>
                  <a:schemeClr val="bg1"/>
                </a:solidFill>
                <a:effectLst/>
              </a:rPr>
              <a:t>* KiHoon Lee</a:t>
            </a:r>
            <a:r>
              <a:rPr lang="en-US" altLang="ko-KR" sz="1000">
                <a:solidFill>
                  <a:schemeClr val="bg1"/>
                </a:solidFill>
              </a:rPr>
              <a:t>, Gyuho Choi and Chang Choi</a:t>
            </a:r>
            <a:r>
              <a:rPr lang="en-US" altLang="ko-KR" sz="1000" b="1">
                <a:solidFill>
                  <a:schemeClr val="bg1"/>
                </a:solidFill>
                <a:effectLst/>
              </a:rPr>
              <a:t>*, </a:t>
            </a:r>
            <a:r>
              <a:rPr lang="en-US" altLang="ko-KR" sz="1000">
                <a:solidFill>
                  <a:schemeClr val="bg1"/>
                </a:solidFill>
              </a:rPr>
              <a:t>“Use All Tokens Method To Improve Semantic Relationship Learning", </a:t>
            </a:r>
            <a:r>
              <a:rPr lang="en-US" altLang="ko-KR" sz="1000" i="1">
                <a:solidFill>
                  <a:schemeClr val="bg1"/>
                </a:solidFill>
                <a:effectLst/>
              </a:rPr>
              <a:t>Expert Systems with Applications</a:t>
            </a:r>
            <a:r>
              <a:rPr lang="en-US" altLang="ko-KR" sz="1000">
                <a:solidFill>
                  <a:schemeClr val="bg1"/>
                </a:solidFill>
              </a:rPr>
              <a:t>, vol. 233, ID 120911, pp. 1-8, Dec 2023</a:t>
            </a:r>
            <a:endParaRPr lang="ko-KR" altLang="en-US" sz="1000">
              <a:solidFill>
                <a:schemeClr val="bg1"/>
              </a:solidFill>
            </a:endParaRPr>
          </a:p>
        </p:txBody>
      </p: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0B2DFC1D-6FCD-DD20-947B-B8E9B0595BFB}"/>
              </a:ext>
            </a:extLst>
          </p:cNvPr>
          <p:cNvCxnSpPr>
            <a:cxnSpLocks/>
            <a:stCxn id="84" idx="2"/>
            <a:endCxn id="11" idx="0"/>
          </p:cNvCxnSpPr>
          <p:nvPr/>
        </p:nvCxnSpPr>
        <p:spPr>
          <a:xfrm flipH="1">
            <a:off x="5114823" y="3409130"/>
            <a:ext cx="878942" cy="16383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화살표 연결선 97">
            <a:extLst>
              <a:ext uri="{FF2B5EF4-FFF2-40B4-BE49-F238E27FC236}">
                <a16:creationId xmlns:a16="http://schemas.microsoft.com/office/drawing/2014/main" id="{E8EA04E5-B7DC-FD68-3862-E6788AC792DE}"/>
              </a:ext>
            </a:extLst>
          </p:cNvPr>
          <p:cNvCxnSpPr>
            <a:cxnSpLocks/>
            <a:stCxn id="84" idx="2"/>
            <a:endCxn id="12" idx="0"/>
          </p:cNvCxnSpPr>
          <p:nvPr/>
        </p:nvCxnSpPr>
        <p:spPr>
          <a:xfrm>
            <a:off x="5993765" y="3409130"/>
            <a:ext cx="867308" cy="16383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화살표 연결선 101">
            <a:extLst>
              <a:ext uri="{FF2B5EF4-FFF2-40B4-BE49-F238E27FC236}">
                <a16:creationId xmlns:a16="http://schemas.microsoft.com/office/drawing/2014/main" id="{308809F8-0380-F48D-2A8A-B2E70F8C6D8F}"/>
              </a:ext>
            </a:extLst>
          </p:cNvPr>
          <p:cNvCxnSpPr>
            <a:cxnSpLocks/>
            <a:stCxn id="84" idx="2"/>
            <a:endCxn id="13" idx="0"/>
          </p:cNvCxnSpPr>
          <p:nvPr/>
        </p:nvCxnSpPr>
        <p:spPr>
          <a:xfrm>
            <a:off x="5993765" y="3409130"/>
            <a:ext cx="2613558" cy="16383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화살표 연결선 114">
            <a:extLst>
              <a:ext uri="{FF2B5EF4-FFF2-40B4-BE49-F238E27FC236}">
                <a16:creationId xmlns:a16="http://schemas.microsoft.com/office/drawing/2014/main" id="{36C7D7FB-3C76-1B95-6289-C8B8FC571934}"/>
              </a:ext>
            </a:extLst>
          </p:cNvPr>
          <p:cNvCxnSpPr>
            <a:cxnSpLocks/>
          </p:cNvCxnSpPr>
          <p:nvPr/>
        </p:nvCxnSpPr>
        <p:spPr>
          <a:xfrm>
            <a:off x="5238750" y="4096867"/>
            <a:ext cx="0" cy="257175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화살표 연결선 117">
            <a:extLst>
              <a:ext uri="{FF2B5EF4-FFF2-40B4-BE49-F238E27FC236}">
                <a16:creationId xmlns:a16="http://schemas.microsoft.com/office/drawing/2014/main" id="{DED54143-A6F0-6667-07B0-EF54859AE7B2}"/>
              </a:ext>
            </a:extLst>
          </p:cNvPr>
          <p:cNvCxnSpPr>
            <a:cxnSpLocks/>
          </p:cNvCxnSpPr>
          <p:nvPr/>
        </p:nvCxnSpPr>
        <p:spPr>
          <a:xfrm>
            <a:off x="6212876" y="4082580"/>
            <a:ext cx="0" cy="259282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화살표 연결선 119">
            <a:extLst>
              <a:ext uri="{FF2B5EF4-FFF2-40B4-BE49-F238E27FC236}">
                <a16:creationId xmlns:a16="http://schemas.microsoft.com/office/drawing/2014/main" id="{2DCE9B62-802C-FE49-874E-575C05747D6A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7269163" y="4084939"/>
            <a:ext cx="1338161" cy="2262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22C12-2CB8-EEDE-81F0-7422A5F1BEB8}"/>
                  </a:ext>
                </a:extLst>
              </p:cNvPr>
              <p:cNvSpPr txBox="1"/>
              <p:nvPr/>
            </p:nvSpPr>
            <p:spPr>
              <a:xfrm>
                <a:off x="5012556" y="1811087"/>
                <a:ext cx="4305692" cy="889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00150" marR="0" lvl="2" indent="-28575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𝑾</m:t>
                    </m:r>
                    <m:r>
                      <a:rPr kumimoji="0" lang="en-US" altLang="ko-KR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ko-KR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D</m:t>
                    </m:r>
                    <m:r>
                      <a:rPr kumimoji="0" lang="en-US" altLang="ko-KR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altLang="ko-KR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dimension</m:t>
                    </m:r>
                    <m:r>
                      <a:rPr kumimoji="0" lang="en-US" altLang="ko-KR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ko-KR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matrix</m:t>
                    </m:r>
                    <m:r>
                      <a:rPr kumimoji="0" lang="en-US" altLang="ko-KR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d>
                      <m:dPr>
                        <m:ctrlPr>
                          <a:rPr kumimoji="0" lang="en-US" altLang="ko-KR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altLang="ko-KR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layer</m:t>
                        </m:r>
                      </m:e>
                    </m:d>
                  </m:oMath>
                </a14:m>
                <a:endPara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1200150" marR="0" lvl="2" indent="-28575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𝒌</m:t>
                    </m:r>
                    <m:r>
                      <a:rPr kumimoji="0" lang="en-US" altLang="ko-KR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𝑛𝑢𝑚𝑏𝑒𝑟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𝑜𝑓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𝑙𝑎𝑦𝑒𝑟𝑠</m:t>
                    </m:r>
                  </m:oMath>
                </a14:m>
                <a:endParaRPr kumimoji="0" lang="en-US" altLang="ko-KR" sz="1200" b="0" i="1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1200150" marR="0" lvl="2" indent="-28575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𝑭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𝐹𝑒𝑒𝑑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𝐹𝑜𝑟𝑤𝑎𝑟𝑑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𝑁𝑒𝑡𝑤𝑜𝑟𝑘</m:t>
                    </m:r>
                  </m:oMath>
                </a14:m>
                <a:endParaRPr kumimoji="0" lang="en-US" altLang="ko-KR" sz="1200" b="0" i="1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22C12-2CB8-EEDE-81F0-7422A5F1B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56" y="1811087"/>
                <a:ext cx="4305692" cy="889090"/>
              </a:xfrm>
              <a:prstGeom prst="rect">
                <a:avLst/>
              </a:prstGeom>
              <a:blipFill>
                <a:blip r:embed="rId8"/>
                <a:stretch>
                  <a:fillRect b="-34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4D0839B5-579B-9CA7-7581-4754BB9F8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6"/>
          <a:stretch/>
        </p:blipFill>
        <p:spPr bwMode="auto">
          <a:xfrm>
            <a:off x="8151799" y="6092784"/>
            <a:ext cx="3578321" cy="44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11C675-7309-5894-BD65-0E055F450716}"/>
                  </a:ext>
                </a:extLst>
              </p:cNvPr>
              <p:cNvSpPr txBox="1"/>
              <p:nvPr/>
            </p:nvSpPr>
            <p:spPr>
              <a:xfrm>
                <a:off x="4343392" y="4577681"/>
                <a:ext cx="70144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0" lang="ko-KR" alt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𝒪</m:t>
                    </m:r>
                    <m:r>
                      <a:rPr kumimoji="0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𝑁𝐷</m:t>
                    </m:r>
                    <m:r>
                      <a:rPr kumimoji="0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endParaRPr lang="ko-KR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11C675-7309-5894-BD65-0E055F450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2" y="4577681"/>
                <a:ext cx="701446" cy="276999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26475E-C178-C0CE-8116-1610FFE55D03}"/>
                  </a:ext>
                </a:extLst>
              </p:cNvPr>
              <p:cNvSpPr txBox="1"/>
              <p:nvPr/>
            </p:nvSpPr>
            <p:spPr>
              <a:xfrm>
                <a:off x="4919892" y="4569655"/>
                <a:ext cx="70144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0" lang="ko-KR" alt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𝒪</m:t>
                    </m:r>
                    <m:r>
                      <a:rPr kumimoji="0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𝑁𝐷</m:t>
                    </m:r>
                    <m:r>
                      <a:rPr kumimoji="0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endParaRPr lang="ko-KR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26475E-C178-C0CE-8116-1610FFE55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892" y="4569655"/>
                <a:ext cx="701446" cy="276999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BF0853-82E1-B1B6-BECF-10F456AB2BEF}"/>
                  </a:ext>
                </a:extLst>
              </p:cNvPr>
              <p:cNvSpPr txBox="1"/>
              <p:nvPr/>
            </p:nvSpPr>
            <p:spPr>
              <a:xfrm>
                <a:off x="5693980" y="4569373"/>
                <a:ext cx="70144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0" lang="ko-KR" alt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𝒪</m:t>
                    </m:r>
                    <m:r>
                      <a:rPr kumimoji="0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𝑁𝐷</m:t>
                    </m:r>
                    <m:r>
                      <a:rPr kumimoji="0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endParaRPr lang="ko-KR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BF0853-82E1-B1B6-BECF-10F456AB2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980" y="4569373"/>
                <a:ext cx="701446" cy="276999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4E44D4D-BF91-3C60-EE65-012ED13699E6}"/>
                  </a:ext>
                </a:extLst>
              </p:cNvPr>
              <p:cNvSpPr txBox="1"/>
              <p:nvPr/>
            </p:nvSpPr>
            <p:spPr>
              <a:xfrm>
                <a:off x="6593440" y="4576035"/>
                <a:ext cx="70144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0" lang="ko-KR" alt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𝒪</m:t>
                    </m:r>
                    <m:r>
                      <a:rPr kumimoji="0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altLang="ko-KR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p>
                        <m:r>
                          <a:rPr kumimoji="0" lang="en-US" altLang="ko-KR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𝐷</m:t>
                    </m:r>
                    <m:r>
                      <a:rPr kumimoji="0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endParaRPr lang="ko-KR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4E44D4D-BF91-3C60-EE65-012ED1369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440" y="4576035"/>
                <a:ext cx="701446" cy="276999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C4CC562-2ED9-78D9-1CD3-797A8714D75B}"/>
              </a:ext>
            </a:extLst>
          </p:cNvPr>
          <p:cNvSpPr txBox="1"/>
          <p:nvPr/>
        </p:nvSpPr>
        <p:spPr>
          <a:xfrm>
            <a:off x="7938243" y="6029904"/>
            <a:ext cx="1462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>
                <a:solidFill>
                  <a:srgbClr val="002060"/>
                </a:solidFill>
              </a:rPr>
              <a:t>*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05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143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Experiment</a:t>
            </a:r>
            <a:endParaRPr lang="ko-KR" alt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EC9CF-44EE-C79C-8211-FB4C4282D497}"/>
              </a:ext>
            </a:extLst>
          </p:cNvPr>
          <p:cNvSpPr txBox="1"/>
          <p:nvPr/>
        </p:nvSpPr>
        <p:spPr>
          <a:xfrm>
            <a:off x="943427" y="1066802"/>
            <a:ext cx="3518912" cy="2595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Dataset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/>
              <a:t>VQA v2</a:t>
            </a:r>
            <a:r>
              <a:rPr lang="en-US" altLang="ko-KR" sz="1200"/>
              <a:t> (Visual Question Answering)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/>
              <a:t>데이터 개수</a:t>
            </a:r>
            <a:endParaRPr lang="en-US" altLang="ko-KR" sz="1200" b="1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/>
          </a:p>
          <a:p>
            <a:pPr lvl="2">
              <a:lnSpc>
                <a:spcPct val="150000"/>
              </a:lnSpc>
            </a:pPr>
            <a:endParaRPr lang="en-US" altLang="ko-KR" sz="120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/>
              <a:t>Exeample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807A425C-7214-4F83-8E06-8277CF102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266764"/>
              </p:ext>
            </p:extLst>
          </p:nvPr>
        </p:nvGraphicFramePr>
        <p:xfrm>
          <a:off x="2183026" y="2027932"/>
          <a:ext cx="3515360" cy="10176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8840">
                  <a:extLst>
                    <a:ext uri="{9D8B030D-6E8A-4147-A177-3AD203B41FA5}">
                      <a16:colId xmlns:a16="http://schemas.microsoft.com/office/drawing/2014/main" val="2054221034"/>
                    </a:ext>
                  </a:extLst>
                </a:gridCol>
                <a:gridCol w="878840">
                  <a:extLst>
                    <a:ext uri="{9D8B030D-6E8A-4147-A177-3AD203B41FA5}">
                      <a16:colId xmlns:a16="http://schemas.microsoft.com/office/drawing/2014/main" val="2408829662"/>
                    </a:ext>
                  </a:extLst>
                </a:gridCol>
                <a:gridCol w="878840">
                  <a:extLst>
                    <a:ext uri="{9D8B030D-6E8A-4147-A177-3AD203B41FA5}">
                      <a16:colId xmlns:a16="http://schemas.microsoft.com/office/drawing/2014/main" val="3896330347"/>
                    </a:ext>
                  </a:extLst>
                </a:gridCol>
                <a:gridCol w="878840">
                  <a:extLst>
                    <a:ext uri="{9D8B030D-6E8A-4147-A177-3AD203B41FA5}">
                      <a16:colId xmlns:a16="http://schemas.microsoft.com/office/drawing/2014/main" val="2025749383"/>
                    </a:ext>
                  </a:extLst>
                </a:gridCol>
              </a:tblGrid>
              <a:tr h="3392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Train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Validation</a:t>
                      </a:r>
                      <a:endParaRPr lang="ko-KR" altLang="en-US" sz="12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Test</a:t>
                      </a:r>
                      <a:endParaRPr lang="ko-KR" altLang="en-US" sz="12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423623"/>
                  </a:ext>
                </a:extLst>
              </a:tr>
              <a:tr h="3392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Images</a:t>
                      </a:r>
                      <a:endParaRPr lang="ko-KR" altLang="en-US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82,783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40,540</a:t>
                      </a:r>
                      <a:endParaRPr lang="ko-KR" altLang="en-US" sz="12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81,434</a:t>
                      </a:r>
                      <a:endParaRPr lang="ko-KR" altLang="en-US" sz="12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12684092"/>
                  </a:ext>
                </a:extLst>
              </a:tr>
              <a:tr h="3392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Questions</a:t>
                      </a:r>
                      <a:endParaRPr lang="ko-KR" altLang="en-US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443,757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214,354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447,793</a:t>
                      </a:r>
                      <a:endParaRPr lang="ko-KR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808274"/>
                  </a:ext>
                </a:extLst>
              </a:tr>
            </a:tbl>
          </a:graphicData>
        </a:graphic>
      </p:graphicFrame>
      <p:pic>
        <p:nvPicPr>
          <p:cNvPr id="9" name="그림 8" descr="요리, 음식, 미리 포장된 식사, 테이크아웃 음식이(가) 표시된 사진&#10;&#10;자동 생성된 설명">
            <a:extLst>
              <a:ext uri="{FF2B5EF4-FFF2-40B4-BE49-F238E27FC236}">
                <a16:creationId xmlns:a16="http://schemas.microsoft.com/office/drawing/2014/main" id="{589CCF28-28C9-2945-73D8-B126FD5C9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91" y="3829985"/>
            <a:ext cx="3057997" cy="2293498"/>
          </a:xfrm>
          <a:prstGeom prst="rect">
            <a:avLst/>
          </a:prstGeom>
        </p:spPr>
      </p:pic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96A5CE2B-5DE8-5EC7-F99D-7B922F3F4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09267"/>
              </p:ext>
            </p:extLst>
          </p:nvPr>
        </p:nvGraphicFramePr>
        <p:xfrm>
          <a:off x="5284863" y="3522825"/>
          <a:ext cx="5449677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9886">
                  <a:extLst>
                    <a:ext uri="{9D8B030D-6E8A-4147-A177-3AD203B41FA5}">
                      <a16:colId xmlns:a16="http://schemas.microsoft.com/office/drawing/2014/main" val="1093536743"/>
                    </a:ext>
                  </a:extLst>
                </a:gridCol>
                <a:gridCol w="2729791">
                  <a:extLst>
                    <a:ext uri="{9D8B030D-6E8A-4147-A177-3AD203B41FA5}">
                      <a16:colId xmlns:a16="http://schemas.microsoft.com/office/drawing/2014/main" val="567630752"/>
                    </a:ext>
                  </a:extLst>
                </a:gridCol>
              </a:tblGrid>
              <a:tr h="1873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Question</a:t>
                      </a:r>
                      <a:endParaRPr lang="ko-KR" altLang="en-US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Answer (Label)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109009"/>
                  </a:ext>
                </a:extLst>
              </a:tr>
              <a:tr h="729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What color are the dishes?</a:t>
                      </a:r>
                      <a:r>
                        <a:rPr lang="en-US" altLang="ko-KR" sz="1200"/>
                        <a:t> </a:t>
                      </a:r>
                      <a:endParaRPr lang="ko-KR" altLang="en-US" sz="1200">
                        <a:solidFill>
                          <a:prstClr val="white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/>
                        <a:t>id1:   pink and yellow </a:t>
                      </a:r>
                      <a:br>
                        <a:rPr lang="en-US" altLang="ko-KR" sz="1200"/>
                      </a:br>
                      <a:r>
                        <a:rPr lang="en-US" altLang="ko-KR" sz="1200"/>
                        <a:t>id2:   yellow, pink</a:t>
                      </a:r>
                      <a:br>
                        <a:rPr lang="en-US" altLang="ko-KR" sz="1200"/>
                      </a:br>
                      <a:r>
                        <a:rPr lang="en-US" altLang="ko-KR" sz="1200"/>
                        <a:t>...</a:t>
                      </a:r>
                      <a:br>
                        <a:rPr lang="en-US" altLang="ko-KR" sz="1200"/>
                      </a:br>
                      <a:r>
                        <a:rPr lang="en-US" altLang="ko-KR" sz="1200"/>
                        <a:t>id10:  pink, yellow, and blue 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898971"/>
                  </a:ext>
                </a:extLst>
              </a:tr>
              <a:tr h="187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How many cookies can be seen?</a:t>
                      </a:r>
                      <a:r>
                        <a:rPr lang="en-US" altLang="ko-KR" sz="1200"/>
                        <a:t> </a:t>
                      </a:r>
                      <a:endParaRPr lang="ko-KR" altLang="en-US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/>
                        <a:t>id1:    2</a:t>
                      </a:r>
                    </a:p>
                    <a:p>
                      <a:pPr algn="l" latinLnBrk="1"/>
                      <a:r>
                        <a:rPr lang="en-US" altLang="ko-KR" sz="1200"/>
                        <a:t>id2:    2</a:t>
                      </a:r>
                    </a:p>
                    <a:p>
                      <a:pPr algn="l" latinLnBrk="1"/>
                      <a:r>
                        <a:rPr lang="en-US" altLang="ko-KR" sz="1200"/>
                        <a:t>...</a:t>
                      </a:r>
                    </a:p>
                    <a:p>
                      <a:pPr algn="l" latinLnBrk="1"/>
                      <a:r>
                        <a:rPr lang="en-US" altLang="ko-KR" sz="1200"/>
                        <a:t>id10:   2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80723"/>
                  </a:ext>
                </a:extLst>
              </a:tr>
              <a:tr h="187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What is the green stuff?</a:t>
                      </a:r>
                      <a:endParaRPr lang="ko-KR" altLang="en-US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/>
                        <a:t>id1:    broccoli</a:t>
                      </a:r>
                    </a:p>
                    <a:p>
                      <a:pPr algn="l" latinLnBrk="1"/>
                      <a:r>
                        <a:rPr lang="en-US" altLang="ko-KR" sz="1200"/>
                        <a:t>id2:    broccoli</a:t>
                      </a:r>
                    </a:p>
                    <a:p>
                      <a:pPr algn="l" latinLnBrk="1"/>
                      <a:r>
                        <a:rPr lang="en-US" altLang="ko-KR" sz="1200"/>
                        <a:t>...</a:t>
                      </a:r>
                    </a:p>
                    <a:p>
                      <a:pPr algn="l" latinLnBrk="1"/>
                      <a:r>
                        <a:rPr lang="en-US" altLang="ko-KR" sz="1200"/>
                        <a:t>id10:   broccoli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3568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5895CF-41FA-FFA2-94F6-4658EBCFD207}"/>
                  </a:ext>
                </a:extLst>
              </p:cNvPr>
              <p:cNvSpPr txBox="1"/>
              <p:nvPr/>
            </p:nvSpPr>
            <p:spPr>
              <a:xfrm>
                <a:off x="6136599" y="1676981"/>
                <a:ext cx="4843696" cy="895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0" lang="ko-KR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성능지표</a:t>
                </a:r>
                <a:endParaRPr kumimoji="0" lang="en-US" altLang="ko-KR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lvl="1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𝒂𝒄𝒄𝒖𝒓𝒂𝒄𝒚</m:t>
                      </m:r>
                      <m:r>
                        <a:rPr kumimoji="0" lang="en-US" altLang="ko-KR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min</m:t>
                      </m:r>
                      <m:r>
                        <a:rPr kumimoji="0" lang="en-US" altLang="ko-KR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⁡(</m:t>
                      </m:r>
                      <m:f>
                        <m:fPr>
                          <m:ctrlPr>
                            <a:rPr kumimoji="0" lang="en-US" altLang="ko-K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h𝑢𝑚𝑎𝑛𝑠</m:t>
                          </m:r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𝑝𝑟𝑜𝑣𝑖𝑑𝑒𝑑</m:t>
                          </m:r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0" lang="en-US" altLang="ko-K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𝑎𝑛𝑠𝑤𝑒𝑟</m:t>
                          </m:r>
                        </m:num>
                        <m:den>
                          <m:r>
                            <a:rPr kumimoji="0" lang="en-US" altLang="ko-K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US" altLang="ko-KR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,1)</m:t>
                      </m:r>
                    </m:oMath>
                  </m:oMathPara>
                </a14:m>
                <a:endPara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5895CF-41FA-FFA2-94F6-4658EBCFD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599" y="1676981"/>
                <a:ext cx="4843696" cy="895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835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164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Experiment-1</a:t>
            </a:r>
            <a:endParaRPr lang="ko-KR" alt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EC9CF-44EE-C79C-8211-FB4C4282D497}"/>
              </a:ext>
            </a:extLst>
          </p:cNvPr>
          <p:cNvSpPr txBox="1"/>
          <p:nvPr/>
        </p:nvSpPr>
        <p:spPr>
          <a:xfrm>
            <a:off x="943427" y="1066802"/>
            <a:ext cx="2838406" cy="231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Hyperparameter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Image_size: 384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Learning Rate: 2e-5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Batch_size: 32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Epoch: 10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num_class: 1000(87.47%)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Criterion: CrossEntropyLoss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Optimizer: Adam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8F2BA1FC-E2B0-B0DF-4F79-421269C16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769751"/>
              </p:ext>
            </p:extLst>
          </p:nvPr>
        </p:nvGraphicFramePr>
        <p:xfrm>
          <a:off x="4630587" y="1483290"/>
          <a:ext cx="6324600" cy="3306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5935">
                  <a:extLst>
                    <a:ext uri="{9D8B030D-6E8A-4147-A177-3AD203B41FA5}">
                      <a16:colId xmlns:a16="http://schemas.microsoft.com/office/drawing/2014/main" val="1474251822"/>
                    </a:ext>
                  </a:extLst>
                </a:gridCol>
                <a:gridCol w="1765935">
                  <a:extLst>
                    <a:ext uri="{9D8B030D-6E8A-4147-A177-3AD203B41FA5}">
                      <a16:colId xmlns:a16="http://schemas.microsoft.com/office/drawing/2014/main" val="1882087990"/>
                    </a:ext>
                  </a:extLst>
                </a:gridCol>
                <a:gridCol w="1765935">
                  <a:extLst>
                    <a:ext uri="{9D8B030D-6E8A-4147-A177-3AD203B41FA5}">
                      <a16:colId xmlns:a16="http://schemas.microsoft.com/office/drawing/2014/main" val="3065712680"/>
                    </a:ext>
                  </a:extLst>
                </a:gridCol>
                <a:gridCol w="1026795">
                  <a:extLst>
                    <a:ext uri="{9D8B030D-6E8A-4147-A177-3AD203B41FA5}">
                      <a16:colId xmlns:a16="http://schemas.microsoft.com/office/drawing/2014/main" val="4160396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Text Model</a:t>
                      </a:r>
                      <a:endParaRPr lang="ko-KR" alt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Image Model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Method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Accuracy</a:t>
                      </a:r>
                      <a:endParaRPr lang="ko-KR" altLang="en-US" sz="120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83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LSTM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VGGNet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Concatenation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(Baseline)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0.35895</a:t>
                      </a:r>
                      <a:b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</a:b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(±0.0183)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778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LSTM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VGGNet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Point-wise multiplication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0.36382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(±0.0157)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002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LSTM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VGGNet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Scaled Dot Product Attention 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0.39814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(±0.0102)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396575"/>
                  </a:ext>
                </a:extLst>
              </a:tr>
              <a:tr h="4461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LSTM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VGGNet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Attention+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UAT Method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0.47285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(±0.0092)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73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LSTM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VGGNet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Attention+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UAT Method+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Weighted Sum Combine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(UVF Method)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0.50481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(±0.0194)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1098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7F7112D-E634-B902-F25C-DE751E85453B}"/>
              </a:ext>
            </a:extLst>
          </p:cNvPr>
          <p:cNvSpPr txBox="1"/>
          <p:nvPr/>
        </p:nvSpPr>
        <p:spPr>
          <a:xfrm>
            <a:off x="4581040" y="1061805"/>
            <a:ext cx="1079013" cy="37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507956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164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Experiment-2</a:t>
            </a:r>
            <a:endParaRPr lang="ko-KR" alt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EC9CF-44EE-C79C-8211-FB4C4282D497}"/>
              </a:ext>
            </a:extLst>
          </p:cNvPr>
          <p:cNvSpPr txBox="1"/>
          <p:nvPr/>
        </p:nvSpPr>
        <p:spPr>
          <a:xfrm>
            <a:off x="943427" y="1066802"/>
            <a:ext cx="2313454" cy="697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Visualization Analysis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b="1">
              <a:solidFill>
                <a:srgbClr val="002060"/>
              </a:solidFill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25C65E61-C82B-34C6-2B98-5A76B8602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03228"/>
              </p:ext>
            </p:extLst>
          </p:nvPr>
        </p:nvGraphicFramePr>
        <p:xfrm>
          <a:off x="1330035" y="1635546"/>
          <a:ext cx="9827492" cy="4497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6873">
                  <a:extLst>
                    <a:ext uri="{9D8B030D-6E8A-4147-A177-3AD203B41FA5}">
                      <a16:colId xmlns:a16="http://schemas.microsoft.com/office/drawing/2014/main" val="3153614315"/>
                    </a:ext>
                  </a:extLst>
                </a:gridCol>
                <a:gridCol w="2456873">
                  <a:extLst>
                    <a:ext uri="{9D8B030D-6E8A-4147-A177-3AD203B41FA5}">
                      <a16:colId xmlns:a16="http://schemas.microsoft.com/office/drawing/2014/main" val="3391396510"/>
                    </a:ext>
                  </a:extLst>
                </a:gridCol>
                <a:gridCol w="2456873">
                  <a:extLst>
                    <a:ext uri="{9D8B030D-6E8A-4147-A177-3AD203B41FA5}">
                      <a16:colId xmlns:a16="http://schemas.microsoft.com/office/drawing/2014/main" val="2163003562"/>
                    </a:ext>
                  </a:extLst>
                </a:gridCol>
                <a:gridCol w="2456873">
                  <a:extLst>
                    <a:ext uri="{9D8B030D-6E8A-4147-A177-3AD203B41FA5}">
                      <a16:colId xmlns:a16="http://schemas.microsoft.com/office/drawing/2014/main" val="1441800808"/>
                    </a:ext>
                  </a:extLst>
                </a:gridCol>
              </a:tblGrid>
              <a:tr h="396454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LSTM+VGG</a:t>
                      </a:r>
                      <a:endParaRPr lang="ko-KR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/>
                        <a:t>what color is the vase?</a:t>
                      </a:r>
                      <a:endParaRPr lang="ko-KR" altLang="en-US" sz="1200" b="1"/>
                    </a:p>
                    <a:p>
                      <a:pPr algn="ctr"/>
                      <a:r>
                        <a:rPr lang="ko-KR" altLang="en-US" sz="1200" b="1" i="1" u="sng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/>
                        <a:t>what is the vase sitting on?</a:t>
                      </a:r>
                      <a:endParaRPr kumimoji="0" lang="ko-KR" alt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1" u="sng"/>
                        <a:t>railing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/>
                        <a:t>are all the flowers white?</a:t>
                      </a:r>
                      <a:endParaRPr lang="ko-KR" altLang="en-US" sz="1200" b="1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1" u="sng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544237"/>
                  </a:ext>
                </a:extLst>
              </a:tr>
              <a:tr h="2008199">
                <a:tc>
                  <a:txBody>
                    <a:bodyPr/>
                    <a:lstStyle/>
                    <a:p>
                      <a:pPr latinLnBrk="1"/>
                      <a:endParaRPr lang="ko-KR" altLang="en-US" b="1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213356"/>
                  </a:ext>
                </a:extLst>
              </a:tr>
              <a:tr h="2032481">
                <a:tc>
                  <a:txBody>
                    <a:bodyPr/>
                    <a:lstStyle/>
                    <a:p>
                      <a:pPr latinLnBrk="1"/>
                      <a:endParaRPr lang="ko-KR" altLang="en-US" b="1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1485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5658B01-33BA-76C0-E636-7D7BFCBBBF4E}"/>
              </a:ext>
            </a:extLst>
          </p:cNvPr>
          <p:cNvSpPr txBox="1"/>
          <p:nvPr/>
        </p:nvSpPr>
        <p:spPr>
          <a:xfrm>
            <a:off x="4361198" y="3775275"/>
            <a:ext cx="12930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i="1" u="sng">
                <a:solidFill>
                  <a:srgbClr val="0070C0"/>
                </a:solidFill>
                <a:latin typeface="맑은 고딕" panose="020F0502020204030204"/>
                <a:ea typeface="맑은 고딕" panose="020B0503020000020004" pitchFamily="50" charset="-127"/>
              </a:rPr>
              <a:t>white</a:t>
            </a:r>
            <a:endParaRPr kumimoji="0" lang="ko-KR" altLang="en-US" sz="1200" b="1" i="1" u="sng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D0CE89-648F-B908-551A-F7F9F7C383A0}"/>
              </a:ext>
            </a:extLst>
          </p:cNvPr>
          <p:cNvSpPr txBox="1"/>
          <p:nvPr/>
        </p:nvSpPr>
        <p:spPr>
          <a:xfrm>
            <a:off x="4141139" y="5769728"/>
            <a:ext cx="1751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i="1" u="sng">
                <a:solidFill>
                  <a:srgbClr val="0070C0"/>
                </a:solidFill>
                <a:latin typeface="맑은 고딕" panose="020F0502020204030204"/>
                <a:ea typeface="맑은 고딕" panose="020B0503020000020004" pitchFamily="50" charset="-127"/>
              </a:rPr>
              <a:t>white</a:t>
            </a:r>
            <a:endParaRPr kumimoji="0" lang="ko-KR" altLang="en-US" sz="1200" b="1" i="1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BF37B9-CD71-6E68-3099-7EDFEC3B2BC7}"/>
              </a:ext>
            </a:extLst>
          </p:cNvPr>
          <p:cNvSpPr txBox="1"/>
          <p:nvPr/>
        </p:nvSpPr>
        <p:spPr>
          <a:xfrm>
            <a:off x="9054261" y="5784828"/>
            <a:ext cx="1751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i="1" u="sng">
                <a:solidFill>
                  <a:srgbClr val="0070C0"/>
                </a:solidFill>
                <a:latin typeface="맑은 고딕" panose="020F0502020204030204"/>
                <a:ea typeface="맑은 고딕" panose="020B0503020000020004" pitchFamily="50" charset="-127"/>
              </a:rPr>
              <a:t>no</a:t>
            </a:r>
            <a:endParaRPr kumimoji="0" lang="ko-KR" altLang="en-US" sz="1200" b="1" i="1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5D9570-235E-F36C-CA2B-DC3665240398}"/>
              </a:ext>
            </a:extLst>
          </p:cNvPr>
          <p:cNvSpPr txBox="1"/>
          <p:nvPr/>
        </p:nvSpPr>
        <p:spPr>
          <a:xfrm>
            <a:off x="9054261" y="3744531"/>
            <a:ext cx="1751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1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no</a:t>
            </a:r>
            <a:endParaRPr kumimoji="0" lang="ko-KR" altLang="en-US" sz="1200" b="1" i="1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44D5A0-0FE7-67F9-631B-74606396881D}"/>
              </a:ext>
            </a:extLst>
          </p:cNvPr>
          <p:cNvSpPr txBox="1"/>
          <p:nvPr/>
        </p:nvSpPr>
        <p:spPr>
          <a:xfrm>
            <a:off x="6584207" y="5761364"/>
            <a:ext cx="1751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i="1" u="sng">
                <a:solidFill>
                  <a:srgbClr val="0070C0"/>
                </a:solidFill>
                <a:latin typeface="맑은 고딕" panose="020F0502020204030204"/>
                <a:ea typeface="맑은 고딕" panose="020B0503020000020004" pitchFamily="50" charset="-127"/>
              </a:rPr>
              <a:t>railing</a:t>
            </a:r>
            <a:endParaRPr kumimoji="0" lang="ko-KR" altLang="en-US" sz="1200" b="1" i="1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D7529A-2796-FBED-0CEB-CDDDEA5EF2E2}"/>
              </a:ext>
            </a:extLst>
          </p:cNvPr>
          <p:cNvSpPr txBox="1"/>
          <p:nvPr/>
        </p:nvSpPr>
        <p:spPr>
          <a:xfrm>
            <a:off x="6830673" y="3775274"/>
            <a:ext cx="12930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1" u="sng" strike="sng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table</a:t>
            </a:r>
            <a:endParaRPr kumimoji="0" lang="ko-KR" altLang="en-US" sz="1200" b="1" i="1" u="sng" strike="sng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 descr="꽃, 꽃꽂이, 화훼장식, 플로랄 디자인이(가) 표시된 사진&#10;&#10;자동 생성된 설명">
            <a:extLst>
              <a:ext uri="{FF2B5EF4-FFF2-40B4-BE49-F238E27FC236}">
                <a16:creationId xmlns:a16="http://schemas.microsoft.com/office/drawing/2014/main" id="{1A803AFC-B753-B367-6F4C-563DB68257C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12" y="2695274"/>
            <a:ext cx="2379520" cy="2527180"/>
          </a:xfrm>
          <a:prstGeom prst="rect">
            <a:avLst/>
          </a:prstGeom>
        </p:spPr>
      </p:pic>
      <p:pic>
        <p:nvPicPr>
          <p:cNvPr id="9" name="그림 8" descr="다채로움, 페인팅, 스크린샷, 무지개이(가) 표시된 사진&#10;&#10;자동 생성된 설명">
            <a:extLst>
              <a:ext uri="{FF2B5EF4-FFF2-40B4-BE49-F238E27FC236}">
                <a16:creationId xmlns:a16="http://schemas.microsoft.com/office/drawing/2014/main" id="{86401296-F0B1-DB2C-E0B1-18EFBD278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10" y="2124530"/>
            <a:ext cx="2351410" cy="1625059"/>
          </a:xfrm>
          <a:prstGeom prst="rect">
            <a:avLst/>
          </a:prstGeom>
        </p:spPr>
      </p:pic>
      <p:pic>
        <p:nvPicPr>
          <p:cNvPr id="10" name="그림 9" descr="다채로움, 페인팅, 예술, 무지개이(가) 표시된 사진&#10;&#10;자동 생성된 설명">
            <a:extLst>
              <a:ext uri="{FF2B5EF4-FFF2-40B4-BE49-F238E27FC236}">
                <a16:creationId xmlns:a16="http://schemas.microsoft.com/office/drawing/2014/main" id="{0E6A8965-D8FB-02AC-7E78-C67F4AA3B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210" y="2121156"/>
            <a:ext cx="2351410" cy="1620001"/>
          </a:xfrm>
          <a:prstGeom prst="rect">
            <a:avLst/>
          </a:prstGeom>
        </p:spPr>
      </p:pic>
      <p:pic>
        <p:nvPicPr>
          <p:cNvPr id="12" name="그림 11" descr="다채로움, 스크린샷, 바이올렛색, 프랙탈 아트이(가) 표시된 사진&#10;&#10;자동 생성된 설명">
            <a:extLst>
              <a:ext uri="{FF2B5EF4-FFF2-40B4-BE49-F238E27FC236}">
                <a16:creationId xmlns:a16="http://schemas.microsoft.com/office/drawing/2014/main" id="{D7D119EB-4E5D-0D64-D920-B61E4DFB4A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55" y="4131331"/>
            <a:ext cx="2379520" cy="1653497"/>
          </a:xfrm>
          <a:prstGeom prst="rect">
            <a:avLst/>
          </a:prstGeom>
        </p:spPr>
      </p:pic>
      <p:pic>
        <p:nvPicPr>
          <p:cNvPr id="16" name="그림 15" descr="스크린샷, 꽃, 다채로움, 마조렐 블루이(가) 표시된 사진&#10;&#10;자동 생성된 설명">
            <a:extLst>
              <a:ext uri="{FF2B5EF4-FFF2-40B4-BE49-F238E27FC236}">
                <a16:creationId xmlns:a16="http://schemas.microsoft.com/office/drawing/2014/main" id="{E9FF9F3A-9D9A-7E65-3698-5480411FF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07" y="4116431"/>
            <a:ext cx="2351410" cy="1669429"/>
          </a:xfrm>
          <a:prstGeom prst="rect">
            <a:avLst/>
          </a:prstGeom>
        </p:spPr>
      </p:pic>
      <p:pic>
        <p:nvPicPr>
          <p:cNvPr id="17" name="그림 16" descr="꽃병, 마조렐 블루, 스크린샷, 꽃이(가) 표시된 사진&#10;&#10;자동 생성된 설명">
            <a:extLst>
              <a:ext uri="{FF2B5EF4-FFF2-40B4-BE49-F238E27FC236}">
                <a16:creationId xmlns:a16="http://schemas.microsoft.com/office/drawing/2014/main" id="{44F78BF7-3045-8C23-9B88-4D7CE008AE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055" y="4130677"/>
            <a:ext cx="2351410" cy="1669429"/>
          </a:xfrm>
          <a:prstGeom prst="rect">
            <a:avLst/>
          </a:prstGeom>
        </p:spPr>
      </p:pic>
      <p:pic>
        <p:nvPicPr>
          <p:cNvPr id="18" name="그림 17" descr="다채로움, 꽃이(가) 표시된 사진&#10;&#10;자동 생성된 설명">
            <a:extLst>
              <a:ext uri="{FF2B5EF4-FFF2-40B4-BE49-F238E27FC236}">
                <a16:creationId xmlns:a16="http://schemas.microsoft.com/office/drawing/2014/main" id="{6F0826E3-E5DE-E615-3397-6BE85F65A6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55" y="2124530"/>
            <a:ext cx="2379520" cy="162000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9F410BC-5E63-B661-58FD-BB9A598965D0}"/>
              </a:ext>
            </a:extLst>
          </p:cNvPr>
          <p:cNvSpPr txBox="1"/>
          <p:nvPr/>
        </p:nvSpPr>
        <p:spPr>
          <a:xfrm>
            <a:off x="2887254" y="2080838"/>
            <a:ext cx="10931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Baseline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25FC75-C49F-57A9-4DB3-4876BC3B8290}"/>
              </a:ext>
            </a:extLst>
          </p:cNvPr>
          <p:cNvSpPr txBox="1"/>
          <p:nvPr/>
        </p:nvSpPr>
        <p:spPr>
          <a:xfrm>
            <a:off x="2978938" y="5821143"/>
            <a:ext cx="10931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Ours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457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164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Experiment-2</a:t>
            </a:r>
            <a:endParaRPr lang="ko-KR" alt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EC9CF-44EE-C79C-8211-FB4C4282D497}"/>
              </a:ext>
            </a:extLst>
          </p:cNvPr>
          <p:cNvSpPr txBox="1"/>
          <p:nvPr/>
        </p:nvSpPr>
        <p:spPr>
          <a:xfrm>
            <a:off x="943427" y="1066802"/>
            <a:ext cx="2313454" cy="697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Visualization Analysis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b="1">
              <a:solidFill>
                <a:srgbClr val="002060"/>
              </a:solidFill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25C65E61-C82B-34C6-2B98-5A76B8602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521256"/>
              </p:ext>
            </p:extLst>
          </p:nvPr>
        </p:nvGraphicFramePr>
        <p:xfrm>
          <a:off x="1330035" y="1635546"/>
          <a:ext cx="9827492" cy="4497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6873">
                  <a:extLst>
                    <a:ext uri="{9D8B030D-6E8A-4147-A177-3AD203B41FA5}">
                      <a16:colId xmlns:a16="http://schemas.microsoft.com/office/drawing/2014/main" val="3153614315"/>
                    </a:ext>
                  </a:extLst>
                </a:gridCol>
                <a:gridCol w="2456873">
                  <a:extLst>
                    <a:ext uri="{9D8B030D-6E8A-4147-A177-3AD203B41FA5}">
                      <a16:colId xmlns:a16="http://schemas.microsoft.com/office/drawing/2014/main" val="3391396510"/>
                    </a:ext>
                  </a:extLst>
                </a:gridCol>
                <a:gridCol w="2456873">
                  <a:extLst>
                    <a:ext uri="{9D8B030D-6E8A-4147-A177-3AD203B41FA5}">
                      <a16:colId xmlns:a16="http://schemas.microsoft.com/office/drawing/2014/main" val="2163003562"/>
                    </a:ext>
                  </a:extLst>
                </a:gridCol>
                <a:gridCol w="2456873">
                  <a:extLst>
                    <a:ext uri="{9D8B030D-6E8A-4147-A177-3AD203B41FA5}">
                      <a16:colId xmlns:a16="http://schemas.microsoft.com/office/drawing/2014/main" val="1441800808"/>
                    </a:ext>
                  </a:extLst>
                </a:gridCol>
              </a:tblGrid>
              <a:tr h="396454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LSTM+VGG</a:t>
                      </a:r>
                      <a:endParaRPr lang="ko-KR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what color are the dishes</a:t>
                      </a:r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ko-KR" alt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1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pink and 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how many cookies can be seen</a:t>
                      </a:r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ko-KR" alt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1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what is the green stuff</a:t>
                      </a:r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ko-KR" alt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1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broccoli</a:t>
                      </a:r>
                      <a:endParaRPr kumimoji="0" lang="ko-KR" altLang="en-US" sz="1200" b="1" i="1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544237"/>
                  </a:ext>
                </a:extLst>
              </a:tr>
              <a:tr h="2008199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213356"/>
                  </a:ext>
                </a:extLst>
              </a:tr>
              <a:tr h="2032481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14858"/>
                  </a:ext>
                </a:extLst>
              </a:tr>
            </a:tbl>
          </a:graphicData>
        </a:graphic>
      </p:graphicFrame>
      <p:pic>
        <p:nvPicPr>
          <p:cNvPr id="11" name="그림 10" descr="요리, 음식, 미리 포장된 식사, 테이크아웃 음식이(가) 표시된 사진&#10;&#10;자동 생성된 설명">
            <a:extLst>
              <a:ext uri="{FF2B5EF4-FFF2-40B4-BE49-F238E27FC236}">
                <a16:creationId xmlns:a16="http://schemas.microsoft.com/office/drawing/2014/main" id="{0E4BD99C-0B62-5E54-9AAF-AAEE09F691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17" y="2819400"/>
            <a:ext cx="2393372" cy="2465748"/>
          </a:xfrm>
          <a:prstGeom prst="rect">
            <a:avLst/>
          </a:prstGeom>
        </p:spPr>
      </p:pic>
      <p:pic>
        <p:nvPicPr>
          <p:cNvPr id="13" name="그림 12" descr="음식, 요리, 미리 포장된 식사, 플라스틱이(가) 표시된 사진&#10;&#10;자동 생성된 설명">
            <a:extLst>
              <a:ext uri="{FF2B5EF4-FFF2-40B4-BE49-F238E27FC236}">
                <a16:creationId xmlns:a16="http://schemas.microsoft.com/office/drawing/2014/main" id="{CC8478FD-DB35-604F-C10B-F976B2984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88" y="2143088"/>
            <a:ext cx="2379712" cy="1613094"/>
          </a:xfrm>
          <a:prstGeom prst="rect">
            <a:avLst/>
          </a:prstGeom>
        </p:spPr>
      </p:pic>
      <p:pic>
        <p:nvPicPr>
          <p:cNvPr id="14" name="그림 13" descr="음식, 용기, 플라스틱이(가) 표시된 사진&#10;&#10;자동 생성된 설명">
            <a:extLst>
              <a:ext uri="{FF2B5EF4-FFF2-40B4-BE49-F238E27FC236}">
                <a16:creationId xmlns:a16="http://schemas.microsoft.com/office/drawing/2014/main" id="{91D9DA35-C550-BA4B-C9E9-8525258DB38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9" y="2141693"/>
            <a:ext cx="2379521" cy="1612800"/>
          </a:xfrm>
          <a:prstGeom prst="rect">
            <a:avLst/>
          </a:prstGeom>
        </p:spPr>
      </p:pic>
      <p:pic>
        <p:nvPicPr>
          <p:cNvPr id="15" name="그림 14" descr="음식, 요리, 미리 포장된 식사, 용기이(가) 표시된 사진&#10;&#10;자동 생성된 설명">
            <a:extLst>
              <a:ext uri="{FF2B5EF4-FFF2-40B4-BE49-F238E27FC236}">
                <a16:creationId xmlns:a16="http://schemas.microsoft.com/office/drawing/2014/main" id="{530FC8D6-939E-C3BD-8E1F-2173D2BC841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332" y="2141694"/>
            <a:ext cx="2379521" cy="1612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658B01-33BA-76C0-E636-7D7BFCBBBF4E}"/>
              </a:ext>
            </a:extLst>
          </p:cNvPr>
          <p:cNvSpPr txBox="1"/>
          <p:nvPr/>
        </p:nvSpPr>
        <p:spPr>
          <a:xfrm>
            <a:off x="4361198" y="3775275"/>
            <a:ext cx="12930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1" u="sng" strike="sng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Yellow</a:t>
            </a:r>
            <a:endParaRPr kumimoji="0" lang="ko-KR" altLang="en-US" sz="1200" b="1" i="1" u="sng" strike="sng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2" name="그림 21" descr="음식, 요리, 패스트푸드, 미리 포장된 식사이(가) 표시된 사진&#10;&#10;자동 생성된 설명">
            <a:extLst>
              <a:ext uri="{FF2B5EF4-FFF2-40B4-BE49-F238E27FC236}">
                <a16:creationId xmlns:a16="http://schemas.microsoft.com/office/drawing/2014/main" id="{7E1840B5-9D44-250A-1CCA-E730FB2BF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333" y="4150044"/>
            <a:ext cx="2379522" cy="1611320"/>
          </a:xfrm>
          <a:prstGeom prst="rect">
            <a:avLst/>
          </a:prstGeom>
        </p:spPr>
      </p:pic>
      <p:pic>
        <p:nvPicPr>
          <p:cNvPr id="23" name="그림 22" descr="음식, 미리 포장된 식사, 요리, 용기이(가) 표시된 사진&#10;&#10;자동 생성된 설명">
            <a:extLst>
              <a:ext uri="{FF2B5EF4-FFF2-40B4-BE49-F238E27FC236}">
                <a16:creationId xmlns:a16="http://schemas.microsoft.com/office/drawing/2014/main" id="{4481C43D-F64E-B53E-9399-3698DD6DF0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42" y="4150043"/>
            <a:ext cx="2361257" cy="1589522"/>
          </a:xfrm>
          <a:prstGeom prst="rect">
            <a:avLst/>
          </a:prstGeom>
        </p:spPr>
      </p:pic>
      <p:pic>
        <p:nvPicPr>
          <p:cNvPr id="25" name="그림 24" descr="음식, 플라스틱, 용기, 색상이(가) 표시된 사진&#10;&#10;자동 생성된 설명">
            <a:extLst>
              <a:ext uri="{FF2B5EF4-FFF2-40B4-BE49-F238E27FC236}">
                <a16:creationId xmlns:a16="http://schemas.microsoft.com/office/drawing/2014/main" id="{11256949-0C58-3A89-B403-29DE7C8A76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9" y="4128246"/>
            <a:ext cx="2379521" cy="161131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0D0CE89-648F-B908-551A-F7F9F7C383A0}"/>
              </a:ext>
            </a:extLst>
          </p:cNvPr>
          <p:cNvSpPr txBox="1"/>
          <p:nvPr/>
        </p:nvSpPr>
        <p:spPr>
          <a:xfrm>
            <a:off x="4141139" y="5769728"/>
            <a:ext cx="1751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1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pink and yellow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BF37B9-CD71-6E68-3099-7EDFEC3B2BC7}"/>
              </a:ext>
            </a:extLst>
          </p:cNvPr>
          <p:cNvSpPr txBox="1"/>
          <p:nvPr/>
        </p:nvSpPr>
        <p:spPr>
          <a:xfrm>
            <a:off x="9054261" y="5784828"/>
            <a:ext cx="1751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i="1" u="sng">
                <a:solidFill>
                  <a:srgbClr val="0070C0"/>
                </a:solidFill>
                <a:latin typeface="맑은 고딕" panose="020F0502020204030204"/>
                <a:ea typeface="맑은 고딕" panose="020B0503020000020004" pitchFamily="50" charset="-127"/>
              </a:rPr>
              <a:t>broccoli</a:t>
            </a:r>
            <a:endParaRPr kumimoji="0" lang="ko-KR" altLang="en-US" sz="1200" b="1" i="1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5D9570-235E-F36C-CA2B-DC3665240398}"/>
              </a:ext>
            </a:extLst>
          </p:cNvPr>
          <p:cNvSpPr txBox="1"/>
          <p:nvPr/>
        </p:nvSpPr>
        <p:spPr>
          <a:xfrm>
            <a:off x="9054261" y="3744531"/>
            <a:ext cx="1751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i="1" u="sng">
                <a:solidFill>
                  <a:srgbClr val="0070C0"/>
                </a:solidFill>
                <a:latin typeface="맑은 고딕" panose="020F0502020204030204"/>
                <a:ea typeface="맑은 고딕" panose="020B0503020000020004" pitchFamily="50" charset="-127"/>
              </a:rPr>
              <a:t>broccoli</a:t>
            </a:r>
            <a:endParaRPr kumimoji="0" lang="ko-KR" altLang="en-US" sz="1200" b="1" i="1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44D5A0-0FE7-67F9-631B-74606396881D}"/>
              </a:ext>
            </a:extLst>
          </p:cNvPr>
          <p:cNvSpPr txBox="1"/>
          <p:nvPr/>
        </p:nvSpPr>
        <p:spPr>
          <a:xfrm>
            <a:off x="6584207" y="5761364"/>
            <a:ext cx="1751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1" u="sng" strike="sng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1200" b="1" i="1" u="sng" strike="sng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D7529A-2796-FBED-0CEB-CDDDEA5EF2E2}"/>
              </a:ext>
            </a:extLst>
          </p:cNvPr>
          <p:cNvSpPr txBox="1"/>
          <p:nvPr/>
        </p:nvSpPr>
        <p:spPr>
          <a:xfrm>
            <a:off x="6830673" y="3775274"/>
            <a:ext cx="12930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1" u="sng" strike="sng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1200" b="1" i="1" u="sng" strike="sng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777E75-07E1-B8A6-F337-B75FDFF87FBA}"/>
              </a:ext>
            </a:extLst>
          </p:cNvPr>
          <p:cNvSpPr txBox="1"/>
          <p:nvPr/>
        </p:nvSpPr>
        <p:spPr>
          <a:xfrm>
            <a:off x="2887254" y="2080838"/>
            <a:ext cx="10931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Baseline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954C53-897D-204B-E36F-4674F277F2D6}"/>
              </a:ext>
            </a:extLst>
          </p:cNvPr>
          <p:cNvSpPr txBox="1"/>
          <p:nvPr/>
        </p:nvSpPr>
        <p:spPr>
          <a:xfrm>
            <a:off x="2978938" y="5821143"/>
            <a:ext cx="10931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Ours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46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164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Experiment-3</a:t>
            </a:r>
            <a:endParaRPr lang="ko-KR" alt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EC9CF-44EE-C79C-8211-FB4C4282D497}"/>
              </a:ext>
            </a:extLst>
          </p:cNvPr>
          <p:cNvSpPr txBox="1"/>
          <p:nvPr/>
        </p:nvSpPr>
        <p:spPr>
          <a:xfrm>
            <a:off x="943427" y="1066802"/>
            <a:ext cx="2838406" cy="231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Hyperparameter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Image_size: 384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Learning Rate: 2e-5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Batch_size: 16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Epoch: 10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num_class: 3128(93.25%)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Criterion: CrossEntropyLoss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Optimizer: AdamW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8F2BA1FC-E2B0-B0DF-4F79-421269C16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457234"/>
              </p:ext>
            </p:extLst>
          </p:nvPr>
        </p:nvGraphicFramePr>
        <p:xfrm>
          <a:off x="4630587" y="1483290"/>
          <a:ext cx="6324600" cy="3307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5935">
                  <a:extLst>
                    <a:ext uri="{9D8B030D-6E8A-4147-A177-3AD203B41FA5}">
                      <a16:colId xmlns:a16="http://schemas.microsoft.com/office/drawing/2014/main" val="1474251822"/>
                    </a:ext>
                  </a:extLst>
                </a:gridCol>
                <a:gridCol w="1765935">
                  <a:extLst>
                    <a:ext uri="{9D8B030D-6E8A-4147-A177-3AD203B41FA5}">
                      <a16:colId xmlns:a16="http://schemas.microsoft.com/office/drawing/2014/main" val="1882087990"/>
                    </a:ext>
                  </a:extLst>
                </a:gridCol>
                <a:gridCol w="1765935">
                  <a:extLst>
                    <a:ext uri="{9D8B030D-6E8A-4147-A177-3AD203B41FA5}">
                      <a16:colId xmlns:a16="http://schemas.microsoft.com/office/drawing/2014/main" val="3065712680"/>
                    </a:ext>
                  </a:extLst>
                </a:gridCol>
                <a:gridCol w="1026795">
                  <a:extLst>
                    <a:ext uri="{9D8B030D-6E8A-4147-A177-3AD203B41FA5}">
                      <a16:colId xmlns:a16="http://schemas.microsoft.com/office/drawing/2014/main" val="4160396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Text Model</a:t>
                      </a:r>
                      <a:endParaRPr lang="ko-KR" altLang="en-US" sz="1200" b="1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Image Model</a:t>
                      </a:r>
                      <a:endParaRPr lang="ko-KR" altLang="en-US" sz="12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Method</a:t>
                      </a:r>
                      <a:endParaRPr lang="ko-KR" altLang="en-US" sz="12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Accuracy</a:t>
                      </a:r>
                      <a:endParaRPr lang="ko-KR" altLang="en-US" sz="1200" b="1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83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BERT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ViT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Baseline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0.47186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(±0.0093)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381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BERT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ViT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Ours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0.55331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(±0.0132)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345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RoBERTa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ViT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Baseline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0.49412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(±0.0105)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75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RoBERTa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ViT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Ours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0.57921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(±0.0148)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62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DeBERTa_V3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BeiT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Baseline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0.58251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(±0.0089)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120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DeBERTa_V3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BeiT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Ours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0.67917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(±0.0121)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89917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7F7112D-E634-B902-F25C-DE751E85453B}"/>
              </a:ext>
            </a:extLst>
          </p:cNvPr>
          <p:cNvSpPr txBox="1"/>
          <p:nvPr/>
        </p:nvSpPr>
        <p:spPr>
          <a:xfrm>
            <a:off x="4581040" y="1061805"/>
            <a:ext cx="1079013" cy="37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703338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Conclusion</a:t>
            </a:r>
            <a:endParaRPr lang="ko-KR" alt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EC9CF-44EE-C79C-8211-FB4C4282D497}"/>
              </a:ext>
            </a:extLst>
          </p:cNvPr>
          <p:cNvSpPr txBox="1"/>
          <p:nvPr/>
        </p:nvSpPr>
        <p:spPr>
          <a:xfrm>
            <a:off x="943427" y="1066802"/>
            <a:ext cx="7844904" cy="2220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002060"/>
                </a:solidFill>
              </a:rPr>
              <a:t>단일 모달리티 네트워크에서 출력된 벡터값을 결합하는 </a:t>
            </a:r>
            <a:r>
              <a:rPr lang="en-US" altLang="ko-KR" sz="1400" b="1">
                <a:solidFill>
                  <a:srgbClr val="002060"/>
                </a:solidFill>
              </a:rPr>
              <a:t>Unified Vector Fusion </a:t>
            </a:r>
            <a:r>
              <a:rPr lang="ko-KR" altLang="en-US" sz="1400" b="1">
                <a:solidFill>
                  <a:srgbClr val="002060"/>
                </a:solidFill>
              </a:rPr>
              <a:t>방안을 제안</a:t>
            </a:r>
            <a:endParaRPr lang="en-US" altLang="ko-KR" sz="1400" b="1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002060"/>
                </a:solidFill>
              </a:rPr>
              <a:t>타 결합 방안 대비 효율적인 계산 복잡도 </a:t>
            </a:r>
            <a:r>
              <a:rPr lang="en-US" altLang="ko-KR" sz="1400" b="1">
                <a:solidFill>
                  <a:srgbClr val="002060"/>
                </a:solidFill>
              </a:rPr>
              <a:t>+ </a:t>
            </a:r>
            <a:r>
              <a:rPr lang="ko-KR" altLang="en-US" sz="1400" b="1">
                <a:solidFill>
                  <a:srgbClr val="002060"/>
                </a:solidFill>
              </a:rPr>
              <a:t>성능 향상</a:t>
            </a:r>
            <a:r>
              <a:rPr lang="en-US" altLang="ko-KR" sz="1400" b="1">
                <a:solidFill>
                  <a:srgbClr val="002060"/>
                </a:solidFill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Grad-Cam</a:t>
            </a:r>
            <a:r>
              <a:rPr lang="ko-KR" altLang="en-US" sz="1400" b="1">
                <a:solidFill>
                  <a:srgbClr val="002060"/>
                </a:solidFill>
              </a:rPr>
              <a:t>을 통한 설명가능한 인공지능 방안 가이드라인 제공</a:t>
            </a:r>
            <a:endParaRPr lang="en-US" altLang="ko-KR" sz="1400" b="1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002060"/>
                </a:solidFill>
              </a:rPr>
              <a:t>시각화를 통해 벡터 조합 방안의 효과 검증</a:t>
            </a:r>
            <a:endParaRPr lang="en-US" altLang="ko-KR" sz="1400" b="1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002060"/>
                </a:solidFill>
              </a:rPr>
              <a:t>모든 모델과 모달리티에 적용 가능한 일반성과 범용성 있는 조합 방안 제안</a:t>
            </a:r>
            <a:endParaRPr lang="en-US" altLang="ko-KR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A36BB-0E5B-75AE-F801-E33511C9C1A3}"/>
              </a:ext>
            </a:extLst>
          </p:cNvPr>
          <p:cNvSpPr txBox="1"/>
          <p:nvPr/>
        </p:nvSpPr>
        <p:spPr>
          <a:xfrm>
            <a:off x="616857" y="3649436"/>
            <a:ext cx="167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Future Works</a:t>
            </a:r>
            <a:endParaRPr lang="ko-KR" alt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5F56B2-864D-087B-6877-D00DCED21D88}"/>
              </a:ext>
            </a:extLst>
          </p:cNvPr>
          <p:cNvSpPr txBox="1"/>
          <p:nvPr/>
        </p:nvSpPr>
        <p:spPr>
          <a:xfrm>
            <a:off x="943427" y="4018768"/>
            <a:ext cx="5785558" cy="10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3</a:t>
            </a:r>
            <a:r>
              <a:rPr lang="ko-KR" altLang="en-US" sz="1400" b="1">
                <a:solidFill>
                  <a:srgbClr val="002060"/>
                </a:solidFill>
              </a:rPr>
              <a:t>가지 이상의 유니모달 데이터를 사용한 작업으로 추가 검증</a:t>
            </a:r>
            <a:endParaRPr lang="en-US" altLang="ko-KR" sz="1400" b="1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b="1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002060"/>
                </a:solidFill>
              </a:rPr>
              <a:t>대형 멀티모달 모델</a:t>
            </a:r>
            <a:r>
              <a:rPr lang="en-US" altLang="ko-KR" sz="1400" b="1">
                <a:solidFill>
                  <a:srgbClr val="002060"/>
                </a:solidFill>
              </a:rPr>
              <a:t>(LMM) </a:t>
            </a:r>
            <a:r>
              <a:rPr lang="ko-KR" altLang="en-US" sz="1400" b="1">
                <a:solidFill>
                  <a:srgbClr val="002060"/>
                </a:solidFill>
              </a:rPr>
              <a:t>사전학습 방식으로 채택하여 효과 검증</a:t>
            </a:r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100778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D3590-A51C-638F-CB37-8635079355A4}"/>
              </a:ext>
            </a:extLst>
          </p:cNvPr>
          <p:cNvSpPr txBox="1"/>
          <p:nvPr/>
        </p:nvSpPr>
        <p:spPr>
          <a:xfrm>
            <a:off x="3875375" y="1578078"/>
            <a:ext cx="44171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/>
              <a:t>Thank you</a:t>
            </a:r>
            <a:endParaRPr lang="ko-KR" altLang="en-US" sz="66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07F4F-DD98-F7A6-4B1E-9C00CA5BE492}"/>
              </a:ext>
            </a:extLst>
          </p:cNvPr>
          <p:cNvSpPr txBox="1"/>
          <p:nvPr/>
        </p:nvSpPr>
        <p:spPr>
          <a:xfrm>
            <a:off x="4509857" y="4457421"/>
            <a:ext cx="422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Intelligent Information Processing Lab</a:t>
            </a:r>
          </a:p>
          <a:p>
            <a:pPr algn="just"/>
            <a:r>
              <a:rPr lang="en-US" altLang="ko-KR"/>
              <a:t>			</a:t>
            </a:r>
            <a:r>
              <a:rPr lang="en-US" altLang="ko-KR" b="1"/>
              <a:t>KiHoon</a:t>
            </a:r>
            <a:r>
              <a:rPr lang="en-US" altLang="ko-KR"/>
              <a:t> </a:t>
            </a:r>
            <a:r>
              <a:rPr lang="en-US" altLang="ko-KR" b="1"/>
              <a:t>Lee</a:t>
            </a:r>
          </a:p>
        </p:txBody>
      </p:sp>
    </p:spTree>
    <p:extLst>
      <p:ext uri="{BB962C8B-B14F-4D97-AF65-F5344CB8AC3E}">
        <p14:creationId xmlns:p14="http://schemas.microsoft.com/office/powerpoint/2010/main" val="131257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Graduation Paper</a:t>
            </a:r>
            <a:endParaRPr lang="ko-KR" alt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EC9CF-44EE-C79C-8211-FB4C4282D497}"/>
              </a:ext>
            </a:extLst>
          </p:cNvPr>
          <p:cNvSpPr txBox="1"/>
          <p:nvPr/>
        </p:nvSpPr>
        <p:spPr>
          <a:xfrm>
            <a:off x="943427" y="1066802"/>
            <a:ext cx="8294258" cy="4303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Tittle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/>
              <a:t>통합 벡터 융합</a:t>
            </a:r>
            <a:r>
              <a:rPr lang="en-US" altLang="ko-KR" sz="1200" b="1"/>
              <a:t>(UVF): </a:t>
            </a:r>
            <a:r>
              <a:rPr lang="ko-KR" altLang="en-US" sz="1200" b="1"/>
              <a:t>다중 모드 학습의 이질성을 최소화하기 위한 방법론</a:t>
            </a:r>
            <a:endParaRPr lang="en-US" altLang="ko-KR" sz="1200" b="1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Unified Vector Fusion (UVF): A Methodology for Minimizing Heterogeneity in Multimodal Learning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Research Motivation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/>
              <a:t>멀티모달 네트워크 </a:t>
            </a:r>
            <a:r>
              <a:rPr lang="en-US" altLang="ko-KR" sz="1200"/>
              <a:t>vs </a:t>
            </a:r>
            <a:r>
              <a:rPr lang="ko-KR" altLang="en-US" sz="1200"/>
              <a:t>단일모달 네트워크 앙상블</a:t>
            </a:r>
            <a:endParaRPr lang="en-US" altLang="ko-KR" sz="120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/>
              <a:t>이론상</a:t>
            </a:r>
            <a:r>
              <a:rPr lang="en-US" altLang="ko-KR" sz="1200"/>
              <a:t> </a:t>
            </a:r>
            <a:r>
              <a:rPr lang="ko-KR" altLang="en-US" sz="1200"/>
              <a:t>멀티모달이 더 많은 정보를 고려하고 학습하기 때문에 성능이 높아야 하나 </a:t>
            </a:r>
            <a:r>
              <a:rPr lang="ko-KR" altLang="en-US" sz="1200" b="1"/>
              <a:t>반대 결과가 많음</a:t>
            </a:r>
            <a:r>
              <a:rPr lang="en-US" altLang="ko-KR" sz="1200"/>
              <a:t>.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1. </a:t>
            </a:r>
            <a:r>
              <a:rPr lang="ko-KR" altLang="en-US" sz="1200"/>
              <a:t>멀티모달 네트워크의 용량</a:t>
            </a:r>
            <a:r>
              <a:rPr lang="en-US" altLang="ko-KR" sz="1200"/>
              <a:t>(capacity)</a:t>
            </a:r>
            <a:r>
              <a:rPr lang="ko-KR" altLang="en-US" sz="1200"/>
              <a:t>증가로 인한 </a:t>
            </a:r>
            <a:r>
              <a:rPr lang="en-US" altLang="ko-KR" sz="1200"/>
              <a:t>overfitting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2. </a:t>
            </a:r>
            <a:r>
              <a:rPr lang="ko-KR" altLang="en-US" sz="1200"/>
              <a:t>모달리티 마다 과적합되고 일반화되는 속도 다름</a:t>
            </a:r>
            <a:endParaRPr lang="en-US" altLang="ko-KR" sz="1200"/>
          </a:p>
          <a:p>
            <a:pPr marL="21145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/>
              <a:t>데이터는 형태</a:t>
            </a:r>
            <a:r>
              <a:rPr lang="en-US" altLang="ko-KR" sz="1200"/>
              <a:t>, </a:t>
            </a:r>
            <a:r>
              <a:rPr lang="ko-KR" altLang="en-US" sz="1200"/>
              <a:t>구조</a:t>
            </a:r>
            <a:r>
              <a:rPr lang="en-US" altLang="ko-KR" sz="1200"/>
              <a:t>, </a:t>
            </a:r>
            <a:r>
              <a:rPr lang="ko-KR" altLang="en-US" sz="1200"/>
              <a:t>패턴</a:t>
            </a:r>
            <a:r>
              <a:rPr lang="en-US" altLang="ko-KR" sz="1200"/>
              <a:t>, </a:t>
            </a:r>
            <a:r>
              <a:rPr lang="ko-KR" altLang="en-US" sz="1200"/>
              <a:t>특징 등이 각각 다르기에 효과적으로 결합하는 방안이 중요</a:t>
            </a:r>
            <a:endParaRPr lang="en-US" altLang="ko-KR" sz="1200"/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3. </a:t>
            </a:r>
            <a:r>
              <a:rPr lang="ko-KR" altLang="en-US" sz="1200"/>
              <a:t>단일 최적화 전략 하에서 공동으로 훈련하는 방안이 문제</a:t>
            </a:r>
            <a:endParaRPr lang="en-US" altLang="ko-KR" sz="120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/>
              <a:t>실증적인 연구 부족</a:t>
            </a:r>
            <a:endParaRPr lang="en-US" altLang="ko-KR" sz="120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/>
              <a:t>데이터간의 결합 과정에서 정보 손실 문제를 최소화하는 연구</a:t>
            </a:r>
            <a:endParaRPr lang="en-US" altLang="ko-KR" sz="120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/>
              <a:t>데이터간의 이질성을 최소화할 수 있는 벡터 조합 연구</a:t>
            </a:r>
            <a:endParaRPr lang="en-US" altLang="ko-KR" sz="120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/>
              <a:t>단일 모달을 결합하여 멀티모달 문제를 해결하는 연구</a:t>
            </a:r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7224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8C81BFF-9D87-4A1D-97DB-560557770B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217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Proposed Method</a:t>
            </a:r>
            <a:endParaRPr lang="ko-KR" altLang="en-US" b="1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F3A5E223-DD1A-20E4-283C-91EB44D642E4}"/>
              </a:ext>
            </a:extLst>
          </p:cNvPr>
          <p:cNvSpPr/>
          <p:nvPr/>
        </p:nvSpPr>
        <p:spPr>
          <a:xfrm>
            <a:off x="1440181" y="2056779"/>
            <a:ext cx="9334499" cy="3284841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017CE12-65B2-22AD-3778-4E863E11FAE8}"/>
              </a:ext>
            </a:extLst>
          </p:cNvPr>
          <p:cNvSpPr/>
          <p:nvPr/>
        </p:nvSpPr>
        <p:spPr>
          <a:xfrm>
            <a:off x="5012064" y="13868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LM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44A3A89D-7E9D-3983-DE4B-244C818F1AFF}"/>
              </a:ext>
            </a:extLst>
          </p:cNvPr>
          <p:cNvSpPr/>
          <p:nvPr/>
        </p:nvSpPr>
        <p:spPr>
          <a:xfrm>
            <a:off x="6216973" y="13995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IM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307258C-B4FD-2F01-54EC-30B936B8FC3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513714" y="1853579"/>
            <a:ext cx="0" cy="20478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C01C454-D10D-2A5E-F511-7C7FFC78D5BA}"/>
              </a:ext>
            </a:extLst>
          </p:cNvPr>
          <p:cNvCxnSpPr>
            <a:cxnSpLocks/>
          </p:cNvCxnSpPr>
          <p:nvPr/>
        </p:nvCxnSpPr>
        <p:spPr>
          <a:xfrm>
            <a:off x="6718623" y="185675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CAB7F432-2187-56BE-33D1-77C169BF6534}"/>
              </a:ext>
            </a:extLst>
          </p:cNvPr>
          <p:cNvGrpSpPr/>
          <p:nvPr/>
        </p:nvGrpSpPr>
        <p:grpSpPr>
          <a:xfrm>
            <a:off x="5044440" y="2137378"/>
            <a:ext cx="2051050" cy="228600"/>
            <a:chOff x="5524500" y="2085943"/>
            <a:chExt cx="2051050" cy="228600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2B5F32D7-2398-001F-A1C7-9FFCFAC0191C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9F3C27E7-7E92-08D6-5EA9-68FE6D38D69E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7B09B692-A120-B467-B1A8-C7E44CB98660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3B19CD64-21FB-EAD7-E84F-FE8FF8F3C2D7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B22CE94A-5231-9D1F-4BC2-89C3DE4110BB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594F5610-73BA-FAC2-A780-B6543FB6E4A8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FB706EC7-A2A2-DF33-E03E-E0603F47C1FE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C5E44223-E720-A11B-C06E-95FB34FFC7F1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A3249608-1268-E9C6-9362-3B2AAFB90769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00EEC08-66A4-5770-B735-349D4AF386AD}"/>
              </a:ext>
            </a:extLst>
          </p:cNvPr>
          <p:cNvSpPr txBox="1"/>
          <p:nvPr/>
        </p:nvSpPr>
        <p:spPr>
          <a:xfrm>
            <a:off x="7062479" y="2113612"/>
            <a:ext cx="9813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Concatenate</a:t>
            </a:r>
            <a:endParaRPr lang="ko-KR" altLang="en-US" sz="1050" b="1"/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5E4F54DE-A8D0-1985-BF6F-2A0C4A6C6B5E}"/>
              </a:ext>
            </a:extLst>
          </p:cNvPr>
          <p:cNvCxnSpPr>
            <a:cxnSpLocks/>
          </p:cNvCxnSpPr>
          <p:nvPr/>
        </p:nvCxnSpPr>
        <p:spPr>
          <a:xfrm>
            <a:off x="544608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90F41DEA-86D6-51F8-96C9-AAE4D938BDA3}"/>
              </a:ext>
            </a:extLst>
          </p:cNvPr>
          <p:cNvCxnSpPr>
            <a:cxnSpLocks/>
          </p:cNvCxnSpPr>
          <p:nvPr/>
        </p:nvCxnSpPr>
        <p:spPr>
          <a:xfrm>
            <a:off x="608616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832A9B57-6CBE-557A-82EF-163808D467CA}"/>
              </a:ext>
            </a:extLst>
          </p:cNvPr>
          <p:cNvCxnSpPr>
            <a:cxnSpLocks/>
          </p:cNvCxnSpPr>
          <p:nvPr/>
        </p:nvCxnSpPr>
        <p:spPr>
          <a:xfrm>
            <a:off x="668052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1D8C54B-D370-EE9E-E4AB-65BE35B9BF8F}"/>
              </a:ext>
            </a:extLst>
          </p:cNvPr>
          <p:cNvGrpSpPr/>
          <p:nvPr/>
        </p:nvGrpSpPr>
        <p:grpSpPr>
          <a:xfrm>
            <a:off x="5059680" y="3044158"/>
            <a:ext cx="2051050" cy="228600"/>
            <a:chOff x="5524500" y="2085943"/>
            <a:chExt cx="2051050" cy="228600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8A4CFAAA-958D-018D-8680-D5BA390DF524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63419808-8C33-1396-F107-51F047780093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C4E252D0-B2C9-394B-46A3-0A84416E39C4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DCDEECFC-DD49-DDC6-6BF0-E9E1E2F10D44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D934C36D-23B6-2E25-1036-9898F1B521E9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66A3209F-1B3D-B0C5-5C0C-6B12D6565E2C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589B9C46-9916-8C96-91D8-24A05F5C8303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2995D27-BBA0-469B-0E45-B0D945834B69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0BF9BAA5-C4E0-AE6E-9D13-284F7D859A64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D453EE45-BDE9-31CF-DDAE-0BB96BBE9DA9}"/>
              </a:ext>
            </a:extLst>
          </p:cNvPr>
          <p:cNvSpPr/>
          <p:nvPr/>
        </p:nvSpPr>
        <p:spPr>
          <a:xfrm>
            <a:off x="4411980" y="2451736"/>
            <a:ext cx="3284220" cy="3886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Scaled Dot Product Attention Layer</a:t>
            </a:r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2A92093D-4233-9D73-FBB3-19B69760382E}"/>
              </a:ext>
            </a:extLst>
          </p:cNvPr>
          <p:cNvCxnSpPr>
            <a:cxnSpLocks/>
          </p:cNvCxnSpPr>
          <p:nvPr/>
        </p:nvCxnSpPr>
        <p:spPr>
          <a:xfrm>
            <a:off x="6096000" y="283211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DE8BDA6B-2F32-C07E-798A-2854B5099E66}"/>
              </a:ext>
            </a:extLst>
          </p:cNvPr>
          <p:cNvSpPr/>
          <p:nvPr/>
        </p:nvSpPr>
        <p:spPr>
          <a:xfrm>
            <a:off x="26891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W1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E37EBDA9-D7E6-0241-5168-5B2ADC9CBC54}"/>
              </a:ext>
            </a:extLst>
          </p:cNvPr>
          <p:cNvSpPr/>
          <p:nvPr/>
        </p:nvSpPr>
        <p:spPr>
          <a:xfrm>
            <a:off x="44353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W2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22DE11C3-CBCB-C4EB-7CEC-1E5FC5464F4D}"/>
              </a:ext>
            </a:extLst>
          </p:cNvPr>
          <p:cNvSpPr/>
          <p:nvPr/>
        </p:nvSpPr>
        <p:spPr>
          <a:xfrm>
            <a:off x="61816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W3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C1F89066-2173-F872-3A6B-BADDFE546594}"/>
              </a:ext>
            </a:extLst>
          </p:cNvPr>
          <p:cNvSpPr/>
          <p:nvPr/>
        </p:nvSpPr>
        <p:spPr>
          <a:xfrm>
            <a:off x="79278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W4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88DE0652-1462-BA24-2BC3-EC8651C9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2" y="3764475"/>
            <a:ext cx="1595463" cy="184092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ACEF1A1A-9879-FE01-D3AE-5346756E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92" y="3764475"/>
            <a:ext cx="1595463" cy="184092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D06AF24C-E212-AA52-682E-1A5DFDD4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642" y="3764475"/>
            <a:ext cx="1595463" cy="184092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8B3971FA-D775-3E11-3A78-8898DFAB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892" y="3764475"/>
            <a:ext cx="1595463" cy="184092"/>
          </a:xfrm>
          <a:prstGeom prst="rect">
            <a:avLst/>
          </a:prstGeom>
        </p:spPr>
      </p:pic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EC81496C-EBEC-039F-3FDF-C9B03A9EB6FE}"/>
              </a:ext>
            </a:extLst>
          </p:cNvPr>
          <p:cNvCxnSpPr>
            <a:cxnSpLocks/>
          </p:cNvCxnSpPr>
          <p:nvPr/>
        </p:nvCxnSpPr>
        <p:spPr>
          <a:xfrm>
            <a:off x="3474533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879CB3C4-E084-68FE-38A9-79E70BB8BDDE}"/>
              </a:ext>
            </a:extLst>
          </p:cNvPr>
          <p:cNvCxnSpPr>
            <a:cxnSpLocks/>
          </p:cNvCxnSpPr>
          <p:nvPr/>
        </p:nvCxnSpPr>
        <p:spPr>
          <a:xfrm>
            <a:off x="52247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3E33BFF5-3F0C-C24D-A5ED-BA92AC05A6BF}"/>
              </a:ext>
            </a:extLst>
          </p:cNvPr>
          <p:cNvCxnSpPr>
            <a:cxnSpLocks/>
          </p:cNvCxnSpPr>
          <p:nvPr/>
        </p:nvCxnSpPr>
        <p:spPr>
          <a:xfrm>
            <a:off x="697101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72DE0F12-5B17-472C-9C53-06660DE26523}"/>
              </a:ext>
            </a:extLst>
          </p:cNvPr>
          <p:cNvCxnSpPr>
            <a:cxnSpLocks/>
          </p:cNvCxnSpPr>
          <p:nvPr/>
        </p:nvCxnSpPr>
        <p:spPr>
          <a:xfrm>
            <a:off x="87172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93946F8A-35C1-5163-6E81-A3403DB69881}"/>
              </a:ext>
            </a:extLst>
          </p:cNvPr>
          <p:cNvSpPr/>
          <p:nvPr/>
        </p:nvSpPr>
        <p:spPr>
          <a:xfrm>
            <a:off x="484664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start_index_list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89" name="사각형: 둥근 모서리 88">
            <a:extLst>
              <a:ext uri="{FF2B5EF4-FFF2-40B4-BE49-F238E27FC236}">
                <a16:creationId xmlns:a16="http://schemas.microsoft.com/office/drawing/2014/main" id="{2E6CE229-6557-6959-D614-BF81684A0F92}"/>
              </a:ext>
            </a:extLst>
          </p:cNvPr>
          <p:cNvSpPr/>
          <p:nvPr/>
        </p:nvSpPr>
        <p:spPr>
          <a:xfrm>
            <a:off x="613061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end_index_list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1BF8887E-A4EF-24B5-4FD8-9A05ECDDF026}"/>
              </a:ext>
            </a:extLst>
          </p:cNvPr>
          <p:cNvCxnSpPr>
            <a:cxnSpLocks/>
          </p:cNvCxnSpPr>
          <p:nvPr/>
        </p:nvCxnSpPr>
        <p:spPr>
          <a:xfrm>
            <a:off x="6101613" y="3299147"/>
            <a:ext cx="0" cy="73754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사각형: 둥근 모서리 101">
            <a:extLst>
              <a:ext uri="{FF2B5EF4-FFF2-40B4-BE49-F238E27FC236}">
                <a16:creationId xmlns:a16="http://schemas.microsoft.com/office/drawing/2014/main" id="{F3E1322C-596E-39F1-0244-9310E6AC0714}"/>
              </a:ext>
            </a:extLst>
          </p:cNvPr>
          <p:cNvSpPr/>
          <p:nvPr/>
        </p:nvSpPr>
        <p:spPr>
          <a:xfrm>
            <a:off x="4870441" y="4860653"/>
            <a:ext cx="2589539" cy="37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Weighted Sum Combiner Layer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2" name="사각형: 둥근 모서리 111">
            <a:extLst>
              <a:ext uri="{FF2B5EF4-FFF2-40B4-BE49-F238E27FC236}">
                <a16:creationId xmlns:a16="http://schemas.microsoft.com/office/drawing/2014/main" id="{4A57E2AB-B096-3509-AC46-246824865099}"/>
              </a:ext>
            </a:extLst>
          </p:cNvPr>
          <p:cNvSpPr/>
          <p:nvPr/>
        </p:nvSpPr>
        <p:spPr>
          <a:xfrm>
            <a:off x="1722121" y="3345274"/>
            <a:ext cx="8816340" cy="1005746"/>
          </a:xfrm>
          <a:prstGeom prst="roundRect">
            <a:avLst>
              <a:gd name="adj" fmla="val 14236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866FDF3-5FA4-6806-494F-B7A6D84CDB5D}"/>
              </a:ext>
            </a:extLst>
          </p:cNvPr>
          <p:cNvSpPr txBox="1"/>
          <p:nvPr/>
        </p:nvSpPr>
        <p:spPr>
          <a:xfrm>
            <a:off x="1728479" y="3119452"/>
            <a:ext cx="1154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Representation</a:t>
            </a:r>
            <a:endParaRPr lang="ko-KR" altLang="en-US" sz="1050" b="1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2AC02A6-8987-E098-62D3-28F65B67362B}"/>
              </a:ext>
            </a:extLst>
          </p:cNvPr>
          <p:cNvSpPr txBox="1"/>
          <p:nvPr/>
        </p:nvSpPr>
        <p:spPr>
          <a:xfrm>
            <a:off x="3526799" y="4422472"/>
            <a:ext cx="7377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Function</a:t>
            </a:r>
            <a:endParaRPr lang="ko-KR" altLang="en-US" sz="1050" b="1"/>
          </a:p>
        </p:txBody>
      </p:sp>
      <p:sp>
        <p:nvSpPr>
          <p:cNvPr id="115" name="사각형: 둥근 모서리 114">
            <a:extLst>
              <a:ext uri="{FF2B5EF4-FFF2-40B4-BE49-F238E27FC236}">
                <a16:creationId xmlns:a16="http://schemas.microsoft.com/office/drawing/2014/main" id="{745C55EE-0FEE-C5BA-92E1-555389709914}"/>
              </a:ext>
            </a:extLst>
          </p:cNvPr>
          <p:cNvSpPr/>
          <p:nvPr/>
        </p:nvSpPr>
        <p:spPr>
          <a:xfrm>
            <a:off x="5590978" y="5447929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Classifier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AA75FBD5-369E-CFD9-F98E-439726C56C65}"/>
              </a:ext>
            </a:extLst>
          </p:cNvPr>
          <p:cNvCxnSpPr>
            <a:cxnSpLocks/>
          </p:cNvCxnSpPr>
          <p:nvPr/>
        </p:nvCxnSpPr>
        <p:spPr>
          <a:xfrm flipH="1">
            <a:off x="6092628" y="519234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3753EA56-CAA5-C749-4625-CD2E9D1853DB}"/>
              </a:ext>
            </a:extLst>
          </p:cNvPr>
          <p:cNvCxnSpPr>
            <a:cxnSpLocks/>
          </p:cNvCxnSpPr>
          <p:nvPr/>
        </p:nvCxnSpPr>
        <p:spPr>
          <a:xfrm>
            <a:off x="6100248" y="5905129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D55CD23B-F811-6365-66D5-FEA31CB16124}"/>
              </a:ext>
            </a:extLst>
          </p:cNvPr>
          <p:cNvSpPr txBox="1"/>
          <p:nvPr/>
        </p:nvSpPr>
        <p:spPr>
          <a:xfrm>
            <a:off x="5638289" y="6061022"/>
            <a:ext cx="926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Prediction</a:t>
            </a:r>
            <a:endParaRPr lang="ko-KR" altLang="en-US" sz="1200" b="1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448462B-4FC1-26BE-A0A2-AC26B1833447}"/>
              </a:ext>
            </a:extLst>
          </p:cNvPr>
          <p:cNvSpPr/>
          <p:nvPr/>
        </p:nvSpPr>
        <p:spPr>
          <a:xfrm>
            <a:off x="5072722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842F206-BBB5-737E-9420-07331C04D2E9}"/>
              </a:ext>
            </a:extLst>
          </p:cNvPr>
          <p:cNvSpPr/>
          <p:nvPr/>
        </p:nvSpPr>
        <p:spPr>
          <a:xfrm>
            <a:off x="5313224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94467DF3-A7D2-BCB8-42E7-277BE599D6A9}"/>
              </a:ext>
            </a:extLst>
          </p:cNvPr>
          <p:cNvSpPr/>
          <p:nvPr/>
        </p:nvSpPr>
        <p:spPr>
          <a:xfrm>
            <a:off x="5553726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27AE276-B6DE-09B7-9118-DCB2AFA2D776}"/>
              </a:ext>
            </a:extLst>
          </p:cNvPr>
          <p:cNvSpPr/>
          <p:nvPr/>
        </p:nvSpPr>
        <p:spPr>
          <a:xfrm>
            <a:off x="5794227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AF86AD9-0314-75E5-7285-7733F2D58779}"/>
              </a:ext>
            </a:extLst>
          </p:cNvPr>
          <p:cNvSpPr/>
          <p:nvPr/>
        </p:nvSpPr>
        <p:spPr>
          <a:xfrm>
            <a:off x="6285572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210765B-1CA1-9A05-388C-FC016699E001}"/>
              </a:ext>
            </a:extLst>
          </p:cNvPr>
          <p:cNvSpPr/>
          <p:nvPr/>
        </p:nvSpPr>
        <p:spPr>
          <a:xfrm>
            <a:off x="6526074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0FCDDE0-75A9-E88D-8702-2560230C237B}"/>
              </a:ext>
            </a:extLst>
          </p:cNvPr>
          <p:cNvSpPr/>
          <p:nvPr/>
        </p:nvSpPr>
        <p:spPr>
          <a:xfrm>
            <a:off x="6766576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49C17CF-DEAD-ECD8-1C56-BE7EB2D913D3}"/>
              </a:ext>
            </a:extLst>
          </p:cNvPr>
          <p:cNvSpPr/>
          <p:nvPr/>
        </p:nvSpPr>
        <p:spPr>
          <a:xfrm>
            <a:off x="7007077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F9D89-83C4-E896-4C0A-8FA86B9F36DA}"/>
              </a:ext>
            </a:extLst>
          </p:cNvPr>
          <p:cNvSpPr txBox="1"/>
          <p:nvPr/>
        </p:nvSpPr>
        <p:spPr>
          <a:xfrm>
            <a:off x="5278129" y="670892"/>
            <a:ext cx="486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Text</a:t>
            </a:r>
            <a:endParaRPr lang="ko-KR" altLang="en-US" sz="12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82425-C35C-E446-0100-CD239DB27454}"/>
              </a:ext>
            </a:extLst>
          </p:cNvPr>
          <p:cNvSpPr txBox="1"/>
          <p:nvPr/>
        </p:nvSpPr>
        <p:spPr>
          <a:xfrm>
            <a:off x="6407159" y="681052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Image</a:t>
            </a:r>
            <a:endParaRPr lang="ko-KR" altLang="en-US" sz="1200" b="1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4D5C4B6-2C73-AB8A-8568-C6092A12923A}"/>
              </a:ext>
            </a:extLst>
          </p:cNvPr>
          <p:cNvSpPr/>
          <p:nvPr/>
        </p:nvSpPr>
        <p:spPr>
          <a:xfrm>
            <a:off x="5010159" y="94394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D82C87E-EF0B-D936-C87E-E49F75245098}"/>
              </a:ext>
            </a:extLst>
          </p:cNvPr>
          <p:cNvSpPr/>
          <p:nvPr/>
        </p:nvSpPr>
        <p:spPr>
          <a:xfrm>
            <a:off x="6216659" y="94775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7FB336E-1E17-0510-E244-72A1CC69A24E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511809" y="1172542"/>
            <a:ext cx="0" cy="22383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5DE050B-B24B-F8DA-D1CF-9F7B764DB008}"/>
              </a:ext>
            </a:extLst>
          </p:cNvPr>
          <p:cNvCxnSpPr>
            <a:stCxn id="18" idx="2"/>
          </p:cNvCxnSpPr>
          <p:nvPr/>
        </p:nvCxnSpPr>
        <p:spPr>
          <a:xfrm flipH="1">
            <a:off x="6716718" y="117635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/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05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blipFill>
                <a:blip r:embed="rId4"/>
                <a:stretch>
                  <a:fillRect b="-116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55FBC09-477C-2A65-597B-C522A0706C80}"/>
              </a:ext>
            </a:extLst>
          </p:cNvPr>
          <p:cNvCxnSpPr>
            <a:cxnSpLocks/>
          </p:cNvCxnSpPr>
          <p:nvPr/>
        </p:nvCxnSpPr>
        <p:spPr>
          <a:xfrm>
            <a:off x="6103620" y="430530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626B6D1-8AA8-12BD-F177-EB7F217A120F}"/>
              </a:ext>
            </a:extLst>
          </p:cNvPr>
          <p:cNvCxnSpPr>
            <a:cxnSpLocks/>
          </p:cNvCxnSpPr>
          <p:nvPr/>
        </p:nvCxnSpPr>
        <p:spPr>
          <a:xfrm>
            <a:off x="6098857" y="470535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68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8C81BFF-9D87-4A1D-97DB-560557770B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217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Proposed Method</a:t>
            </a:r>
            <a:endParaRPr lang="ko-KR" altLang="en-US" b="1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F3A5E223-DD1A-20E4-283C-91EB44D642E4}"/>
              </a:ext>
            </a:extLst>
          </p:cNvPr>
          <p:cNvSpPr/>
          <p:nvPr/>
        </p:nvSpPr>
        <p:spPr>
          <a:xfrm>
            <a:off x="1440181" y="2056779"/>
            <a:ext cx="9334499" cy="3284841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017CE12-65B2-22AD-3778-4E863E11FAE8}"/>
              </a:ext>
            </a:extLst>
          </p:cNvPr>
          <p:cNvSpPr/>
          <p:nvPr/>
        </p:nvSpPr>
        <p:spPr>
          <a:xfrm>
            <a:off x="5012064" y="13868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LM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44A3A89D-7E9D-3983-DE4B-244C818F1AFF}"/>
              </a:ext>
            </a:extLst>
          </p:cNvPr>
          <p:cNvSpPr/>
          <p:nvPr/>
        </p:nvSpPr>
        <p:spPr>
          <a:xfrm>
            <a:off x="6216973" y="13995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IM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307258C-B4FD-2F01-54EC-30B936B8FC3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513714" y="1853579"/>
            <a:ext cx="0" cy="20478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C01C454-D10D-2A5E-F511-7C7FFC78D5BA}"/>
              </a:ext>
            </a:extLst>
          </p:cNvPr>
          <p:cNvCxnSpPr>
            <a:cxnSpLocks/>
          </p:cNvCxnSpPr>
          <p:nvPr/>
        </p:nvCxnSpPr>
        <p:spPr>
          <a:xfrm>
            <a:off x="6718623" y="185675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CAB7F432-2187-56BE-33D1-77C169BF6534}"/>
              </a:ext>
            </a:extLst>
          </p:cNvPr>
          <p:cNvGrpSpPr/>
          <p:nvPr/>
        </p:nvGrpSpPr>
        <p:grpSpPr>
          <a:xfrm>
            <a:off x="5044440" y="2137378"/>
            <a:ext cx="2051050" cy="228600"/>
            <a:chOff x="5524500" y="2085943"/>
            <a:chExt cx="2051050" cy="228600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2B5F32D7-2398-001F-A1C7-9FFCFAC0191C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9F3C27E7-7E92-08D6-5EA9-68FE6D38D69E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7B09B692-A120-B467-B1A8-C7E44CB98660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3B19CD64-21FB-EAD7-E84F-FE8FF8F3C2D7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B22CE94A-5231-9D1F-4BC2-89C3DE4110BB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594F5610-73BA-FAC2-A780-B6543FB6E4A8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FB706EC7-A2A2-DF33-E03E-E0603F47C1FE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C5E44223-E720-A11B-C06E-95FB34FFC7F1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A3249608-1268-E9C6-9362-3B2AAFB90769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00EEC08-66A4-5770-B735-349D4AF386AD}"/>
              </a:ext>
            </a:extLst>
          </p:cNvPr>
          <p:cNvSpPr txBox="1"/>
          <p:nvPr/>
        </p:nvSpPr>
        <p:spPr>
          <a:xfrm>
            <a:off x="7062479" y="2113612"/>
            <a:ext cx="9813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Concatenate</a:t>
            </a:r>
            <a:endParaRPr lang="ko-KR" altLang="en-US" sz="1050" b="1"/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5E4F54DE-A8D0-1985-BF6F-2A0C4A6C6B5E}"/>
              </a:ext>
            </a:extLst>
          </p:cNvPr>
          <p:cNvCxnSpPr>
            <a:cxnSpLocks/>
          </p:cNvCxnSpPr>
          <p:nvPr/>
        </p:nvCxnSpPr>
        <p:spPr>
          <a:xfrm>
            <a:off x="544608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90F41DEA-86D6-51F8-96C9-AAE4D938BDA3}"/>
              </a:ext>
            </a:extLst>
          </p:cNvPr>
          <p:cNvCxnSpPr>
            <a:cxnSpLocks/>
          </p:cNvCxnSpPr>
          <p:nvPr/>
        </p:nvCxnSpPr>
        <p:spPr>
          <a:xfrm>
            <a:off x="608616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832A9B57-6CBE-557A-82EF-163808D467CA}"/>
              </a:ext>
            </a:extLst>
          </p:cNvPr>
          <p:cNvCxnSpPr>
            <a:cxnSpLocks/>
          </p:cNvCxnSpPr>
          <p:nvPr/>
        </p:nvCxnSpPr>
        <p:spPr>
          <a:xfrm>
            <a:off x="668052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1D8C54B-D370-EE9E-E4AB-65BE35B9BF8F}"/>
              </a:ext>
            </a:extLst>
          </p:cNvPr>
          <p:cNvGrpSpPr/>
          <p:nvPr/>
        </p:nvGrpSpPr>
        <p:grpSpPr>
          <a:xfrm>
            <a:off x="5059680" y="3044158"/>
            <a:ext cx="2051050" cy="228600"/>
            <a:chOff x="5524500" y="2085943"/>
            <a:chExt cx="2051050" cy="228600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8A4CFAAA-958D-018D-8680-D5BA390DF524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63419808-8C33-1396-F107-51F047780093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C4E252D0-B2C9-394B-46A3-0A84416E39C4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DCDEECFC-DD49-DDC6-6BF0-E9E1E2F10D44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D934C36D-23B6-2E25-1036-9898F1B521E9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66A3209F-1B3D-B0C5-5C0C-6B12D6565E2C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589B9C46-9916-8C96-91D8-24A05F5C8303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2995D27-BBA0-469B-0E45-B0D945834B69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0BF9BAA5-C4E0-AE6E-9D13-284F7D859A64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D453EE45-BDE9-31CF-DDAE-0BB96BBE9DA9}"/>
              </a:ext>
            </a:extLst>
          </p:cNvPr>
          <p:cNvSpPr/>
          <p:nvPr/>
        </p:nvSpPr>
        <p:spPr>
          <a:xfrm>
            <a:off x="4411980" y="2451736"/>
            <a:ext cx="3284220" cy="3886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Scaled Dot Product Attention Layer</a:t>
            </a:r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2A92093D-4233-9D73-FBB3-19B69760382E}"/>
              </a:ext>
            </a:extLst>
          </p:cNvPr>
          <p:cNvCxnSpPr>
            <a:cxnSpLocks/>
          </p:cNvCxnSpPr>
          <p:nvPr/>
        </p:nvCxnSpPr>
        <p:spPr>
          <a:xfrm>
            <a:off x="6096000" y="283211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DE8BDA6B-2F32-C07E-798A-2854B5099E66}"/>
              </a:ext>
            </a:extLst>
          </p:cNvPr>
          <p:cNvSpPr/>
          <p:nvPr/>
        </p:nvSpPr>
        <p:spPr>
          <a:xfrm>
            <a:off x="26891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W1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E37EBDA9-D7E6-0241-5168-5B2ADC9CBC54}"/>
              </a:ext>
            </a:extLst>
          </p:cNvPr>
          <p:cNvSpPr/>
          <p:nvPr/>
        </p:nvSpPr>
        <p:spPr>
          <a:xfrm>
            <a:off x="44353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W2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22DE11C3-CBCB-C4EB-7CEC-1E5FC5464F4D}"/>
              </a:ext>
            </a:extLst>
          </p:cNvPr>
          <p:cNvSpPr/>
          <p:nvPr/>
        </p:nvSpPr>
        <p:spPr>
          <a:xfrm>
            <a:off x="61816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W3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C1F89066-2173-F872-3A6B-BADDFE546594}"/>
              </a:ext>
            </a:extLst>
          </p:cNvPr>
          <p:cNvSpPr/>
          <p:nvPr/>
        </p:nvSpPr>
        <p:spPr>
          <a:xfrm>
            <a:off x="79278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W4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88DE0652-1462-BA24-2BC3-EC8651C9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2" y="3764475"/>
            <a:ext cx="1595463" cy="184092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ACEF1A1A-9879-FE01-D3AE-5346756E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92" y="3764475"/>
            <a:ext cx="1595463" cy="184092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D06AF24C-E212-AA52-682E-1A5DFDD4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642" y="3764475"/>
            <a:ext cx="1595463" cy="184092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8B3971FA-D775-3E11-3A78-8898DFAB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892" y="3764475"/>
            <a:ext cx="1595463" cy="184092"/>
          </a:xfrm>
          <a:prstGeom prst="rect">
            <a:avLst/>
          </a:prstGeom>
        </p:spPr>
      </p:pic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EC81496C-EBEC-039F-3FDF-C9B03A9EB6FE}"/>
              </a:ext>
            </a:extLst>
          </p:cNvPr>
          <p:cNvCxnSpPr>
            <a:cxnSpLocks/>
          </p:cNvCxnSpPr>
          <p:nvPr/>
        </p:nvCxnSpPr>
        <p:spPr>
          <a:xfrm>
            <a:off x="3474533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879CB3C4-E084-68FE-38A9-79E70BB8BDDE}"/>
              </a:ext>
            </a:extLst>
          </p:cNvPr>
          <p:cNvCxnSpPr>
            <a:cxnSpLocks/>
          </p:cNvCxnSpPr>
          <p:nvPr/>
        </p:nvCxnSpPr>
        <p:spPr>
          <a:xfrm>
            <a:off x="52247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3E33BFF5-3F0C-C24D-A5ED-BA92AC05A6BF}"/>
              </a:ext>
            </a:extLst>
          </p:cNvPr>
          <p:cNvCxnSpPr>
            <a:cxnSpLocks/>
          </p:cNvCxnSpPr>
          <p:nvPr/>
        </p:nvCxnSpPr>
        <p:spPr>
          <a:xfrm>
            <a:off x="697101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72DE0F12-5B17-472C-9C53-06660DE26523}"/>
              </a:ext>
            </a:extLst>
          </p:cNvPr>
          <p:cNvCxnSpPr>
            <a:cxnSpLocks/>
          </p:cNvCxnSpPr>
          <p:nvPr/>
        </p:nvCxnSpPr>
        <p:spPr>
          <a:xfrm>
            <a:off x="87172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93946F8A-35C1-5163-6E81-A3403DB69881}"/>
              </a:ext>
            </a:extLst>
          </p:cNvPr>
          <p:cNvSpPr/>
          <p:nvPr/>
        </p:nvSpPr>
        <p:spPr>
          <a:xfrm>
            <a:off x="484664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start_index_list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89" name="사각형: 둥근 모서리 88">
            <a:extLst>
              <a:ext uri="{FF2B5EF4-FFF2-40B4-BE49-F238E27FC236}">
                <a16:creationId xmlns:a16="http://schemas.microsoft.com/office/drawing/2014/main" id="{2E6CE229-6557-6959-D614-BF81684A0F92}"/>
              </a:ext>
            </a:extLst>
          </p:cNvPr>
          <p:cNvSpPr/>
          <p:nvPr/>
        </p:nvSpPr>
        <p:spPr>
          <a:xfrm>
            <a:off x="613061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end_index_list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1BF8887E-A4EF-24B5-4FD8-9A05ECDDF026}"/>
              </a:ext>
            </a:extLst>
          </p:cNvPr>
          <p:cNvCxnSpPr>
            <a:cxnSpLocks/>
          </p:cNvCxnSpPr>
          <p:nvPr/>
        </p:nvCxnSpPr>
        <p:spPr>
          <a:xfrm>
            <a:off x="6101613" y="3299147"/>
            <a:ext cx="0" cy="73754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사각형: 둥근 모서리 101">
            <a:extLst>
              <a:ext uri="{FF2B5EF4-FFF2-40B4-BE49-F238E27FC236}">
                <a16:creationId xmlns:a16="http://schemas.microsoft.com/office/drawing/2014/main" id="{F3E1322C-596E-39F1-0244-9310E6AC0714}"/>
              </a:ext>
            </a:extLst>
          </p:cNvPr>
          <p:cNvSpPr/>
          <p:nvPr/>
        </p:nvSpPr>
        <p:spPr>
          <a:xfrm>
            <a:off x="4870441" y="4860653"/>
            <a:ext cx="2589539" cy="37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Weighted Sum Combiner Layer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2" name="사각형: 둥근 모서리 111">
            <a:extLst>
              <a:ext uri="{FF2B5EF4-FFF2-40B4-BE49-F238E27FC236}">
                <a16:creationId xmlns:a16="http://schemas.microsoft.com/office/drawing/2014/main" id="{4A57E2AB-B096-3509-AC46-246824865099}"/>
              </a:ext>
            </a:extLst>
          </p:cNvPr>
          <p:cNvSpPr/>
          <p:nvPr/>
        </p:nvSpPr>
        <p:spPr>
          <a:xfrm>
            <a:off x="1722121" y="3345274"/>
            <a:ext cx="8816340" cy="1005746"/>
          </a:xfrm>
          <a:prstGeom prst="roundRect">
            <a:avLst>
              <a:gd name="adj" fmla="val 14236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866FDF3-5FA4-6806-494F-B7A6D84CDB5D}"/>
              </a:ext>
            </a:extLst>
          </p:cNvPr>
          <p:cNvSpPr txBox="1"/>
          <p:nvPr/>
        </p:nvSpPr>
        <p:spPr>
          <a:xfrm>
            <a:off x="1728479" y="3119452"/>
            <a:ext cx="1154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Representation</a:t>
            </a:r>
            <a:endParaRPr lang="ko-KR" altLang="en-US" sz="1050" b="1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2AC02A6-8987-E098-62D3-28F65B67362B}"/>
              </a:ext>
            </a:extLst>
          </p:cNvPr>
          <p:cNvSpPr txBox="1"/>
          <p:nvPr/>
        </p:nvSpPr>
        <p:spPr>
          <a:xfrm>
            <a:off x="3526799" y="4422472"/>
            <a:ext cx="7377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Function</a:t>
            </a:r>
            <a:endParaRPr lang="ko-KR" altLang="en-US" sz="1050" b="1"/>
          </a:p>
        </p:txBody>
      </p:sp>
      <p:sp>
        <p:nvSpPr>
          <p:cNvPr id="115" name="사각형: 둥근 모서리 114">
            <a:extLst>
              <a:ext uri="{FF2B5EF4-FFF2-40B4-BE49-F238E27FC236}">
                <a16:creationId xmlns:a16="http://schemas.microsoft.com/office/drawing/2014/main" id="{745C55EE-0FEE-C5BA-92E1-555389709914}"/>
              </a:ext>
            </a:extLst>
          </p:cNvPr>
          <p:cNvSpPr/>
          <p:nvPr/>
        </p:nvSpPr>
        <p:spPr>
          <a:xfrm>
            <a:off x="5590978" y="5447929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Classifier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AA75FBD5-369E-CFD9-F98E-439726C56C65}"/>
              </a:ext>
            </a:extLst>
          </p:cNvPr>
          <p:cNvCxnSpPr>
            <a:cxnSpLocks/>
          </p:cNvCxnSpPr>
          <p:nvPr/>
        </p:nvCxnSpPr>
        <p:spPr>
          <a:xfrm flipH="1">
            <a:off x="6092628" y="519234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3753EA56-CAA5-C749-4625-CD2E9D1853DB}"/>
              </a:ext>
            </a:extLst>
          </p:cNvPr>
          <p:cNvCxnSpPr>
            <a:cxnSpLocks/>
          </p:cNvCxnSpPr>
          <p:nvPr/>
        </p:nvCxnSpPr>
        <p:spPr>
          <a:xfrm>
            <a:off x="6100248" y="5905129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D55CD23B-F811-6365-66D5-FEA31CB16124}"/>
              </a:ext>
            </a:extLst>
          </p:cNvPr>
          <p:cNvSpPr txBox="1"/>
          <p:nvPr/>
        </p:nvSpPr>
        <p:spPr>
          <a:xfrm>
            <a:off x="5638289" y="6061022"/>
            <a:ext cx="926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Prediction</a:t>
            </a:r>
            <a:endParaRPr lang="ko-KR" altLang="en-US" sz="1200" b="1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448462B-4FC1-26BE-A0A2-AC26B1833447}"/>
              </a:ext>
            </a:extLst>
          </p:cNvPr>
          <p:cNvSpPr/>
          <p:nvPr/>
        </p:nvSpPr>
        <p:spPr>
          <a:xfrm>
            <a:off x="5072722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842F206-BBB5-737E-9420-07331C04D2E9}"/>
              </a:ext>
            </a:extLst>
          </p:cNvPr>
          <p:cNvSpPr/>
          <p:nvPr/>
        </p:nvSpPr>
        <p:spPr>
          <a:xfrm>
            <a:off x="5313224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94467DF3-A7D2-BCB8-42E7-277BE599D6A9}"/>
              </a:ext>
            </a:extLst>
          </p:cNvPr>
          <p:cNvSpPr/>
          <p:nvPr/>
        </p:nvSpPr>
        <p:spPr>
          <a:xfrm>
            <a:off x="5553726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27AE276-B6DE-09B7-9118-DCB2AFA2D776}"/>
              </a:ext>
            </a:extLst>
          </p:cNvPr>
          <p:cNvSpPr/>
          <p:nvPr/>
        </p:nvSpPr>
        <p:spPr>
          <a:xfrm>
            <a:off x="5794227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AF86AD9-0314-75E5-7285-7733F2D58779}"/>
              </a:ext>
            </a:extLst>
          </p:cNvPr>
          <p:cNvSpPr/>
          <p:nvPr/>
        </p:nvSpPr>
        <p:spPr>
          <a:xfrm>
            <a:off x="6285572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210765B-1CA1-9A05-388C-FC016699E001}"/>
              </a:ext>
            </a:extLst>
          </p:cNvPr>
          <p:cNvSpPr/>
          <p:nvPr/>
        </p:nvSpPr>
        <p:spPr>
          <a:xfrm>
            <a:off x="6526074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0FCDDE0-75A9-E88D-8702-2560230C237B}"/>
              </a:ext>
            </a:extLst>
          </p:cNvPr>
          <p:cNvSpPr/>
          <p:nvPr/>
        </p:nvSpPr>
        <p:spPr>
          <a:xfrm>
            <a:off x="6766576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49C17CF-DEAD-ECD8-1C56-BE7EB2D913D3}"/>
              </a:ext>
            </a:extLst>
          </p:cNvPr>
          <p:cNvSpPr/>
          <p:nvPr/>
        </p:nvSpPr>
        <p:spPr>
          <a:xfrm>
            <a:off x="7007077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F9D89-83C4-E896-4C0A-8FA86B9F36DA}"/>
              </a:ext>
            </a:extLst>
          </p:cNvPr>
          <p:cNvSpPr txBox="1"/>
          <p:nvPr/>
        </p:nvSpPr>
        <p:spPr>
          <a:xfrm>
            <a:off x="5278129" y="670892"/>
            <a:ext cx="486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Text</a:t>
            </a:r>
            <a:endParaRPr lang="ko-KR" altLang="en-US" sz="12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82425-C35C-E446-0100-CD239DB27454}"/>
              </a:ext>
            </a:extLst>
          </p:cNvPr>
          <p:cNvSpPr txBox="1"/>
          <p:nvPr/>
        </p:nvSpPr>
        <p:spPr>
          <a:xfrm>
            <a:off x="6407159" y="681052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Image</a:t>
            </a:r>
            <a:endParaRPr lang="ko-KR" altLang="en-US" sz="1200" b="1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4D5C4B6-2C73-AB8A-8568-C6092A12923A}"/>
              </a:ext>
            </a:extLst>
          </p:cNvPr>
          <p:cNvSpPr/>
          <p:nvPr/>
        </p:nvSpPr>
        <p:spPr>
          <a:xfrm>
            <a:off x="5010159" y="94394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D82C87E-EF0B-D936-C87E-E49F75245098}"/>
              </a:ext>
            </a:extLst>
          </p:cNvPr>
          <p:cNvSpPr/>
          <p:nvPr/>
        </p:nvSpPr>
        <p:spPr>
          <a:xfrm>
            <a:off x="6216659" y="94775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7FB336E-1E17-0510-E244-72A1CC69A24E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511809" y="1172542"/>
            <a:ext cx="0" cy="22383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5DE050B-B24B-F8DA-D1CF-9F7B764DB008}"/>
              </a:ext>
            </a:extLst>
          </p:cNvPr>
          <p:cNvCxnSpPr>
            <a:stCxn id="18" idx="2"/>
          </p:cNvCxnSpPr>
          <p:nvPr/>
        </p:nvCxnSpPr>
        <p:spPr>
          <a:xfrm flipH="1">
            <a:off x="6716718" y="117635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/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05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blipFill>
                <a:blip r:embed="rId4"/>
                <a:stretch>
                  <a:fillRect b="-116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55FBC09-477C-2A65-597B-C522A0706C80}"/>
              </a:ext>
            </a:extLst>
          </p:cNvPr>
          <p:cNvCxnSpPr>
            <a:cxnSpLocks/>
          </p:cNvCxnSpPr>
          <p:nvPr/>
        </p:nvCxnSpPr>
        <p:spPr>
          <a:xfrm>
            <a:off x="6103620" y="430530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626B6D1-8AA8-12BD-F177-EB7F217A120F}"/>
              </a:ext>
            </a:extLst>
          </p:cNvPr>
          <p:cNvCxnSpPr>
            <a:cxnSpLocks/>
          </p:cNvCxnSpPr>
          <p:nvPr/>
        </p:nvCxnSpPr>
        <p:spPr>
          <a:xfrm>
            <a:off x="6098857" y="470535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그림 64">
            <a:extLst>
              <a:ext uri="{FF2B5EF4-FFF2-40B4-BE49-F238E27FC236}">
                <a16:creationId xmlns:a16="http://schemas.microsoft.com/office/drawing/2014/main" id="{D36D17F6-E4CA-652C-992A-03F1B842E5E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1694833" y="3287045"/>
            <a:ext cx="6722582" cy="1985146"/>
          </a:xfrm>
          <a:prstGeom prst="rect">
            <a:avLst/>
          </a:prstGeom>
        </p:spPr>
      </p:pic>
      <p:sp>
        <p:nvSpPr>
          <p:cNvPr id="29" name="말풍선: 모서리가 둥근 사각형 28">
            <a:extLst>
              <a:ext uri="{FF2B5EF4-FFF2-40B4-BE49-F238E27FC236}">
                <a16:creationId xmlns:a16="http://schemas.microsoft.com/office/drawing/2014/main" id="{F69DA47B-F3C9-BF18-B3F5-850961F689E2}"/>
              </a:ext>
            </a:extLst>
          </p:cNvPr>
          <p:cNvSpPr/>
          <p:nvPr/>
        </p:nvSpPr>
        <p:spPr>
          <a:xfrm rot="10800000">
            <a:off x="5208658" y="3158457"/>
            <a:ext cx="5929075" cy="3179563"/>
          </a:xfrm>
          <a:prstGeom prst="wedgeRoundRectCallout">
            <a:avLst>
              <a:gd name="adj1" fmla="val 28572"/>
              <a:gd name="adj2" fmla="val 6013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275098B7-34AC-D8ED-A203-042B2AA00113}"/>
              </a:ext>
            </a:extLst>
          </p:cNvPr>
          <p:cNvGrpSpPr/>
          <p:nvPr/>
        </p:nvGrpSpPr>
        <p:grpSpPr>
          <a:xfrm>
            <a:off x="7164474" y="3299225"/>
            <a:ext cx="2051050" cy="228600"/>
            <a:chOff x="5524500" y="2085943"/>
            <a:chExt cx="2051050" cy="228600"/>
          </a:xfrm>
        </p:grpSpPr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ABB5CF82-1646-CD95-084A-F6D914D74BDB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D688CCCA-DDF1-C4CE-342E-A4816E3F051D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09A0C53B-2E25-ED62-008C-8F9DA75CE74F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150DEDF-7297-B4AC-79EE-DBFEDCE52177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2726D0CF-490B-056E-D724-282F3D12A7B0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66CEA2CB-B54B-22EE-30AB-270D697A4F34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61">
              <a:extLst>
                <a:ext uri="{FF2B5EF4-FFF2-40B4-BE49-F238E27FC236}">
                  <a16:creationId xmlns:a16="http://schemas.microsoft.com/office/drawing/2014/main" id="{B5F612C6-7772-0A63-1F25-37E447649301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EDEA729B-30A0-1AFB-8FBB-AB21C67DF65D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D0994575-1EB5-1191-902D-9A8525BAC3EF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2" name="사각형: 둥근 모서리 91">
            <a:extLst>
              <a:ext uri="{FF2B5EF4-FFF2-40B4-BE49-F238E27FC236}">
                <a16:creationId xmlns:a16="http://schemas.microsoft.com/office/drawing/2014/main" id="{4F819A90-5446-76B1-23E0-6AB3D33F11EE}"/>
              </a:ext>
            </a:extLst>
          </p:cNvPr>
          <p:cNvSpPr/>
          <p:nvPr/>
        </p:nvSpPr>
        <p:spPr>
          <a:xfrm>
            <a:off x="5434933" y="3807125"/>
            <a:ext cx="15875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Query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93" name="사각형: 둥근 모서리 92">
            <a:extLst>
              <a:ext uri="{FF2B5EF4-FFF2-40B4-BE49-F238E27FC236}">
                <a16:creationId xmlns:a16="http://schemas.microsoft.com/office/drawing/2014/main" id="{B49BF73E-2244-0C0D-387C-05052E65B112}"/>
              </a:ext>
            </a:extLst>
          </p:cNvPr>
          <p:cNvSpPr/>
          <p:nvPr/>
        </p:nvSpPr>
        <p:spPr>
          <a:xfrm>
            <a:off x="7397570" y="3788735"/>
            <a:ext cx="15875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Key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94" name="사각형: 둥근 모서리 93">
            <a:extLst>
              <a:ext uri="{FF2B5EF4-FFF2-40B4-BE49-F238E27FC236}">
                <a16:creationId xmlns:a16="http://schemas.microsoft.com/office/drawing/2014/main" id="{4ACE4C5C-ECDA-2782-851D-1ADA64D59C00}"/>
              </a:ext>
            </a:extLst>
          </p:cNvPr>
          <p:cNvSpPr/>
          <p:nvPr/>
        </p:nvSpPr>
        <p:spPr>
          <a:xfrm>
            <a:off x="9360207" y="3770345"/>
            <a:ext cx="15875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Value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cxnSp>
        <p:nvCxnSpPr>
          <p:cNvPr id="98" name="연결선: 꺾임 97">
            <a:extLst>
              <a:ext uri="{FF2B5EF4-FFF2-40B4-BE49-F238E27FC236}">
                <a16:creationId xmlns:a16="http://schemas.microsoft.com/office/drawing/2014/main" id="{33F93CC2-8C29-E40B-114C-587F0DDBBF5A}"/>
              </a:ext>
            </a:extLst>
          </p:cNvPr>
          <p:cNvCxnSpPr>
            <a:stCxn id="64" idx="2"/>
            <a:endCxn id="92" idx="0"/>
          </p:cNvCxnSpPr>
          <p:nvPr/>
        </p:nvCxnSpPr>
        <p:spPr>
          <a:xfrm rot="5400000">
            <a:off x="7069691" y="2686817"/>
            <a:ext cx="279300" cy="19613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직선 화살표 연결선 99">
            <a:extLst>
              <a:ext uri="{FF2B5EF4-FFF2-40B4-BE49-F238E27FC236}">
                <a16:creationId xmlns:a16="http://schemas.microsoft.com/office/drawing/2014/main" id="{8B49C704-EA67-505D-52B8-3A9B06944C33}"/>
              </a:ext>
            </a:extLst>
          </p:cNvPr>
          <p:cNvCxnSpPr>
            <a:cxnSpLocks/>
            <a:stCxn id="64" idx="2"/>
            <a:endCxn id="93" idx="0"/>
          </p:cNvCxnSpPr>
          <p:nvPr/>
        </p:nvCxnSpPr>
        <p:spPr>
          <a:xfrm>
            <a:off x="8189999" y="3527825"/>
            <a:ext cx="1321" cy="260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연결선: 꺾임 102">
            <a:extLst>
              <a:ext uri="{FF2B5EF4-FFF2-40B4-BE49-F238E27FC236}">
                <a16:creationId xmlns:a16="http://schemas.microsoft.com/office/drawing/2014/main" id="{BDEA94AC-9DC1-5B29-6337-6264A39220DF}"/>
              </a:ext>
            </a:extLst>
          </p:cNvPr>
          <p:cNvCxnSpPr>
            <a:stCxn id="64" idx="2"/>
            <a:endCxn id="94" idx="0"/>
          </p:cNvCxnSpPr>
          <p:nvPr/>
        </p:nvCxnSpPr>
        <p:spPr>
          <a:xfrm rot="16200000" flipH="1">
            <a:off x="9050718" y="2667106"/>
            <a:ext cx="242520" cy="1963958"/>
          </a:xfrm>
          <a:prstGeom prst="bentConnector3">
            <a:avLst>
              <a:gd name="adj1" fmla="val 578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사각형: 둥근 모서리 159">
            <a:extLst>
              <a:ext uri="{FF2B5EF4-FFF2-40B4-BE49-F238E27FC236}">
                <a16:creationId xmlns:a16="http://schemas.microsoft.com/office/drawing/2014/main" id="{A837A7CE-FC5A-2189-CFA5-95C80CE8980C}"/>
              </a:ext>
            </a:extLst>
          </p:cNvPr>
          <p:cNvSpPr/>
          <p:nvPr/>
        </p:nvSpPr>
        <p:spPr>
          <a:xfrm>
            <a:off x="5434933" y="4149827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Linear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61" name="사각형: 둥근 모서리 160">
            <a:extLst>
              <a:ext uri="{FF2B5EF4-FFF2-40B4-BE49-F238E27FC236}">
                <a16:creationId xmlns:a16="http://schemas.microsoft.com/office/drawing/2014/main" id="{62CC818F-1160-D595-905A-5173965032FC}"/>
              </a:ext>
            </a:extLst>
          </p:cNvPr>
          <p:cNvSpPr/>
          <p:nvPr/>
        </p:nvSpPr>
        <p:spPr>
          <a:xfrm>
            <a:off x="7397570" y="4131437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Linear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62" name="사각형: 둥근 모서리 161">
            <a:extLst>
              <a:ext uri="{FF2B5EF4-FFF2-40B4-BE49-F238E27FC236}">
                <a16:creationId xmlns:a16="http://schemas.microsoft.com/office/drawing/2014/main" id="{B60D8DF8-7FED-E3A6-667F-FAA89360944B}"/>
              </a:ext>
            </a:extLst>
          </p:cNvPr>
          <p:cNvSpPr/>
          <p:nvPr/>
        </p:nvSpPr>
        <p:spPr>
          <a:xfrm>
            <a:off x="9360207" y="4113047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Linear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70" name="사각형: 둥근 모서리 169">
            <a:extLst>
              <a:ext uri="{FF2B5EF4-FFF2-40B4-BE49-F238E27FC236}">
                <a16:creationId xmlns:a16="http://schemas.microsoft.com/office/drawing/2014/main" id="{20325F5A-23FC-EE80-3FF9-9A3FE4632658}"/>
              </a:ext>
            </a:extLst>
          </p:cNvPr>
          <p:cNvSpPr/>
          <p:nvPr/>
        </p:nvSpPr>
        <p:spPr>
          <a:xfrm>
            <a:off x="6002690" y="4640044"/>
            <a:ext cx="2464692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MatMul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71" name="사각형: 둥근 모서리 170">
            <a:extLst>
              <a:ext uri="{FF2B5EF4-FFF2-40B4-BE49-F238E27FC236}">
                <a16:creationId xmlns:a16="http://schemas.microsoft.com/office/drawing/2014/main" id="{CFF26D1D-2CA1-7ECF-4DE6-913541F28874}"/>
              </a:ext>
            </a:extLst>
          </p:cNvPr>
          <p:cNvSpPr/>
          <p:nvPr/>
        </p:nvSpPr>
        <p:spPr>
          <a:xfrm>
            <a:off x="6002690" y="5054447"/>
            <a:ext cx="2464692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Scale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72" name="사각형: 둥근 모서리 171">
            <a:extLst>
              <a:ext uri="{FF2B5EF4-FFF2-40B4-BE49-F238E27FC236}">
                <a16:creationId xmlns:a16="http://schemas.microsoft.com/office/drawing/2014/main" id="{A970D07C-650D-34FD-60FE-C64E66FD6548}"/>
              </a:ext>
            </a:extLst>
          </p:cNvPr>
          <p:cNvSpPr/>
          <p:nvPr/>
        </p:nvSpPr>
        <p:spPr>
          <a:xfrm>
            <a:off x="6002690" y="5468850"/>
            <a:ext cx="2464692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SoftMax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73" name="사각형: 둥근 모서리 172">
            <a:extLst>
              <a:ext uri="{FF2B5EF4-FFF2-40B4-BE49-F238E27FC236}">
                <a16:creationId xmlns:a16="http://schemas.microsoft.com/office/drawing/2014/main" id="{5B538907-29B9-5EC4-CF33-1FC8C8277ED2}"/>
              </a:ext>
            </a:extLst>
          </p:cNvPr>
          <p:cNvSpPr/>
          <p:nvPr/>
        </p:nvSpPr>
        <p:spPr>
          <a:xfrm>
            <a:off x="7235036" y="5914058"/>
            <a:ext cx="2814322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MatMul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cxnSp>
        <p:nvCxnSpPr>
          <p:cNvPr id="175" name="직선 화살표 연결선 174">
            <a:extLst>
              <a:ext uri="{FF2B5EF4-FFF2-40B4-BE49-F238E27FC236}">
                <a16:creationId xmlns:a16="http://schemas.microsoft.com/office/drawing/2014/main" id="{7421C192-C37B-A5DD-AAE8-397394770D72}"/>
              </a:ext>
            </a:extLst>
          </p:cNvPr>
          <p:cNvCxnSpPr/>
          <p:nvPr/>
        </p:nvCxnSpPr>
        <p:spPr>
          <a:xfrm>
            <a:off x="6407159" y="4378427"/>
            <a:ext cx="0" cy="261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직선 화살표 연결선 175">
            <a:extLst>
              <a:ext uri="{FF2B5EF4-FFF2-40B4-BE49-F238E27FC236}">
                <a16:creationId xmlns:a16="http://schemas.microsoft.com/office/drawing/2014/main" id="{375E396B-42C7-2B43-9F17-4B41AD06C96B}"/>
              </a:ext>
            </a:extLst>
          </p:cNvPr>
          <p:cNvCxnSpPr/>
          <p:nvPr/>
        </p:nvCxnSpPr>
        <p:spPr>
          <a:xfrm>
            <a:off x="7797389" y="4367657"/>
            <a:ext cx="0" cy="261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직선 화살표 연결선 177">
            <a:extLst>
              <a:ext uri="{FF2B5EF4-FFF2-40B4-BE49-F238E27FC236}">
                <a16:creationId xmlns:a16="http://schemas.microsoft.com/office/drawing/2014/main" id="{7FF686EA-E190-1CD7-F7B1-502B10596CA8}"/>
              </a:ext>
            </a:extLst>
          </p:cNvPr>
          <p:cNvCxnSpPr>
            <a:cxnSpLocks/>
            <a:stCxn id="170" idx="2"/>
            <a:endCxn id="171" idx="0"/>
          </p:cNvCxnSpPr>
          <p:nvPr/>
        </p:nvCxnSpPr>
        <p:spPr>
          <a:xfrm>
            <a:off x="7235036" y="4868644"/>
            <a:ext cx="0" cy="185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직선 화살표 연결선 180">
            <a:extLst>
              <a:ext uri="{FF2B5EF4-FFF2-40B4-BE49-F238E27FC236}">
                <a16:creationId xmlns:a16="http://schemas.microsoft.com/office/drawing/2014/main" id="{0EDCC55E-65C7-BE0F-F37E-7537F5C9DDF3}"/>
              </a:ext>
            </a:extLst>
          </p:cNvPr>
          <p:cNvCxnSpPr>
            <a:stCxn id="171" idx="2"/>
            <a:endCxn id="172" idx="0"/>
          </p:cNvCxnSpPr>
          <p:nvPr/>
        </p:nvCxnSpPr>
        <p:spPr>
          <a:xfrm>
            <a:off x="7235036" y="5283047"/>
            <a:ext cx="0" cy="185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직선 화살표 연결선 182">
            <a:extLst>
              <a:ext uri="{FF2B5EF4-FFF2-40B4-BE49-F238E27FC236}">
                <a16:creationId xmlns:a16="http://schemas.microsoft.com/office/drawing/2014/main" id="{82AD5831-F100-6626-BB38-A495AD8AAB9B}"/>
              </a:ext>
            </a:extLst>
          </p:cNvPr>
          <p:cNvCxnSpPr/>
          <p:nvPr/>
        </p:nvCxnSpPr>
        <p:spPr>
          <a:xfrm>
            <a:off x="7869961" y="5697450"/>
            <a:ext cx="0" cy="216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직선 화살표 연결선 184">
            <a:extLst>
              <a:ext uri="{FF2B5EF4-FFF2-40B4-BE49-F238E27FC236}">
                <a16:creationId xmlns:a16="http://schemas.microsoft.com/office/drawing/2014/main" id="{898C1238-C5CC-1C2E-5062-C3302E0BADA1}"/>
              </a:ext>
            </a:extLst>
          </p:cNvPr>
          <p:cNvCxnSpPr/>
          <p:nvPr/>
        </p:nvCxnSpPr>
        <p:spPr>
          <a:xfrm>
            <a:off x="9700260" y="4351020"/>
            <a:ext cx="0" cy="1554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직선 화살표 연결선 186">
            <a:extLst>
              <a:ext uri="{FF2B5EF4-FFF2-40B4-BE49-F238E27FC236}">
                <a16:creationId xmlns:a16="http://schemas.microsoft.com/office/drawing/2014/main" id="{079777FA-5D54-7508-28E3-2C9F4068E417}"/>
              </a:ext>
            </a:extLst>
          </p:cNvPr>
          <p:cNvCxnSpPr>
            <a:cxnSpLocks/>
            <a:stCxn id="173" idx="2"/>
          </p:cNvCxnSpPr>
          <p:nvPr/>
        </p:nvCxnSpPr>
        <p:spPr>
          <a:xfrm>
            <a:off x="8642197" y="6142658"/>
            <a:ext cx="0" cy="152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EA8D89-6194-7A16-72E6-B605216A1D1B}"/>
              </a:ext>
            </a:extLst>
          </p:cNvPr>
          <p:cNvSpPr txBox="1"/>
          <p:nvPr/>
        </p:nvSpPr>
        <p:spPr>
          <a:xfrm>
            <a:off x="7802877" y="2532283"/>
            <a:ext cx="39709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i="1">
                <a:solidFill>
                  <a:srgbClr val="FF0000"/>
                </a:solidFill>
              </a:rPr>
              <a:t>단일모달에서 나온 각 벡터 값들간의 관계 학습</a:t>
            </a:r>
          </a:p>
        </p:txBody>
      </p:sp>
      <p:pic>
        <p:nvPicPr>
          <p:cNvPr id="66" name="그림 65">
            <a:extLst>
              <a:ext uri="{FF2B5EF4-FFF2-40B4-BE49-F238E27FC236}">
                <a16:creationId xmlns:a16="http://schemas.microsoft.com/office/drawing/2014/main" id="{B9805262-9F48-8DF5-6158-CFDCC1AC9F1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3701188" y="349382"/>
            <a:ext cx="5016076" cy="1696614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00A43AA1-30AF-8206-F969-31EDDB69360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1567615" y="2562927"/>
            <a:ext cx="2328035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3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8C81BFF-9D87-4A1D-97DB-560557770B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217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Proposed Method</a:t>
            </a:r>
            <a:endParaRPr lang="ko-KR" altLang="en-US" b="1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017CE12-65B2-22AD-3778-4E863E11FAE8}"/>
              </a:ext>
            </a:extLst>
          </p:cNvPr>
          <p:cNvSpPr/>
          <p:nvPr/>
        </p:nvSpPr>
        <p:spPr>
          <a:xfrm>
            <a:off x="5012064" y="13868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LM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44A3A89D-7E9D-3983-DE4B-244C818F1AFF}"/>
              </a:ext>
            </a:extLst>
          </p:cNvPr>
          <p:cNvSpPr/>
          <p:nvPr/>
        </p:nvSpPr>
        <p:spPr>
          <a:xfrm>
            <a:off x="6216973" y="13995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IM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307258C-B4FD-2F01-54EC-30B936B8FC3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513714" y="1853579"/>
            <a:ext cx="0" cy="20478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C01C454-D10D-2A5E-F511-7C7FFC78D5BA}"/>
              </a:ext>
            </a:extLst>
          </p:cNvPr>
          <p:cNvCxnSpPr>
            <a:cxnSpLocks/>
          </p:cNvCxnSpPr>
          <p:nvPr/>
        </p:nvCxnSpPr>
        <p:spPr>
          <a:xfrm>
            <a:off x="6718623" y="185675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CAB7F432-2187-56BE-33D1-77C169BF6534}"/>
              </a:ext>
            </a:extLst>
          </p:cNvPr>
          <p:cNvGrpSpPr/>
          <p:nvPr/>
        </p:nvGrpSpPr>
        <p:grpSpPr>
          <a:xfrm>
            <a:off x="5044440" y="2137378"/>
            <a:ext cx="2051050" cy="228600"/>
            <a:chOff x="5524500" y="2085943"/>
            <a:chExt cx="2051050" cy="228600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2B5F32D7-2398-001F-A1C7-9FFCFAC0191C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9F3C27E7-7E92-08D6-5EA9-68FE6D38D69E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7B09B692-A120-B467-B1A8-C7E44CB98660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3B19CD64-21FB-EAD7-E84F-FE8FF8F3C2D7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B22CE94A-5231-9D1F-4BC2-89C3DE4110BB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594F5610-73BA-FAC2-A780-B6543FB6E4A8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FB706EC7-A2A2-DF33-E03E-E0603F47C1FE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C5E44223-E720-A11B-C06E-95FB34FFC7F1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A3249608-1268-E9C6-9362-3B2AAFB90769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00EEC08-66A4-5770-B735-349D4AF386AD}"/>
              </a:ext>
            </a:extLst>
          </p:cNvPr>
          <p:cNvSpPr txBox="1"/>
          <p:nvPr/>
        </p:nvSpPr>
        <p:spPr>
          <a:xfrm>
            <a:off x="7062479" y="2113612"/>
            <a:ext cx="9813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Concatenate</a:t>
            </a:r>
            <a:endParaRPr lang="ko-KR" altLang="en-US" sz="1050" b="1"/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5E4F54DE-A8D0-1985-BF6F-2A0C4A6C6B5E}"/>
              </a:ext>
            </a:extLst>
          </p:cNvPr>
          <p:cNvCxnSpPr>
            <a:cxnSpLocks/>
          </p:cNvCxnSpPr>
          <p:nvPr/>
        </p:nvCxnSpPr>
        <p:spPr>
          <a:xfrm>
            <a:off x="544608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90F41DEA-86D6-51F8-96C9-AAE4D938BDA3}"/>
              </a:ext>
            </a:extLst>
          </p:cNvPr>
          <p:cNvCxnSpPr>
            <a:cxnSpLocks/>
          </p:cNvCxnSpPr>
          <p:nvPr/>
        </p:nvCxnSpPr>
        <p:spPr>
          <a:xfrm>
            <a:off x="608616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832A9B57-6CBE-557A-82EF-163808D467CA}"/>
              </a:ext>
            </a:extLst>
          </p:cNvPr>
          <p:cNvCxnSpPr>
            <a:cxnSpLocks/>
          </p:cNvCxnSpPr>
          <p:nvPr/>
        </p:nvCxnSpPr>
        <p:spPr>
          <a:xfrm>
            <a:off x="668052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1D8C54B-D370-EE9E-E4AB-65BE35B9BF8F}"/>
              </a:ext>
            </a:extLst>
          </p:cNvPr>
          <p:cNvGrpSpPr/>
          <p:nvPr/>
        </p:nvGrpSpPr>
        <p:grpSpPr>
          <a:xfrm>
            <a:off x="5059680" y="3044158"/>
            <a:ext cx="2051050" cy="228600"/>
            <a:chOff x="5524500" y="2085943"/>
            <a:chExt cx="2051050" cy="228600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8A4CFAAA-958D-018D-8680-D5BA390DF524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63419808-8C33-1396-F107-51F047780093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C4E252D0-B2C9-394B-46A3-0A84416E39C4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DCDEECFC-DD49-DDC6-6BF0-E9E1E2F10D44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D934C36D-23B6-2E25-1036-9898F1B521E9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66A3209F-1B3D-B0C5-5C0C-6B12D6565E2C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589B9C46-9916-8C96-91D8-24A05F5C8303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2995D27-BBA0-469B-0E45-B0D945834B69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0BF9BAA5-C4E0-AE6E-9D13-284F7D859A64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D453EE45-BDE9-31CF-DDAE-0BB96BBE9DA9}"/>
              </a:ext>
            </a:extLst>
          </p:cNvPr>
          <p:cNvSpPr/>
          <p:nvPr/>
        </p:nvSpPr>
        <p:spPr>
          <a:xfrm>
            <a:off x="4411980" y="2451736"/>
            <a:ext cx="3284220" cy="3886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Scaled Dot Product Attention Layer</a:t>
            </a:r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2A92093D-4233-9D73-FBB3-19B69760382E}"/>
              </a:ext>
            </a:extLst>
          </p:cNvPr>
          <p:cNvCxnSpPr>
            <a:cxnSpLocks/>
          </p:cNvCxnSpPr>
          <p:nvPr/>
        </p:nvCxnSpPr>
        <p:spPr>
          <a:xfrm>
            <a:off x="6096000" y="283211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DE8BDA6B-2F32-C07E-798A-2854B5099E66}"/>
              </a:ext>
            </a:extLst>
          </p:cNvPr>
          <p:cNvSpPr/>
          <p:nvPr/>
        </p:nvSpPr>
        <p:spPr>
          <a:xfrm>
            <a:off x="26891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W1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E37EBDA9-D7E6-0241-5168-5B2ADC9CBC54}"/>
              </a:ext>
            </a:extLst>
          </p:cNvPr>
          <p:cNvSpPr/>
          <p:nvPr/>
        </p:nvSpPr>
        <p:spPr>
          <a:xfrm>
            <a:off x="44353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W2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22DE11C3-CBCB-C4EB-7CEC-1E5FC5464F4D}"/>
              </a:ext>
            </a:extLst>
          </p:cNvPr>
          <p:cNvSpPr/>
          <p:nvPr/>
        </p:nvSpPr>
        <p:spPr>
          <a:xfrm>
            <a:off x="61816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W3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C1F89066-2173-F872-3A6B-BADDFE546594}"/>
              </a:ext>
            </a:extLst>
          </p:cNvPr>
          <p:cNvSpPr/>
          <p:nvPr/>
        </p:nvSpPr>
        <p:spPr>
          <a:xfrm>
            <a:off x="79278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W4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88DE0652-1462-BA24-2BC3-EC8651C9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2" y="3764475"/>
            <a:ext cx="1595463" cy="184092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ACEF1A1A-9879-FE01-D3AE-5346756E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92" y="3764475"/>
            <a:ext cx="1595463" cy="184092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D06AF24C-E212-AA52-682E-1A5DFDD4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642" y="3764475"/>
            <a:ext cx="1595463" cy="184092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8B3971FA-D775-3E11-3A78-8898DFAB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892" y="3764475"/>
            <a:ext cx="1595463" cy="184092"/>
          </a:xfrm>
          <a:prstGeom prst="rect">
            <a:avLst/>
          </a:prstGeom>
        </p:spPr>
      </p:pic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EC81496C-EBEC-039F-3FDF-C9B03A9EB6FE}"/>
              </a:ext>
            </a:extLst>
          </p:cNvPr>
          <p:cNvCxnSpPr>
            <a:cxnSpLocks/>
          </p:cNvCxnSpPr>
          <p:nvPr/>
        </p:nvCxnSpPr>
        <p:spPr>
          <a:xfrm>
            <a:off x="3474533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879CB3C4-E084-68FE-38A9-79E70BB8BDDE}"/>
              </a:ext>
            </a:extLst>
          </p:cNvPr>
          <p:cNvCxnSpPr>
            <a:cxnSpLocks/>
          </p:cNvCxnSpPr>
          <p:nvPr/>
        </p:nvCxnSpPr>
        <p:spPr>
          <a:xfrm>
            <a:off x="52247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3E33BFF5-3F0C-C24D-A5ED-BA92AC05A6BF}"/>
              </a:ext>
            </a:extLst>
          </p:cNvPr>
          <p:cNvCxnSpPr>
            <a:cxnSpLocks/>
          </p:cNvCxnSpPr>
          <p:nvPr/>
        </p:nvCxnSpPr>
        <p:spPr>
          <a:xfrm>
            <a:off x="697101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72DE0F12-5B17-472C-9C53-06660DE26523}"/>
              </a:ext>
            </a:extLst>
          </p:cNvPr>
          <p:cNvCxnSpPr>
            <a:cxnSpLocks/>
          </p:cNvCxnSpPr>
          <p:nvPr/>
        </p:nvCxnSpPr>
        <p:spPr>
          <a:xfrm>
            <a:off x="87172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93946F8A-35C1-5163-6E81-A3403DB69881}"/>
              </a:ext>
            </a:extLst>
          </p:cNvPr>
          <p:cNvSpPr/>
          <p:nvPr/>
        </p:nvSpPr>
        <p:spPr>
          <a:xfrm>
            <a:off x="484664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start_index_list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89" name="사각형: 둥근 모서리 88">
            <a:extLst>
              <a:ext uri="{FF2B5EF4-FFF2-40B4-BE49-F238E27FC236}">
                <a16:creationId xmlns:a16="http://schemas.microsoft.com/office/drawing/2014/main" id="{2E6CE229-6557-6959-D614-BF81684A0F92}"/>
              </a:ext>
            </a:extLst>
          </p:cNvPr>
          <p:cNvSpPr/>
          <p:nvPr/>
        </p:nvSpPr>
        <p:spPr>
          <a:xfrm>
            <a:off x="613061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end_index_list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1BF8887E-A4EF-24B5-4FD8-9A05ECDDF026}"/>
              </a:ext>
            </a:extLst>
          </p:cNvPr>
          <p:cNvCxnSpPr>
            <a:cxnSpLocks/>
          </p:cNvCxnSpPr>
          <p:nvPr/>
        </p:nvCxnSpPr>
        <p:spPr>
          <a:xfrm>
            <a:off x="6101613" y="3299147"/>
            <a:ext cx="0" cy="73754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사각형: 둥근 모서리 101">
            <a:extLst>
              <a:ext uri="{FF2B5EF4-FFF2-40B4-BE49-F238E27FC236}">
                <a16:creationId xmlns:a16="http://schemas.microsoft.com/office/drawing/2014/main" id="{F3E1322C-596E-39F1-0244-9310E6AC0714}"/>
              </a:ext>
            </a:extLst>
          </p:cNvPr>
          <p:cNvSpPr/>
          <p:nvPr/>
        </p:nvSpPr>
        <p:spPr>
          <a:xfrm>
            <a:off x="4870441" y="4860653"/>
            <a:ext cx="2589539" cy="37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Weighted Sum Combiner Layer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2" name="사각형: 둥근 모서리 111">
            <a:extLst>
              <a:ext uri="{FF2B5EF4-FFF2-40B4-BE49-F238E27FC236}">
                <a16:creationId xmlns:a16="http://schemas.microsoft.com/office/drawing/2014/main" id="{4A57E2AB-B096-3509-AC46-246824865099}"/>
              </a:ext>
            </a:extLst>
          </p:cNvPr>
          <p:cNvSpPr/>
          <p:nvPr/>
        </p:nvSpPr>
        <p:spPr>
          <a:xfrm>
            <a:off x="1722121" y="3345274"/>
            <a:ext cx="8816340" cy="1005746"/>
          </a:xfrm>
          <a:prstGeom prst="roundRect">
            <a:avLst>
              <a:gd name="adj" fmla="val 14236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866FDF3-5FA4-6806-494F-B7A6D84CDB5D}"/>
              </a:ext>
            </a:extLst>
          </p:cNvPr>
          <p:cNvSpPr txBox="1"/>
          <p:nvPr/>
        </p:nvSpPr>
        <p:spPr>
          <a:xfrm>
            <a:off x="1728479" y="3119452"/>
            <a:ext cx="1154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Representation</a:t>
            </a:r>
            <a:endParaRPr lang="ko-KR" altLang="en-US" sz="1050" b="1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2AC02A6-8987-E098-62D3-28F65B67362B}"/>
              </a:ext>
            </a:extLst>
          </p:cNvPr>
          <p:cNvSpPr txBox="1"/>
          <p:nvPr/>
        </p:nvSpPr>
        <p:spPr>
          <a:xfrm>
            <a:off x="3526799" y="4422472"/>
            <a:ext cx="7377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Function</a:t>
            </a:r>
            <a:endParaRPr lang="ko-KR" altLang="en-US" sz="1050" b="1"/>
          </a:p>
        </p:txBody>
      </p:sp>
      <p:sp>
        <p:nvSpPr>
          <p:cNvPr id="115" name="사각형: 둥근 모서리 114">
            <a:extLst>
              <a:ext uri="{FF2B5EF4-FFF2-40B4-BE49-F238E27FC236}">
                <a16:creationId xmlns:a16="http://schemas.microsoft.com/office/drawing/2014/main" id="{745C55EE-0FEE-C5BA-92E1-555389709914}"/>
              </a:ext>
            </a:extLst>
          </p:cNvPr>
          <p:cNvSpPr/>
          <p:nvPr/>
        </p:nvSpPr>
        <p:spPr>
          <a:xfrm>
            <a:off x="5590978" y="5447929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Classifier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AA75FBD5-369E-CFD9-F98E-439726C56C65}"/>
              </a:ext>
            </a:extLst>
          </p:cNvPr>
          <p:cNvCxnSpPr>
            <a:cxnSpLocks/>
          </p:cNvCxnSpPr>
          <p:nvPr/>
        </p:nvCxnSpPr>
        <p:spPr>
          <a:xfrm flipH="1">
            <a:off x="6092628" y="519234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3753EA56-CAA5-C749-4625-CD2E9D1853DB}"/>
              </a:ext>
            </a:extLst>
          </p:cNvPr>
          <p:cNvCxnSpPr>
            <a:cxnSpLocks/>
          </p:cNvCxnSpPr>
          <p:nvPr/>
        </p:nvCxnSpPr>
        <p:spPr>
          <a:xfrm>
            <a:off x="6100248" y="5905129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D55CD23B-F811-6365-66D5-FEA31CB16124}"/>
              </a:ext>
            </a:extLst>
          </p:cNvPr>
          <p:cNvSpPr txBox="1"/>
          <p:nvPr/>
        </p:nvSpPr>
        <p:spPr>
          <a:xfrm>
            <a:off x="5638289" y="6061022"/>
            <a:ext cx="926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Prediction</a:t>
            </a:r>
            <a:endParaRPr lang="ko-KR" altLang="en-US" sz="1200" b="1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448462B-4FC1-26BE-A0A2-AC26B1833447}"/>
              </a:ext>
            </a:extLst>
          </p:cNvPr>
          <p:cNvSpPr/>
          <p:nvPr/>
        </p:nvSpPr>
        <p:spPr>
          <a:xfrm>
            <a:off x="5072722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842F206-BBB5-737E-9420-07331C04D2E9}"/>
              </a:ext>
            </a:extLst>
          </p:cNvPr>
          <p:cNvSpPr/>
          <p:nvPr/>
        </p:nvSpPr>
        <p:spPr>
          <a:xfrm>
            <a:off x="5313224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94467DF3-A7D2-BCB8-42E7-277BE599D6A9}"/>
              </a:ext>
            </a:extLst>
          </p:cNvPr>
          <p:cNvSpPr/>
          <p:nvPr/>
        </p:nvSpPr>
        <p:spPr>
          <a:xfrm>
            <a:off x="5553726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27AE276-B6DE-09B7-9118-DCB2AFA2D776}"/>
              </a:ext>
            </a:extLst>
          </p:cNvPr>
          <p:cNvSpPr/>
          <p:nvPr/>
        </p:nvSpPr>
        <p:spPr>
          <a:xfrm>
            <a:off x="5794227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AF86AD9-0314-75E5-7285-7733F2D58779}"/>
              </a:ext>
            </a:extLst>
          </p:cNvPr>
          <p:cNvSpPr/>
          <p:nvPr/>
        </p:nvSpPr>
        <p:spPr>
          <a:xfrm>
            <a:off x="6285572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210765B-1CA1-9A05-388C-FC016699E001}"/>
              </a:ext>
            </a:extLst>
          </p:cNvPr>
          <p:cNvSpPr/>
          <p:nvPr/>
        </p:nvSpPr>
        <p:spPr>
          <a:xfrm>
            <a:off x="6526074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0FCDDE0-75A9-E88D-8702-2560230C237B}"/>
              </a:ext>
            </a:extLst>
          </p:cNvPr>
          <p:cNvSpPr/>
          <p:nvPr/>
        </p:nvSpPr>
        <p:spPr>
          <a:xfrm>
            <a:off x="6766576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49C17CF-DEAD-ECD8-1C56-BE7EB2D913D3}"/>
              </a:ext>
            </a:extLst>
          </p:cNvPr>
          <p:cNvSpPr/>
          <p:nvPr/>
        </p:nvSpPr>
        <p:spPr>
          <a:xfrm>
            <a:off x="7007077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F9D89-83C4-E896-4C0A-8FA86B9F36DA}"/>
              </a:ext>
            </a:extLst>
          </p:cNvPr>
          <p:cNvSpPr txBox="1"/>
          <p:nvPr/>
        </p:nvSpPr>
        <p:spPr>
          <a:xfrm>
            <a:off x="5278129" y="670892"/>
            <a:ext cx="486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Text</a:t>
            </a:r>
            <a:endParaRPr lang="ko-KR" altLang="en-US" sz="12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82425-C35C-E446-0100-CD239DB27454}"/>
              </a:ext>
            </a:extLst>
          </p:cNvPr>
          <p:cNvSpPr txBox="1"/>
          <p:nvPr/>
        </p:nvSpPr>
        <p:spPr>
          <a:xfrm>
            <a:off x="6407159" y="681052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Image</a:t>
            </a:r>
            <a:endParaRPr lang="ko-KR" altLang="en-US" sz="1200" b="1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4D5C4B6-2C73-AB8A-8568-C6092A12923A}"/>
              </a:ext>
            </a:extLst>
          </p:cNvPr>
          <p:cNvSpPr/>
          <p:nvPr/>
        </p:nvSpPr>
        <p:spPr>
          <a:xfrm>
            <a:off x="5010159" y="94394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D82C87E-EF0B-D936-C87E-E49F75245098}"/>
              </a:ext>
            </a:extLst>
          </p:cNvPr>
          <p:cNvSpPr/>
          <p:nvPr/>
        </p:nvSpPr>
        <p:spPr>
          <a:xfrm>
            <a:off x="6216659" y="94775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7FB336E-1E17-0510-E244-72A1CC69A24E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511809" y="1172542"/>
            <a:ext cx="0" cy="22383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5DE050B-B24B-F8DA-D1CF-9F7B764DB008}"/>
              </a:ext>
            </a:extLst>
          </p:cNvPr>
          <p:cNvCxnSpPr>
            <a:stCxn id="18" idx="2"/>
          </p:cNvCxnSpPr>
          <p:nvPr/>
        </p:nvCxnSpPr>
        <p:spPr>
          <a:xfrm flipH="1">
            <a:off x="6716718" y="117635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/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05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blipFill>
                <a:blip r:embed="rId4"/>
                <a:stretch>
                  <a:fillRect b="-116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55FBC09-477C-2A65-597B-C522A0706C80}"/>
              </a:ext>
            </a:extLst>
          </p:cNvPr>
          <p:cNvCxnSpPr>
            <a:cxnSpLocks/>
          </p:cNvCxnSpPr>
          <p:nvPr/>
        </p:nvCxnSpPr>
        <p:spPr>
          <a:xfrm>
            <a:off x="6103620" y="430530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626B6D1-8AA8-12BD-F177-EB7F217A120F}"/>
              </a:ext>
            </a:extLst>
          </p:cNvPr>
          <p:cNvCxnSpPr>
            <a:cxnSpLocks/>
          </p:cNvCxnSpPr>
          <p:nvPr/>
        </p:nvCxnSpPr>
        <p:spPr>
          <a:xfrm>
            <a:off x="6098857" y="470535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그림 28">
            <a:extLst>
              <a:ext uri="{FF2B5EF4-FFF2-40B4-BE49-F238E27FC236}">
                <a16:creationId xmlns:a16="http://schemas.microsoft.com/office/drawing/2014/main" id="{B2648D36-BAB0-91A7-2585-72FCC3D8CF2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3701188" y="349382"/>
            <a:ext cx="5016076" cy="1696614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089BF11E-05C2-AB33-3045-FA66C9EBED5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3899121" y="2118519"/>
            <a:ext cx="4435254" cy="924112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7C218E1F-9079-9276-1678-8FF9C872F59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3960015" y="4767454"/>
            <a:ext cx="4435254" cy="574166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0BB8DA86-BAB1-0893-7A03-923EBB14F55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3960015" y="5349029"/>
            <a:ext cx="4435254" cy="104866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9FBD4E9-C5E2-4319-46A5-AD925449AC00}"/>
              </a:ext>
            </a:extLst>
          </p:cNvPr>
          <p:cNvSpPr txBox="1"/>
          <p:nvPr/>
        </p:nvSpPr>
        <p:spPr>
          <a:xfrm>
            <a:off x="7357741" y="2949487"/>
            <a:ext cx="31902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i="1">
                <a:solidFill>
                  <a:srgbClr val="FF0000"/>
                </a:solidFill>
              </a:rPr>
              <a:t>동일한 정보지만 서로 다른 표현 방식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F3A5E223-DD1A-20E4-283C-91EB44D642E4}"/>
              </a:ext>
            </a:extLst>
          </p:cNvPr>
          <p:cNvSpPr/>
          <p:nvPr/>
        </p:nvSpPr>
        <p:spPr>
          <a:xfrm>
            <a:off x="1440181" y="2056779"/>
            <a:ext cx="9334499" cy="3284841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4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8C81BFF-9D87-4A1D-97DB-560557770B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217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Proposed Method</a:t>
            </a:r>
            <a:endParaRPr lang="ko-KR" altLang="en-US" b="1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F3A5E223-DD1A-20E4-283C-91EB44D642E4}"/>
              </a:ext>
            </a:extLst>
          </p:cNvPr>
          <p:cNvSpPr/>
          <p:nvPr/>
        </p:nvSpPr>
        <p:spPr>
          <a:xfrm>
            <a:off x="1440181" y="2056779"/>
            <a:ext cx="9334499" cy="3284841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017CE12-65B2-22AD-3778-4E863E11FAE8}"/>
              </a:ext>
            </a:extLst>
          </p:cNvPr>
          <p:cNvSpPr/>
          <p:nvPr/>
        </p:nvSpPr>
        <p:spPr>
          <a:xfrm>
            <a:off x="5012064" y="13868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LM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44A3A89D-7E9D-3983-DE4B-244C818F1AFF}"/>
              </a:ext>
            </a:extLst>
          </p:cNvPr>
          <p:cNvSpPr/>
          <p:nvPr/>
        </p:nvSpPr>
        <p:spPr>
          <a:xfrm>
            <a:off x="6216973" y="13995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IM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307258C-B4FD-2F01-54EC-30B936B8FC3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513714" y="1853579"/>
            <a:ext cx="0" cy="20478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C01C454-D10D-2A5E-F511-7C7FFC78D5BA}"/>
              </a:ext>
            </a:extLst>
          </p:cNvPr>
          <p:cNvCxnSpPr>
            <a:cxnSpLocks/>
          </p:cNvCxnSpPr>
          <p:nvPr/>
        </p:nvCxnSpPr>
        <p:spPr>
          <a:xfrm>
            <a:off x="6718623" y="185675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CAB7F432-2187-56BE-33D1-77C169BF6534}"/>
              </a:ext>
            </a:extLst>
          </p:cNvPr>
          <p:cNvGrpSpPr/>
          <p:nvPr/>
        </p:nvGrpSpPr>
        <p:grpSpPr>
          <a:xfrm>
            <a:off x="5044440" y="2137378"/>
            <a:ext cx="2051050" cy="228600"/>
            <a:chOff x="5524500" y="2085943"/>
            <a:chExt cx="2051050" cy="228600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2B5F32D7-2398-001F-A1C7-9FFCFAC0191C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9F3C27E7-7E92-08D6-5EA9-68FE6D38D69E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7B09B692-A120-B467-B1A8-C7E44CB98660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3B19CD64-21FB-EAD7-E84F-FE8FF8F3C2D7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B22CE94A-5231-9D1F-4BC2-89C3DE4110BB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594F5610-73BA-FAC2-A780-B6543FB6E4A8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FB706EC7-A2A2-DF33-E03E-E0603F47C1FE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C5E44223-E720-A11B-C06E-95FB34FFC7F1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A3249608-1268-E9C6-9362-3B2AAFB90769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00EEC08-66A4-5770-B735-349D4AF386AD}"/>
              </a:ext>
            </a:extLst>
          </p:cNvPr>
          <p:cNvSpPr txBox="1"/>
          <p:nvPr/>
        </p:nvSpPr>
        <p:spPr>
          <a:xfrm>
            <a:off x="7062479" y="2113612"/>
            <a:ext cx="9813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Concatenate</a:t>
            </a:r>
            <a:endParaRPr lang="ko-KR" altLang="en-US" sz="1050" b="1"/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5E4F54DE-A8D0-1985-BF6F-2A0C4A6C6B5E}"/>
              </a:ext>
            </a:extLst>
          </p:cNvPr>
          <p:cNvCxnSpPr>
            <a:cxnSpLocks/>
          </p:cNvCxnSpPr>
          <p:nvPr/>
        </p:nvCxnSpPr>
        <p:spPr>
          <a:xfrm>
            <a:off x="544608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90F41DEA-86D6-51F8-96C9-AAE4D938BDA3}"/>
              </a:ext>
            </a:extLst>
          </p:cNvPr>
          <p:cNvCxnSpPr>
            <a:cxnSpLocks/>
          </p:cNvCxnSpPr>
          <p:nvPr/>
        </p:nvCxnSpPr>
        <p:spPr>
          <a:xfrm>
            <a:off x="608616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832A9B57-6CBE-557A-82EF-163808D467CA}"/>
              </a:ext>
            </a:extLst>
          </p:cNvPr>
          <p:cNvCxnSpPr>
            <a:cxnSpLocks/>
          </p:cNvCxnSpPr>
          <p:nvPr/>
        </p:nvCxnSpPr>
        <p:spPr>
          <a:xfrm>
            <a:off x="668052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1D8C54B-D370-EE9E-E4AB-65BE35B9BF8F}"/>
              </a:ext>
            </a:extLst>
          </p:cNvPr>
          <p:cNvGrpSpPr/>
          <p:nvPr/>
        </p:nvGrpSpPr>
        <p:grpSpPr>
          <a:xfrm>
            <a:off x="5059680" y="3044158"/>
            <a:ext cx="2051050" cy="228600"/>
            <a:chOff x="5524500" y="2085943"/>
            <a:chExt cx="2051050" cy="228600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8A4CFAAA-958D-018D-8680-D5BA390DF524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63419808-8C33-1396-F107-51F047780093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C4E252D0-B2C9-394B-46A3-0A84416E39C4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DCDEECFC-DD49-DDC6-6BF0-E9E1E2F10D44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D934C36D-23B6-2E25-1036-9898F1B521E9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66A3209F-1B3D-B0C5-5C0C-6B12D6565E2C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589B9C46-9916-8C96-91D8-24A05F5C8303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2995D27-BBA0-469B-0E45-B0D945834B69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0BF9BAA5-C4E0-AE6E-9D13-284F7D859A64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D453EE45-BDE9-31CF-DDAE-0BB96BBE9DA9}"/>
              </a:ext>
            </a:extLst>
          </p:cNvPr>
          <p:cNvSpPr/>
          <p:nvPr/>
        </p:nvSpPr>
        <p:spPr>
          <a:xfrm>
            <a:off x="4411980" y="2451736"/>
            <a:ext cx="3284220" cy="3886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Scaled Dot Product Attention Layer</a:t>
            </a:r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2A92093D-4233-9D73-FBB3-19B69760382E}"/>
              </a:ext>
            </a:extLst>
          </p:cNvPr>
          <p:cNvCxnSpPr>
            <a:cxnSpLocks/>
          </p:cNvCxnSpPr>
          <p:nvPr/>
        </p:nvCxnSpPr>
        <p:spPr>
          <a:xfrm>
            <a:off x="6096000" y="283211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DE8BDA6B-2F32-C07E-798A-2854B5099E66}"/>
              </a:ext>
            </a:extLst>
          </p:cNvPr>
          <p:cNvSpPr/>
          <p:nvPr/>
        </p:nvSpPr>
        <p:spPr>
          <a:xfrm>
            <a:off x="26891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W1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E37EBDA9-D7E6-0241-5168-5B2ADC9CBC54}"/>
              </a:ext>
            </a:extLst>
          </p:cNvPr>
          <p:cNvSpPr/>
          <p:nvPr/>
        </p:nvSpPr>
        <p:spPr>
          <a:xfrm>
            <a:off x="44353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W2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22DE11C3-CBCB-C4EB-7CEC-1E5FC5464F4D}"/>
              </a:ext>
            </a:extLst>
          </p:cNvPr>
          <p:cNvSpPr/>
          <p:nvPr/>
        </p:nvSpPr>
        <p:spPr>
          <a:xfrm>
            <a:off x="61816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W3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C1F89066-2173-F872-3A6B-BADDFE546594}"/>
              </a:ext>
            </a:extLst>
          </p:cNvPr>
          <p:cNvSpPr/>
          <p:nvPr/>
        </p:nvSpPr>
        <p:spPr>
          <a:xfrm>
            <a:off x="79278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W4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88DE0652-1462-BA24-2BC3-EC8651C9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2" y="3764475"/>
            <a:ext cx="1595463" cy="184092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ACEF1A1A-9879-FE01-D3AE-5346756E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92" y="3764475"/>
            <a:ext cx="1595463" cy="184092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D06AF24C-E212-AA52-682E-1A5DFDD4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642" y="3764475"/>
            <a:ext cx="1595463" cy="184092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8B3971FA-D775-3E11-3A78-8898DFAB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892" y="3764475"/>
            <a:ext cx="1595463" cy="184092"/>
          </a:xfrm>
          <a:prstGeom prst="rect">
            <a:avLst/>
          </a:prstGeom>
        </p:spPr>
      </p:pic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EC81496C-EBEC-039F-3FDF-C9B03A9EB6FE}"/>
              </a:ext>
            </a:extLst>
          </p:cNvPr>
          <p:cNvCxnSpPr>
            <a:cxnSpLocks/>
          </p:cNvCxnSpPr>
          <p:nvPr/>
        </p:nvCxnSpPr>
        <p:spPr>
          <a:xfrm>
            <a:off x="3474533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879CB3C4-E084-68FE-38A9-79E70BB8BDDE}"/>
              </a:ext>
            </a:extLst>
          </p:cNvPr>
          <p:cNvCxnSpPr>
            <a:cxnSpLocks/>
          </p:cNvCxnSpPr>
          <p:nvPr/>
        </p:nvCxnSpPr>
        <p:spPr>
          <a:xfrm>
            <a:off x="52247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3E33BFF5-3F0C-C24D-A5ED-BA92AC05A6BF}"/>
              </a:ext>
            </a:extLst>
          </p:cNvPr>
          <p:cNvCxnSpPr>
            <a:cxnSpLocks/>
          </p:cNvCxnSpPr>
          <p:nvPr/>
        </p:nvCxnSpPr>
        <p:spPr>
          <a:xfrm>
            <a:off x="697101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72DE0F12-5B17-472C-9C53-06660DE26523}"/>
              </a:ext>
            </a:extLst>
          </p:cNvPr>
          <p:cNvCxnSpPr>
            <a:cxnSpLocks/>
          </p:cNvCxnSpPr>
          <p:nvPr/>
        </p:nvCxnSpPr>
        <p:spPr>
          <a:xfrm>
            <a:off x="87172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93946F8A-35C1-5163-6E81-A3403DB69881}"/>
              </a:ext>
            </a:extLst>
          </p:cNvPr>
          <p:cNvSpPr/>
          <p:nvPr/>
        </p:nvSpPr>
        <p:spPr>
          <a:xfrm>
            <a:off x="484664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start_index_list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89" name="사각형: 둥근 모서리 88">
            <a:extLst>
              <a:ext uri="{FF2B5EF4-FFF2-40B4-BE49-F238E27FC236}">
                <a16:creationId xmlns:a16="http://schemas.microsoft.com/office/drawing/2014/main" id="{2E6CE229-6557-6959-D614-BF81684A0F92}"/>
              </a:ext>
            </a:extLst>
          </p:cNvPr>
          <p:cNvSpPr/>
          <p:nvPr/>
        </p:nvSpPr>
        <p:spPr>
          <a:xfrm>
            <a:off x="613061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end_index_list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1BF8887E-A4EF-24B5-4FD8-9A05ECDDF026}"/>
              </a:ext>
            </a:extLst>
          </p:cNvPr>
          <p:cNvCxnSpPr>
            <a:cxnSpLocks/>
          </p:cNvCxnSpPr>
          <p:nvPr/>
        </p:nvCxnSpPr>
        <p:spPr>
          <a:xfrm>
            <a:off x="6101613" y="3299147"/>
            <a:ext cx="0" cy="73754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사각형: 둥근 모서리 101">
            <a:extLst>
              <a:ext uri="{FF2B5EF4-FFF2-40B4-BE49-F238E27FC236}">
                <a16:creationId xmlns:a16="http://schemas.microsoft.com/office/drawing/2014/main" id="{F3E1322C-596E-39F1-0244-9310E6AC0714}"/>
              </a:ext>
            </a:extLst>
          </p:cNvPr>
          <p:cNvSpPr/>
          <p:nvPr/>
        </p:nvSpPr>
        <p:spPr>
          <a:xfrm>
            <a:off x="4870441" y="4860653"/>
            <a:ext cx="2589539" cy="37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Weighted Sum Combiner Layer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2" name="사각형: 둥근 모서리 111">
            <a:extLst>
              <a:ext uri="{FF2B5EF4-FFF2-40B4-BE49-F238E27FC236}">
                <a16:creationId xmlns:a16="http://schemas.microsoft.com/office/drawing/2014/main" id="{4A57E2AB-B096-3509-AC46-246824865099}"/>
              </a:ext>
            </a:extLst>
          </p:cNvPr>
          <p:cNvSpPr/>
          <p:nvPr/>
        </p:nvSpPr>
        <p:spPr>
          <a:xfrm>
            <a:off x="1722121" y="3345274"/>
            <a:ext cx="8816340" cy="1005746"/>
          </a:xfrm>
          <a:prstGeom prst="roundRect">
            <a:avLst>
              <a:gd name="adj" fmla="val 14236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866FDF3-5FA4-6806-494F-B7A6D84CDB5D}"/>
              </a:ext>
            </a:extLst>
          </p:cNvPr>
          <p:cNvSpPr txBox="1"/>
          <p:nvPr/>
        </p:nvSpPr>
        <p:spPr>
          <a:xfrm>
            <a:off x="1728479" y="3119452"/>
            <a:ext cx="1154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Representation</a:t>
            </a:r>
            <a:endParaRPr lang="ko-KR" altLang="en-US" sz="1050" b="1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2AC02A6-8987-E098-62D3-28F65B67362B}"/>
              </a:ext>
            </a:extLst>
          </p:cNvPr>
          <p:cNvSpPr txBox="1"/>
          <p:nvPr/>
        </p:nvSpPr>
        <p:spPr>
          <a:xfrm>
            <a:off x="3526799" y="4422472"/>
            <a:ext cx="7377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Function</a:t>
            </a:r>
            <a:endParaRPr lang="ko-KR" altLang="en-US" sz="1050" b="1"/>
          </a:p>
        </p:txBody>
      </p:sp>
      <p:sp>
        <p:nvSpPr>
          <p:cNvPr id="115" name="사각형: 둥근 모서리 114">
            <a:extLst>
              <a:ext uri="{FF2B5EF4-FFF2-40B4-BE49-F238E27FC236}">
                <a16:creationId xmlns:a16="http://schemas.microsoft.com/office/drawing/2014/main" id="{745C55EE-0FEE-C5BA-92E1-555389709914}"/>
              </a:ext>
            </a:extLst>
          </p:cNvPr>
          <p:cNvSpPr/>
          <p:nvPr/>
        </p:nvSpPr>
        <p:spPr>
          <a:xfrm>
            <a:off x="5590978" y="5447929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Classifier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AA75FBD5-369E-CFD9-F98E-439726C56C65}"/>
              </a:ext>
            </a:extLst>
          </p:cNvPr>
          <p:cNvCxnSpPr>
            <a:cxnSpLocks/>
          </p:cNvCxnSpPr>
          <p:nvPr/>
        </p:nvCxnSpPr>
        <p:spPr>
          <a:xfrm flipH="1">
            <a:off x="6092628" y="519234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3753EA56-CAA5-C749-4625-CD2E9D1853DB}"/>
              </a:ext>
            </a:extLst>
          </p:cNvPr>
          <p:cNvCxnSpPr>
            <a:cxnSpLocks/>
          </p:cNvCxnSpPr>
          <p:nvPr/>
        </p:nvCxnSpPr>
        <p:spPr>
          <a:xfrm>
            <a:off x="6100248" y="5905129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D55CD23B-F811-6365-66D5-FEA31CB16124}"/>
              </a:ext>
            </a:extLst>
          </p:cNvPr>
          <p:cNvSpPr txBox="1"/>
          <p:nvPr/>
        </p:nvSpPr>
        <p:spPr>
          <a:xfrm>
            <a:off x="5638289" y="6061022"/>
            <a:ext cx="926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Prediction</a:t>
            </a:r>
            <a:endParaRPr lang="ko-KR" altLang="en-US" sz="1200" b="1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448462B-4FC1-26BE-A0A2-AC26B1833447}"/>
              </a:ext>
            </a:extLst>
          </p:cNvPr>
          <p:cNvSpPr/>
          <p:nvPr/>
        </p:nvSpPr>
        <p:spPr>
          <a:xfrm>
            <a:off x="5072722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842F206-BBB5-737E-9420-07331C04D2E9}"/>
              </a:ext>
            </a:extLst>
          </p:cNvPr>
          <p:cNvSpPr/>
          <p:nvPr/>
        </p:nvSpPr>
        <p:spPr>
          <a:xfrm>
            <a:off x="5313224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94467DF3-A7D2-BCB8-42E7-277BE599D6A9}"/>
              </a:ext>
            </a:extLst>
          </p:cNvPr>
          <p:cNvSpPr/>
          <p:nvPr/>
        </p:nvSpPr>
        <p:spPr>
          <a:xfrm>
            <a:off x="5553726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27AE276-B6DE-09B7-9118-DCB2AFA2D776}"/>
              </a:ext>
            </a:extLst>
          </p:cNvPr>
          <p:cNvSpPr/>
          <p:nvPr/>
        </p:nvSpPr>
        <p:spPr>
          <a:xfrm>
            <a:off x="5794227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AF86AD9-0314-75E5-7285-7733F2D58779}"/>
              </a:ext>
            </a:extLst>
          </p:cNvPr>
          <p:cNvSpPr/>
          <p:nvPr/>
        </p:nvSpPr>
        <p:spPr>
          <a:xfrm>
            <a:off x="6285572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210765B-1CA1-9A05-388C-FC016699E001}"/>
              </a:ext>
            </a:extLst>
          </p:cNvPr>
          <p:cNvSpPr/>
          <p:nvPr/>
        </p:nvSpPr>
        <p:spPr>
          <a:xfrm>
            <a:off x="6526074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0FCDDE0-75A9-E88D-8702-2560230C237B}"/>
              </a:ext>
            </a:extLst>
          </p:cNvPr>
          <p:cNvSpPr/>
          <p:nvPr/>
        </p:nvSpPr>
        <p:spPr>
          <a:xfrm>
            <a:off x="6766576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49C17CF-DEAD-ECD8-1C56-BE7EB2D913D3}"/>
              </a:ext>
            </a:extLst>
          </p:cNvPr>
          <p:cNvSpPr/>
          <p:nvPr/>
        </p:nvSpPr>
        <p:spPr>
          <a:xfrm>
            <a:off x="7007077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F9D89-83C4-E896-4C0A-8FA86B9F36DA}"/>
              </a:ext>
            </a:extLst>
          </p:cNvPr>
          <p:cNvSpPr txBox="1"/>
          <p:nvPr/>
        </p:nvSpPr>
        <p:spPr>
          <a:xfrm>
            <a:off x="5278129" y="670892"/>
            <a:ext cx="486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Text</a:t>
            </a:r>
            <a:endParaRPr lang="ko-KR" altLang="en-US" sz="12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82425-C35C-E446-0100-CD239DB27454}"/>
              </a:ext>
            </a:extLst>
          </p:cNvPr>
          <p:cNvSpPr txBox="1"/>
          <p:nvPr/>
        </p:nvSpPr>
        <p:spPr>
          <a:xfrm>
            <a:off x="6407159" y="681052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Image</a:t>
            </a:r>
            <a:endParaRPr lang="ko-KR" altLang="en-US" sz="1200" b="1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4D5C4B6-2C73-AB8A-8568-C6092A12923A}"/>
              </a:ext>
            </a:extLst>
          </p:cNvPr>
          <p:cNvSpPr/>
          <p:nvPr/>
        </p:nvSpPr>
        <p:spPr>
          <a:xfrm>
            <a:off x="5010159" y="94394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D82C87E-EF0B-D936-C87E-E49F75245098}"/>
              </a:ext>
            </a:extLst>
          </p:cNvPr>
          <p:cNvSpPr/>
          <p:nvPr/>
        </p:nvSpPr>
        <p:spPr>
          <a:xfrm>
            <a:off x="6216659" y="94775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7FB336E-1E17-0510-E244-72A1CC69A24E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511809" y="1172542"/>
            <a:ext cx="0" cy="22383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5DE050B-B24B-F8DA-D1CF-9F7B764DB008}"/>
              </a:ext>
            </a:extLst>
          </p:cNvPr>
          <p:cNvCxnSpPr>
            <a:stCxn id="18" idx="2"/>
          </p:cNvCxnSpPr>
          <p:nvPr/>
        </p:nvCxnSpPr>
        <p:spPr>
          <a:xfrm flipH="1">
            <a:off x="6716718" y="117635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/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05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blipFill>
                <a:blip r:embed="rId4"/>
                <a:stretch>
                  <a:fillRect b="-116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55FBC09-477C-2A65-597B-C522A0706C80}"/>
              </a:ext>
            </a:extLst>
          </p:cNvPr>
          <p:cNvCxnSpPr>
            <a:cxnSpLocks/>
          </p:cNvCxnSpPr>
          <p:nvPr/>
        </p:nvCxnSpPr>
        <p:spPr>
          <a:xfrm>
            <a:off x="6103620" y="430530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626B6D1-8AA8-12BD-F177-EB7F217A120F}"/>
              </a:ext>
            </a:extLst>
          </p:cNvPr>
          <p:cNvCxnSpPr>
            <a:cxnSpLocks/>
          </p:cNvCxnSpPr>
          <p:nvPr/>
        </p:nvCxnSpPr>
        <p:spPr>
          <a:xfrm>
            <a:off x="6098857" y="470535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그림 28">
            <a:extLst>
              <a:ext uri="{FF2B5EF4-FFF2-40B4-BE49-F238E27FC236}">
                <a16:creationId xmlns:a16="http://schemas.microsoft.com/office/drawing/2014/main" id="{B2648D36-BAB0-91A7-2585-72FCC3D8CF2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3701188" y="349382"/>
            <a:ext cx="5016076" cy="1696614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089BF11E-05C2-AB33-3045-FA66C9EBED5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3899121" y="2118519"/>
            <a:ext cx="4435254" cy="924112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7C218E1F-9079-9276-1678-8FF9C872F59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3960015" y="4767454"/>
            <a:ext cx="4435254" cy="574166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0BB8DA86-BAB1-0893-7A03-923EBB14F55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3960015" y="5349029"/>
            <a:ext cx="4435254" cy="104866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9FBD4E9-C5E2-4319-46A5-AD925449AC00}"/>
              </a:ext>
            </a:extLst>
          </p:cNvPr>
          <p:cNvSpPr txBox="1"/>
          <p:nvPr/>
        </p:nvSpPr>
        <p:spPr>
          <a:xfrm>
            <a:off x="7357741" y="2949487"/>
            <a:ext cx="31902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i="1">
                <a:solidFill>
                  <a:srgbClr val="FF0000"/>
                </a:solidFill>
              </a:rPr>
              <a:t>동일한 정보지만 서로 다른 표현 방식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FA552FC-1BA2-BE82-0C61-4A30B498A0FF}"/>
              </a:ext>
            </a:extLst>
          </p:cNvPr>
          <p:cNvGrpSpPr/>
          <p:nvPr/>
        </p:nvGrpSpPr>
        <p:grpSpPr>
          <a:xfrm>
            <a:off x="760928" y="5150680"/>
            <a:ext cx="8171427" cy="1140291"/>
            <a:chOff x="2050480" y="1787711"/>
            <a:chExt cx="8171427" cy="1140291"/>
          </a:xfrm>
        </p:grpSpPr>
        <p:sp>
          <p:nvSpPr>
            <p:cNvPr id="48" name="말풍선: 모서리가 둥근 사각형 47">
              <a:extLst>
                <a:ext uri="{FF2B5EF4-FFF2-40B4-BE49-F238E27FC236}">
                  <a16:creationId xmlns:a16="http://schemas.microsoft.com/office/drawing/2014/main" id="{B53C08D3-39CD-8429-4E16-8CB12AC8B2C2}"/>
                </a:ext>
              </a:extLst>
            </p:cNvPr>
            <p:cNvSpPr/>
            <p:nvPr/>
          </p:nvSpPr>
          <p:spPr>
            <a:xfrm rot="10800000">
              <a:off x="2131720" y="1832128"/>
              <a:ext cx="7645687" cy="1095874"/>
            </a:xfrm>
            <a:prstGeom prst="wedgeRoundRectCallout">
              <a:avLst>
                <a:gd name="adj1" fmla="val 5639"/>
                <a:gd name="adj2" fmla="val 92287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8072794-2E01-F6B1-A37A-B0268E148945}"/>
                    </a:ext>
                  </a:extLst>
                </p:cNvPr>
                <p:cNvSpPr txBox="1"/>
                <p:nvPr/>
              </p:nvSpPr>
              <p:spPr>
                <a:xfrm>
                  <a:off x="2050480" y="1787711"/>
                  <a:ext cx="8171427" cy="10163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en-US" altLang="ko-KR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ko-KR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altLang="ko-K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altLang="ko-KR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p>
                            </m:sSubSup>
                            <m:r>
                              <a:rPr lang="en-US" altLang="ko-K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ko-KR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  <m:sup>
                                <m:r>
                                  <a:rPr lang="en-US" altLang="ko-KR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p>
                            </m:sSubSup>
                          </m:e>
                        </m:d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ko-K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ko-K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altLang="ko-K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ko-K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altLang="ko-K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ko-K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ko-KR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br>
                    <a:rPr lang="en-US" altLang="ko-KR" sz="1800" b="1" i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a:br>
                  <a:r>
                    <a:rPr lang="en-US" altLang="ko-KR" sz="1800" b="1" i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                                       </a:t>
                  </a:r>
                  <a14:m>
                    <m:oMath xmlns:m="http://schemas.openxmlformats.org/officeDocument/2006/math"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ko-KR" sz="1400" b="1" i="1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8072794-2E01-F6B1-A37A-B0268E1489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0480" y="1787711"/>
                  <a:ext cx="8171427" cy="1016368"/>
                </a:xfrm>
                <a:prstGeom prst="rect">
                  <a:avLst/>
                </a:prstGeom>
                <a:blipFill>
                  <a:blip r:embed="rId6"/>
                  <a:stretch>
                    <a:fillRect b="-239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2145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8C81BFF-9D87-4A1D-97DB-560557770B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217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Proposed Method</a:t>
            </a:r>
            <a:endParaRPr lang="ko-KR" altLang="en-US" b="1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017CE12-65B2-22AD-3778-4E863E11FAE8}"/>
              </a:ext>
            </a:extLst>
          </p:cNvPr>
          <p:cNvSpPr/>
          <p:nvPr/>
        </p:nvSpPr>
        <p:spPr>
          <a:xfrm>
            <a:off x="5012064" y="13868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LM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44A3A89D-7E9D-3983-DE4B-244C818F1AFF}"/>
              </a:ext>
            </a:extLst>
          </p:cNvPr>
          <p:cNvSpPr/>
          <p:nvPr/>
        </p:nvSpPr>
        <p:spPr>
          <a:xfrm>
            <a:off x="6216973" y="13995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IM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307258C-B4FD-2F01-54EC-30B936B8FC3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513714" y="1853579"/>
            <a:ext cx="0" cy="20478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C01C454-D10D-2A5E-F511-7C7FFC78D5BA}"/>
              </a:ext>
            </a:extLst>
          </p:cNvPr>
          <p:cNvCxnSpPr>
            <a:cxnSpLocks/>
          </p:cNvCxnSpPr>
          <p:nvPr/>
        </p:nvCxnSpPr>
        <p:spPr>
          <a:xfrm>
            <a:off x="6718623" y="185675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CAB7F432-2187-56BE-33D1-77C169BF6534}"/>
              </a:ext>
            </a:extLst>
          </p:cNvPr>
          <p:cNvGrpSpPr/>
          <p:nvPr/>
        </p:nvGrpSpPr>
        <p:grpSpPr>
          <a:xfrm>
            <a:off x="5044440" y="2137378"/>
            <a:ext cx="2051050" cy="228600"/>
            <a:chOff x="5524500" y="2085943"/>
            <a:chExt cx="2051050" cy="228600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2B5F32D7-2398-001F-A1C7-9FFCFAC0191C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9F3C27E7-7E92-08D6-5EA9-68FE6D38D69E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7B09B692-A120-B467-B1A8-C7E44CB98660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3B19CD64-21FB-EAD7-E84F-FE8FF8F3C2D7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B22CE94A-5231-9D1F-4BC2-89C3DE4110BB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594F5610-73BA-FAC2-A780-B6543FB6E4A8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FB706EC7-A2A2-DF33-E03E-E0603F47C1FE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C5E44223-E720-A11B-C06E-95FB34FFC7F1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A3249608-1268-E9C6-9362-3B2AAFB90769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00EEC08-66A4-5770-B735-349D4AF386AD}"/>
              </a:ext>
            </a:extLst>
          </p:cNvPr>
          <p:cNvSpPr txBox="1"/>
          <p:nvPr/>
        </p:nvSpPr>
        <p:spPr>
          <a:xfrm>
            <a:off x="7062479" y="2113612"/>
            <a:ext cx="9813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Concatenate</a:t>
            </a:r>
            <a:endParaRPr lang="ko-KR" altLang="en-US" sz="1050" b="1"/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5E4F54DE-A8D0-1985-BF6F-2A0C4A6C6B5E}"/>
              </a:ext>
            </a:extLst>
          </p:cNvPr>
          <p:cNvCxnSpPr>
            <a:cxnSpLocks/>
          </p:cNvCxnSpPr>
          <p:nvPr/>
        </p:nvCxnSpPr>
        <p:spPr>
          <a:xfrm>
            <a:off x="544608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90F41DEA-86D6-51F8-96C9-AAE4D938BDA3}"/>
              </a:ext>
            </a:extLst>
          </p:cNvPr>
          <p:cNvCxnSpPr>
            <a:cxnSpLocks/>
          </p:cNvCxnSpPr>
          <p:nvPr/>
        </p:nvCxnSpPr>
        <p:spPr>
          <a:xfrm>
            <a:off x="608616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832A9B57-6CBE-557A-82EF-163808D467CA}"/>
              </a:ext>
            </a:extLst>
          </p:cNvPr>
          <p:cNvCxnSpPr>
            <a:cxnSpLocks/>
          </p:cNvCxnSpPr>
          <p:nvPr/>
        </p:nvCxnSpPr>
        <p:spPr>
          <a:xfrm>
            <a:off x="668052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1D8C54B-D370-EE9E-E4AB-65BE35B9BF8F}"/>
              </a:ext>
            </a:extLst>
          </p:cNvPr>
          <p:cNvGrpSpPr/>
          <p:nvPr/>
        </p:nvGrpSpPr>
        <p:grpSpPr>
          <a:xfrm>
            <a:off x="5059680" y="3044158"/>
            <a:ext cx="2051050" cy="228600"/>
            <a:chOff x="5524500" y="2085943"/>
            <a:chExt cx="2051050" cy="228600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8A4CFAAA-958D-018D-8680-D5BA390DF524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63419808-8C33-1396-F107-51F047780093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C4E252D0-B2C9-394B-46A3-0A84416E39C4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DCDEECFC-DD49-DDC6-6BF0-E9E1E2F10D44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D934C36D-23B6-2E25-1036-9898F1B521E9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66A3209F-1B3D-B0C5-5C0C-6B12D6565E2C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589B9C46-9916-8C96-91D8-24A05F5C8303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2995D27-BBA0-469B-0E45-B0D945834B69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0BF9BAA5-C4E0-AE6E-9D13-284F7D859A64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D453EE45-BDE9-31CF-DDAE-0BB96BBE9DA9}"/>
              </a:ext>
            </a:extLst>
          </p:cNvPr>
          <p:cNvSpPr/>
          <p:nvPr/>
        </p:nvSpPr>
        <p:spPr>
          <a:xfrm>
            <a:off x="4411980" y="2451736"/>
            <a:ext cx="3284220" cy="3886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Scaled Dot Product Attention Layer</a:t>
            </a:r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2A92093D-4233-9D73-FBB3-19B69760382E}"/>
              </a:ext>
            </a:extLst>
          </p:cNvPr>
          <p:cNvCxnSpPr>
            <a:cxnSpLocks/>
          </p:cNvCxnSpPr>
          <p:nvPr/>
        </p:nvCxnSpPr>
        <p:spPr>
          <a:xfrm>
            <a:off x="6096000" y="283211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DE8BDA6B-2F32-C07E-798A-2854B5099E66}"/>
              </a:ext>
            </a:extLst>
          </p:cNvPr>
          <p:cNvSpPr/>
          <p:nvPr/>
        </p:nvSpPr>
        <p:spPr>
          <a:xfrm>
            <a:off x="26891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W1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E37EBDA9-D7E6-0241-5168-5B2ADC9CBC54}"/>
              </a:ext>
            </a:extLst>
          </p:cNvPr>
          <p:cNvSpPr/>
          <p:nvPr/>
        </p:nvSpPr>
        <p:spPr>
          <a:xfrm>
            <a:off x="44353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W2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22DE11C3-CBCB-C4EB-7CEC-1E5FC5464F4D}"/>
              </a:ext>
            </a:extLst>
          </p:cNvPr>
          <p:cNvSpPr/>
          <p:nvPr/>
        </p:nvSpPr>
        <p:spPr>
          <a:xfrm>
            <a:off x="61816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W3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C1F89066-2173-F872-3A6B-BADDFE546594}"/>
              </a:ext>
            </a:extLst>
          </p:cNvPr>
          <p:cNvSpPr/>
          <p:nvPr/>
        </p:nvSpPr>
        <p:spPr>
          <a:xfrm>
            <a:off x="79278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W4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88DE0652-1462-BA24-2BC3-EC8651C9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2" y="3764475"/>
            <a:ext cx="1595463" cy="184092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ACEF1A1A-9879-FE01-D3AE-5346756E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92" y="3764475"/>
            <a:ext cx="1595463" cy="184092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D06AF24C-E212-AA52-682E-1A5DFDD4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642" y="3764475"/>
            <a:ext cx="1595463" cy="184092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8B3971FA-D775-3E11-3A78-8898DFAB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892" y="3764475"/>
            <a:ext cx="1595463" cy="184092"/>
          </a:xfrm>
          <a:prstGeom prst="rect">
            <a:avLst/>
          </a:prstGeom>
        </p:spPr>
      </p:pic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EC81496C-EBEC-039F-3FDF-C9B03A9EB6FE}"/>
              </a:ext>
            </a:extLst>
          </p:cNvPr>
          <p:cNvCxnSpPr>
            <a:cxnSpLocks/>
          </p:cNvCxnSpPr>
          <p:nvPr/>
        </p:nvCxnSpPr>
        <p:spPr>
          <a:xfrm>
            <a:off x="3474533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879CB3C4-E084-68FE-38A9-79E70BB8BDDE}"/>
              </a:ext>
            </a:extLst>
          </p:cNvPr>
          <p:cNvCxnSpPr>
            <a:cxnSpLocks/>
          </p:cNvCxnSpPr>
          <p:nvPr/>
        </p:nvCxnSpPr>
        <p:spPr>
          <a:xfrm>
            <a:off x="52247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3E33BFF5-3F0C-C24D-A5ED-BA92AC05A6BF}"/>
              </a:ext>
            </a:extLst>
          </p:cNvPr>
          <p:cNvCxnSpPr>
            <a:cxnSpLocks/>
          </p:cNvCxnSpPr>
          <p:nvPr/>
        </p:nvCxnSpPr>
        <p:spPr>
          <a:xfrm>
            <a:off x="697101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72DE0F12-5B17-472C-9C53-06660DE26523}"/>
              </a:ext>
            </a:extLst>
          </p:cNvPr>
          <p:cNvCxnSpPr>
            <a:cxnSpLocks/>
          </p:cNvCxnSpPr>
          <p:nvPr/>
        </p:nvCxnSpPr>
        <p:spPr>
          <a:xfrm>
            <a:off x="87172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93946F8A-35C1-5163-6E81-A3403DB69881}"/>
              </a:ext>
            </a:extLst>
          </p:cNvPr>
          <p:cNvSpPr/>
          <p:nvPr/>
        </p:nvSpPr>
        <p:spPr>
          <a:xfrm>
            <a:off x="484664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start_index_list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89" name="사각형: 둥근 모서리 88">
            <a:extLst>
              <a:ext uri="{FF2B5EF4-FFF2-40B4-BE49-F238E27FC236}">
                <a16:creationId xmlns:a16="http://schemas.microsoft.com/office/drawing/2014/main" id="{2E6CE229-6557-6959-D614-BF81684A0F92}"/>
              </a:ext>
            </a:extLst>
          </p:cNvPr>
          <p:cNvSpPr/>
          <p:nvPr/>
        </p:nvSpPr>
        <p:spPr>
          <a:xfrm>
            <a:off x="613061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end_index_list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1BF8887E-A4EF-24B5-4FD8-9A05ECDDF026}"/>
              </a:ext>
            </a:extLst>
          </p:cNvPr>
          <p:cNvCxnSpPr>
            <a:cxnSpLocks/>
          </p:cNvCxnSpPr>
          <p:nvPr/>
        </p:nvCxnSpPr>
        <p:spPr>
          <a:xfrm>
            <a:off x="6101613" y="3299147"/>
            <a:ext cx="0" cy="73754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사각형: 둥근 모서리 101">
            <a:extLst>
              <a:ext uri="{FF2B5EF4-FFF2-40B4-BE49-F238E27FC236}">
                <a16:creationId xmlns:a16="http://schemas.microsoft.com/office/drawing/2014/main" id="{F3E1322C-596E-39F1-0244-9310E6AC0714}"/>
              </a:ext>
            </a:extLst>
          </p:cNvPr>
          <p:cNvSpPr/>
          <p:nvPr/>
        </p:nvSpPr>
        <p:spPr>
          <a:xfrm>
            <a:off x="4870441" y="4860653"/>
            <a:ext cx="2589539" cy="37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Weighted Sum Combiner Layer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2" name="사각형: 둥근 모서리 111">
            <a:extLst>
              <a:ext uri="{FF2B5EF4-FFF2-40B4-BE49-F238E27FC236}">
                <a16:creationId xmlns:a16="http://schemas.microsoft.com/office/drawing/2014/main" id="{4A57E2AB-B096-3509-AC46-246824865099}"/>
              </a:ext>
            </a:extLst>
          </p:cNvPr>
          <p:cNvSpPr/>
          <p:nvPr/>
        </p:nvSpPr>
        <p:spPr>
          <a:xfrm>
            <a:off x="1722121" y="3345274"/>
            <a:ext cx="8816340" cy="1005746"/>
          </a:xfrm>
          <a:prstGeom prst="roundRect">
            <a:avLst>
              <a:gd name="adj" fmla="val 14236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866FDF3-5FA4-6806-494F-B7A6D84CDB5D}"/>
              </a:ext>
            </a:extLst>
          </p:cNvPr>
          <p:cNvSpPr txBox="1"/>
          <p:nvPr/>
        </p:nvSpPr>
        <p:spPr>
          <a:xfrm>
            <a:off x="1728479" y="3119452"/>
            <a:ext cx="1154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Representation</a:t>
            </a:r>
            <a:endParaRPr lang="ko-KR" altLang="en-US" sz="1050" b="1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2AC02A6-8987-E098-62D3-28F65B67362B}"/>
              </a:ext>
            </a:extLst>
          </p:cNvPr>
          <p:cNvSpPr txBox="1"/>
          <p:nvPr/>
        </p:nvSpPr>
        <p:spPr>
          <a:xfrm>
            <a:off x="3526799" y="4422472"/>
            <a:ext cx="7377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Function</a:t>
            </a:r>
            <a:endParaRPr lang="ko-KR" altLang="en-US" sz="1050" b="1"/>
          </a:p>
        </p:txBody>
      </p:sp>
      <p:sp>
        <p:nvSpPr>
          <p:cNvPr id="115" name="사각형: 둥근 모서리 114">
            <a:extLst>
              <a:ext uri="{FF2B5EF4-FFF2-40B4-BE49-F238E27FC236}">
                <a16:creationId xmlns:a16="http://schemas.microsoft.com/office/drawing/2014/main" id="{745C55EE-0FEE-C5BA-92E1-555389709914}"/>
              </a:ext>
            </a:extLst>
          </p:cNvPr>
          <p:cNvSpPr/>
          <p:nvPr/>
        </p:nvSpPr>
        <p:spPr>
          <a:xfrm>
            <a:off x="5590978" y="5447929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Classifier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AA75FBD5-369E-CFD9-F98E-439726C56C65}"/>
              </a:ext>
            </a:extLst>
          </p:cNvPr>
          <p:cNvCxnSpPr>
            <a:cxnSpLocks/>
          </p:cNvCxnSpPr>
          <p:nvPr/>
        </p:nvCxnSpPr>
        <p:spPr>
          <a:xfrm flipH="1">
            <a:off x="6092628" y="519234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3753EA56-CAA5-C749-4625-CD2E9D1853DB}"/>
              </a:ext>
            </a:extLst>
          </p:cNvPr>
          <p:cNvCxnSpPr>
            <a:cxnSpLocks/>
          </p:cNvCxnSpPr>
          <p:nvPr/>
        </p:nvCxnSpPr>
        <p:spPr>
          <a:xfrm>
            <a:off x="6100248" y="5905129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D55CD23B-F811-6365-66D5-FEA31CB16124}"/>
              </a:ext>
            </a:extLst>
          </p:cNvPr>
          <p:cNvSpPr txBox="1"/>
          <p:nvPr/>
        </p:nvSpPr>
        <p:spPr>
          <a:xfrm>
            <a:off x="5638289" y="6061022"/>
            <a:ext cx="926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Prediction</a:t>
            </a:r>
            <a:endParaRPr lang="ko-KR" altLang="en-US" sz="1200" b="1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448462B-4FC1-26BE-A0A2-AC26B1833447}"/>
              </a:ext>
            </a:extLst>
          </p:cNvPr>
          <p:cNvSpPr/>
          <p:nvPr/>
        </p:nvSpPr>
        <p:spPr>
          <a:xfrm>
            <a:off x="5072722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842F206-BBB5-737E-9420-07331C04D2E9}"/>
              </a:ext>
            </a:extLst>
          </p:cNvPr>
          <p:cNvSpPr/>
          <p:nvPr/>
        </p:nvSpPr>
        <p:spPr>
          <a:xfrm>
            <a:off x="5313224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94467DF3-A7D2-BCB8-42E7-277BE599D6A9}"/>
              </a:ext>
            </a:extLst>
          </p:cNvPr>
          <p:cNvSpPr/>
          <p:nvPr/>
        </p:nvSpPr>
        <p:spPr>
          <a:xfrm>
            <a:off x="5553726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27AE276-B6DE-09B7-9118-DCB2AFA2D776}"/>
              </a:ext>
            </a:extLst>
          </p:cNvPr>
          <p:cNvSpPr/>
          <p:nvPr/>
        </p:nvSpPr>
        <p:spPr>
          <a:xfrm>
            <a:off x="5794227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AF86AD9-0314-75E5-7285-7733F2D58779}"/>
              </a:ext>
            </a:extLst>
          </p:cNvPr>
          <p:cNvSpPr/>
          <p:nvPr/>
        </p:nvSpPr>
        <p:spPr>
          <a:xfrm>
            <a:off x="6285572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210765B-1CA1-9A05-388C-FC016699E001}"/>
              </a:ext>
            </a:extLst>
          </p:cNvPr>
          <p:cNvSpPr/>
          <p:nvPr/>
        </p:nvSpPr>
        <p:spPr>
          <a:xfrm>
            <a:off x="6526074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0FCDDE0-75A9-E88D-8702-2560230C237B}"/>
              </a:ext>
            </a:extLst>
          </p:cNvPr>
          <p:cNvSpPr/>
          <p:nvPr/>
        </p:nvSpPr>
        <p:spPr>
          <a:xfrm>
            <a:off x="6766576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49C17CF-DEAD-ECD8-1C56-BE7EB2D913D3}"/>
              </a:ext>
            </a:extLst>
          </p:cNvPr>
          <p:cNvSpPr/>
          <p:nvPr/>
        </p:nvSpPr>
        <p:spPr>
          <a:xfrm>
            <a:off x="7007077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F9D89-83C4-E896-4C0A-8FA86B9F36DA}"/>
              </a:ext>
            </a:extLst>
          </p:cNvPr>
          <p:cNvSpPr txBox="1"/>
          <p:nvPr/>
        </p:nvSpPr>
        <p:spPr>
          <a:xfrm>
            <a:off x="5278129" y="670892"/>
            <a:ext cx="486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Text</a:t>
            </a:r>
            <a:endParaRPr lang="ko-KR" altLang="en-US" sz="12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82425-C35C-E446-0100-CD239DB27454}"/>
              </a:ext>
            </a:extLst>
          </p:cNvPr>
          <p:cNvSpPr txBox="1"/>
          <p:nvPr/>
        </p:nvSpPr>
        <p:spPr>
          <a:xfrm>
            <a:off x="6407159" y="681052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Image</a:t>
            </a:r>
            <a:endParaRPr lang="ko-KR" altLang="en-US" sz="1200" b="1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4D5C4B6-2C73-AB8A-8568-C6092A12923A}"/>
              </a:ext>
            </a:extLst>
          </p:cNvPr>
          <p:cNvSpPr/>
          <p:nvPr/>
        </p:nvSpPr>
        <p:spPr>
          <a:xfrm>
            <a:off x="5010159" y="94394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D82C87E-EF0B-D936-C87E-E49F75245098}"/>
              </a:ext>
            </a:extLst>
          </p:cNvPr>
          <p:cNvSpPr/>
          <p:nvPr/>
        </p:nvSpPr>
        <p:spPr>
          <a:xfrm>
            <a:off x="6216659" y="94775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7FB336E-1E17-0510-E244-72A1CC69A24E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511809" y="1172542"/>
            <a:ext cx="0" cy="22383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5DE050B-B24B-F8DA-D1CF-9F7B764DB008}"/>
              </a:ext>
            </a:extLst>
          </p:cNvPr>
          <p:cNvCxnSpPr>
            <a:stCxn id="18" idx="2"/>
          </p:cNvCxnSpPr>
          <p:nvPr/>
        </p:nvCxnSpPr>
        <p:spPr>
          <a:xfrm flipH="1">
            <a:off x="6716718" y="117635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/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05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blipFill>
                <a:blip r:embed="rId4"/>
                <a:stretch>
                  <a:fillRect b="-116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55FBC09-477C-2A65-597B-C522A0706C80}"/>
              </a:ext>
            </a:extLst>
          </p:cNvPr>
          <p:cNvCxnSpPr>
            <a:cxnSpLocks/>
          </p:cNvCxnSpPr>
          <p:nvPr/>
        </p:nvCxnSpPr>
        <p:spPr>
          <a:xfrm>
            <a:off x="6103620" y="430530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626B6D1-8AA8-12BD-F177-EB7F217A120F}"/>
              </a:ext>
            </a:extLst>
          </p:cNvPr>
          <p:cNvCxnSpPr>
            <a:cxnSpLocks/>
          </p:cNvCxnSpPr>
          <p:nvPr/>
        </p:nvCxnSpPr>
        <p:spPr>
          <a:xfrm>
            <a:off x="6098857" y="470535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>
            <a:extLst>
              <a:ext uri="{FF2B5EF4-FFF2-40B4-BE49-F238E27FC236}">
                <a16:creationId xmlns:a16="http://schemas.microsoft.com/office/drawing/2014/main" id="{AA1664A1-0930-185F-9CBF-2FBE0C8E18C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3701188" y="349382"/>
            <a:ext cx="5016076" cy="175988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4D41B461-433F-DC8D-740E-CAF6B7F158A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1728478" y="2128044"/>
            <a:ext cx="8901421" cy="2302450"/>
          </a:xfrm>
          <a:prstGeom prst="rect">
            <a:avLst/>
          </a:prstGeom>
        </p:spPr>
      </p:pic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F3A5E223-DD1A-20E4-283C-91EB44D642E4}"/>
              </a:ext>
            </a:extLst>
          </p:cNvPr>
          <p:cNvSpPr/>
          <p:nvPr/>
        </p:nvSpPr>
        <p:spPr>
          <a:xfrm>
            <a:off x="1440181" y="2056779"/>
            <a:ext cx="9334499" cy="3284841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2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8C81BFF-9D87-4A1D-97DB-560557770B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217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Proposed Method</a:t>
            </a:r>
            <a:endParaRPr lang="ko-KR" altLang="en-US" b="1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017CE12-65B2-22AD-3778-4E863E11FAE8}"/>
              </a:ext>
            </a:extLst>
          </p:cNvPr>
          <p:cNvSpPr/>
          <p:nvPr/>
        </p:nvSpPr>
        <p:spPr>
          <a:xfrm>
            <a:off x="5012064" y="13868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LM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44A3A89D-7E9D-3983-DE4B-244C818F1AFF}"/>
              </a:ext>
            </a:extLst>
          </p:cNvPr>
          <p:cNvSpPr/>
          <p:nvPr/>
        </p:nvSpPr>
        <p:spPr>
          <a:xfrm>
            <a:off x="6216973" y="13995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IM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307258C-B4FD-2F01-54EC-30B936B8FC3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513714" y="1853579"/>
            <a:ext cx="0" cy="20478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C01C454-D10D-2A5E-F511-7C7FFC78D5BA}"/>
              </a:ext>
            </a:extLst>
          </p:cNvPr>
          <p:cNvCxnSpPr>
            <a:cxnSpLocks/>
          </p:cNvCxnSpPr>
          <p:nvPr/>
        </p:nvCxnSpPr>
        <p:spPr>
          <a:xfrm>
            <a:off x="6718623" y="185675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CAB7F432-2187-56BE-33D1-77C169BF6534}"/>
              </a:ext>
            </a:extLst>
          </p:cNvPr>
          <p:cNvGrpSpPr/>
          <p:nvPr/>
        </p:nvGrpSpPr>
        <p:grpSpPr>
          <a:xfrm>
            <a:off x="5044440" y="2137378"/>
            <a:ext cx="2051050" cy="228600"/>
            <a:chOff x="5524500" y="2085943"/>
            <a:chExt cx="2051050" cy="228600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2B5F32D7-2398-001F-A1C7-9FFCFAC0191C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9F3C27E7-7E92-08D6-5EA9-68FE6D38D69E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7B09B692-A120-B467-B1A8-C7E44CB98660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3B19CD64-21FB-EAD7-E84F-FE8FF8F3C2D7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B22CE94A-5231-9D1F-4BC2-89C3DE4110BB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594F5610-73BA-FAC2-A780-B6543FB6E4A8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FB706EC7-A2A2-DF33-E03E-E0603F47C1FE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C5E44223-E720-A11B-C06E-95FB34FFC7F1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A3249608-1268-E9C6-9362-3B2AAFB90769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00EEC08-66A4-5770-B735-349D4AF386AD}"/>
              </a:ext>
            </a:extLst>
          </p:cNvPr>
          <p:cNvSpPr txBox="1"/>
          <p:nvPr/>
        </p:nvSpPr>
        <p:spPr>
          <a:xfrm>
            <a:off x="7062479" y="2113612"/>
            <a:ext cx="9813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Concatenate</a:t>
            </a:r>
            <a:endParaRPr lang="ko-KR" altLang="en-US" sz="1050" b="1"/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5E4F54DE-A8D0-1985-BF6F-2A0C4A6C6B5E}"/>
              </a:ext>
            </a:extLst>
          </p:cNvPr>
          <p:cNvCxnSpPr>
            <a:cxnSpLocks/>
          </p:cNvCxnSpPr>
          <p:nvPr/>
        </p:nvCxnSpPr>
        <p:spPr>
          <a:xfrm>
            <a:off x="544608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90F41DEA-86D6-51F8-96C9-AAE4D938BDA3}"/>
              </a:ext>
            </a:extLst>
          </p:cNvPr>
          <p:cNvCxnSpPr>
            <a:cxnSpLocks/>
          </p:cNvCxnSpPr>
          <p:nvPr/>
        </p:nvCxnSpPr>
        <p:spPr>
          <a:xfrm>
            <a:off x="608616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832A9B57-6CBE-557A-82EF-163808D467CA}"/>
              </a:ext>
            </a:extLst>
          </p:cNvPr>
          <p:cNvCxnSpPr>
            <a:cxnSpLocks/>
          </p:cNvCxnSpPr>
          <p:nvPr/>
        </p:nvCxnSpPr>
        <p:spPr>
          <a:xfrm>
            <a:off x="668052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1D8C54B-D370-EE9E-E4AB-65BE35B9BF8F}"/>
              </a:ext>
            </a:extLst>
          </p:cNvPr>
          <p:cNvGrpSpPr/>
          <p:nvPr/>
        </p:nvGrpSpPr>
        <p:grpSpPr>
          <a:xfrm>
            <a:off x="5059680" y="3044158"/>
            <a:ext cx="2051050" cy="228600"/>
            <a:chOff x="5524500" y="2085943"/>
            <a:chExt cx="2051050" cy="228600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8A4CFAAA-958D-018D-8680-D5BA390DF524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63419808-8C33-1396-F107-51F047780093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C4E252D0-B2C9-394B-46A3-0A84416E39C4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DCDEECFC-DD49-DDC6-6BF0-E9E1E2F10D44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D934C36D-23B6-2E25-1036-9898F1B521E9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66A3209F-1B3D-B0C5-5C0C-6B12D6565E2C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589B9C46-9916-8C96-91D8-24A05F5C8303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2995D27-BBA0-469B-0E45-B0D945834B69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0BF9BAA5-C4E0-AE6E-9D13-284F7D859A64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D453EE45-BDE9-31CF-DDAE-0BB96BBE9DA9}"/>
              </a:ext>
            </a:extLst>
          </p:cNvPr>
          <p:cNvSpPr/>
          <p:nvPr/>
        </p:nvSpPr>
        <p:spPr>
          <a:xfrm>
            <a:off x="4411980" y="2451736"/>
            <a:ext cx="3284220" cy="3886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Scaled Dot Product Attention Layer</a:t>
            </a:r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2A92093D-4233-9D73-FBB3-19B69760382E}"/>
              </a:ext>
            </a:extLst>
          </p:cNvPr>
          <p:cNvCxnSpPr>
            <a:cxnSpLocks/>
          </p:cNvCxnSpPr>
          <p:nvPr/>
        </p:nvCxnSpPr>
        <p:spPr>
          <a:xfrm>
            <a:off x="6096000" y="283211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DE8BDA6B-2F32-C07E-798A-2854B5099E66}"/>
              </a:ext>
            </a:extLst>
          </p:cNvPr>
          <p:cNvSpPr/>
          <p:nvPr/>
        </p:nvSpPr>
        <p:spPr>
          <a:xfrm>
            <a:off x="26891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W1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E37EBDA9-D7E6-0241-5168-5B2ADC9CBC54}"/>
              </a:ext>
            </a:extLst>
          </p:cNvPr>
          <p:cNvSpPr/>
          <p:nvPr/>
        </p:nvSpPr>
        <p:spPr>
          <a:xfrm>
            <a:off x="44353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W2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22DE11C3-CBCB-C4EB-7CEC-1E5FC5464F4D}"/>
              </a:ext>
            </a:extLst>
          </p:cNvPr>
          <p:cNvSpPr/>
          <p:nvPr/>
        </p:nvSpPr>
        <p:spPr>
          <a:xfrm>
            <a:off x="61816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W3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C1F89066-2173-F872-3A6B-BADDFE546594}"/>
              </a:ext>
            </a:extLst>
          </p:cNvPr>
          <p:cNvSpPr/>
          <p:nvPr/>
        </p:nvSpPr>
        <p:spPr>
          <a:xfrm>
            <a:off x="79278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W4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88DE0652-1462-BA24-2BC3-EC8651C9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2" y="3764475"/>
            <a:ext cx="1595463" cy="184092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ACEF1A1A-9879-FE01-D3AE-5346756E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92" y="3764475"/>
            <a:ext cx="1595463" cy="184092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D06AF24C-E212-AA52-682E-1A5DFDD4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642" y="3764475"/>
            <a:ext cx="1595463" cy="184092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8B3971FA-D775-3E11-3A78-8898DFAB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892" y="3764475"/>
            <a:ext cx="1595463" cy="184092"/>
          </a:xfrm>
          <a:prstGeom prst="rect">
            <a:avLst/>
          </a:prstGeom>
        </p:spPr>
      </p:pic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EC81496C-EBEC-039F-3FDF-C9B03A9EB6FE}"/>
              </a:ext>
            </a:extLst>
          </p:cNvPr>
          <p:cNvCxnSpPr>
            <a:cxnSpLocks/>
          </p:cNvCxnSpPr>
          <p:nvPr/>
        </p:nvCxnSpPr>
        <p:spPr>
          <a:xfrm>
            <a:off x="3474533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879CB3C4-E084-68FE-38A9-79E70BB8BDDE}"/>
              </a:ext>
            </a:extLst>
          </p:cNvPr>
          <p:cNvCxnSpPr>
            <a:cxnSpLocks/>
          </p:cNvCxnSpPr>
          <p:nvPr/>
        </p:nvCxnSpPr>
        <p:spPr>
          <a:xfrm>
            <a:off x="52247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3E33BFF5-3F0C-C24D-A5ED-BA92AC05A6BF}"/>
              </a:ext>
            </a:extLst>
          </p:cNvPr>
          <p:cNvCxnSpPr>
            <a:cxnSpLocks/>
          </p:cNvCxnSpPr>
          <p:nvPr/>
        </p:nvCxnSpPr>
        <p:spPr>
          <a:xfrm>
            <a:off x="697101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72DE0F12-5B17-472C-9C53-06660DE26523}"/>
              </a:ext>
            </a:extLst>
          </p:cNvPr>
          <p:cNvCxnSpPr>
            <a:cxnSpLocks/>
          </p:cNvCxnSpPr>
          <p:nvPr/>
        </p:nvCxnSpPr>
        <p:spPr>
          <a:xfrm>
            <a:off x="87172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93946F8A-35C1-5163-6E81-A3403DB69881}"/>
              </a:ext>
            </a:extLst>
          </p:cNvPr>
          <p:cNvSpPr/>
          <p:nvPr/>
        </p:nvSpPr>
        <p:spPr>
          <a:xfrm>
            <a:off x="484664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start_index_list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89" name="사각형: 둥근 모서리 88">
            <a:extLst>
              <a:ext uri="{FF2B5EF4-FFF2-40B4-BE49-F238E27FC236}">
                <a16:creationId xmlns:a16="http://schemas.microsoft.com/office/drawing/2014/main" id="{2E6CE229-6557-6959-D614-BF81684A0F92}"/>
              </a:ext>
            </a:extLst>
          </p:cNvPr>
          <p:cNvSpPr/>
          <p:nvPr/>
        </p:nvSpPr>
        <p:spPr>
          <a:xfrm>
            <a:off x="613061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end_index_list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1BF8887E-A4EF-24B5-4FD8-9A05ECDDF026}"/>
              </a:ext>
            </a:extLst>
          </p:cNvPr>
          <p:cNvCxnSpPr>
            <a:cxnSpLocks/>
          </p:cNvCxnSpPr>
          <p:nvPr/>
        </p:nvCxnSpPr>
        <p:spPr>
          <a:xfrm>
            <a:off x="6101613" y="3299147"/>
            <a:ext cx="0" cy="73754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사각형: 둥근 모서리 101">
            <a:extLst>
              <a:ext uri="{FF2B5EF4-FFF2-40B4-BE49-F238E27FC236}">
                <a16:creationId xmlns:a16="http://schemas.microsoft.com/office/drawing/2014/main" id="{F3E1322C-596E-39F1-0244-9310E6AC0714}"/>
              </a:ext>
            </a:extLst>
          </p:cNvPr>
          <p:cNvSpPr/>
          <p:nvPr/>
        </p:nvSpPr>
        <p:spPr>
          <a:xfrm>
            <a:off x="4870441" y="4860653"/>
            <a:ext cx="2589539" cy="37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Weighted Sum Combiner Layer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2" name="사각형: 둥근 모서리 111">
            <a:extLst>
              <a:ext uri="{FF2B5EF4-FFF2-40B4-BE49-F238E27FC236}">
                <a16:creationId xmlns:a16="http://schemas.microsoft.com/office/drawing/2014/main" id="{4A57E2AB-B096-3509-AC46-246824865099}"/>
              </a:ext>
            </a:extLst>
          </p:cNvPr>
          <p:cNvSpPr/>
          <p:nvPr/>
        </p:nvSpPr>
        <p:spPr>
          <a:xfrm>
            <a:off x="1722121" y="3345274"/>
            <a:ext cx="8816340" cy="1005746"/>
          </a:xfrm>
          <a:prstGeom prst="roundRect">
            <a:avLst>
              <a:gd name="adj" fmla="val 14236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866FDF3-5FA4-6806-494F-B7A6D84CDB5D}"/>
              </a:ext>
            </a:extLst>
          </p:cNvPr>
          <p:cNvSpPr txBox="1"/>
          <p:nvPr/>
        </p:nvSpPr>
        <p:spPr>
          <a:xfrm>
            <a:off x="1728479" y="3119452"/>
            <a:ext cx="1154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Representation</a:t>
            </a:r>
            <a:endParaRPr lang="ko-KR" altLang="en-US" sz="1050" b="1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2AC02A6-8987-E098-62D3-28F65B67362B}"/>
              </a:ext>
            </a:extLst>
          </p:cNvPr>
          <p:cNvSpPr txBox="1"/>
          <p:nvPr/>
        </p:nvSpPr>
        <p:spPr>
          <a:xfrm>
            <a:off x="3526799" y="4422472"/>
            <a:ext cx="7377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Function</a:t>
            </a:r>
            <a:endParaRPr lang="ko-KR" altLang="en-US" sz="1050" b="1"/>
          </a:p>
        </p:txBody>
      </p:sp>
      <p:sp>
        <p:nvSpPr>
          <p:cNvPr id="115" name="사각형: 둥근 모서리 114">
            <a:extLst>
              <a:ext uri="{FF2B5EF4-FFF2-40B4-BE49-F238E27FC236}">
                <a16:creationId xmlns:a16="http://schemas.microsoft.com/office/drawing/2014/main" id="{745C55EE-0FEE-C5BA-92E1-555389709914}"/>
              </a:ext>
            </a:extLst>
          </p:cNvPr>
          <p:cNvSpPr/>
          <p:nvPr/>
        </p:nvSpPr>
        <p:spPr>
          <a:xfrm>
            <a:off x="5590978" y="5447929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Classifier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AA75FBD5-369E-CFD9-F98E-439726C56C65}"/>
              </a:ext>
            </a:extLst>
          </p:cNvPr>
          <p:cNvCxnSpPr>
            <a:cxnSpLocks/>
          </p:cNvCxnSpPr>
          <p:nvPr/>
        </p:nvCxnSpPr>
        <p:spPr>
          <a:xfrm flipH="1">
            <a:off x="6092628" y="519234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3753EA56-CAA5-C749-4625-CD2E9D1853DB}"/>
              </a:ext>
            </a:extLst>
          </p:cNvPr>
          <p:cNvCxnSpPr>
            <a:cxnSpLocks/>
          </p:cNvCxnSpPr>
          <p:nvPr/>
        </p:nvCxnSpPr>
        <p:spPr>
          <a:xfrm>
            <a:off x="6100248" y="5905129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D55CD23B-F811-6365-66D5-FEA31CB16124}"/>
              </a:ext>
            </a:extLst>
          </p:cNvPr>
          <p:cNvSpPr txBox="1"/>
          <p:nvPr/>
        </p:nvSpPr>
        <p:spPr>
          <a:xfrm>
            <a:off x="5638289" y="6061022"/>
            <a:ext cx="926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Prediction</a:t>
            </a:r>
            <a:endParaRPr lang="ko-KR" altLang="en-US" sz="1200" b="1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448462B-4FC1-26BE-A0A2-AC26B1833447}"/>
              </a:ext>
            </a:extLst>
          </p:cNvPr>
          <p:cNvSpPr/>
          <p:nvPr/>
        </p:nvSpPr>
        <p:spPr>
          <a:xfrm>
            <a:off x="5072722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842F206-BBB5-737E-9420-07331C04D2E9}"/>
              </a:ext>
            </a:extLst>
          </p:cNvPr>
          <p:cNvSpPr/>
          <p:nvPr/>
        </p:nvSpPr>
        <p:spPr>
          <a:xfrm>
            <a:off x="5313224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94467DF3-A7D2-BCB8-42E7-277BE599D6A9}"/>
              </a:ext>
            </a:extLst>
          </p:cNvPr>
          <p:cNvSpPr/>
          <p:nvPr/>
        </p:nvSpPr>
        <p:spPr>
          <a:xfrm>
            <a:off x="5553726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27AE276-B6DE-09B7-9118-DCB2AFA2D776}"/>
              </a:ext>
            </a:extLst>
          </p:cNvPr>
          <p:cNvSpPr/>
          <p:nvPr/>
        </p:nvSpPr>
        <p:spPr>
          <a:xfrm>
            <a:off x="5794227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AF86AD9-0314-75E5-7285-7733F2D58779}"/>
              </a:ext>
            </a:extLst>
          </p:cNvPr>
          <p:cNvSpPr/>
          <p:nvPr/>
        </p:nvSpPr>
        <p:spPr>
          <a:xfrm>
            <a:off x="6285572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210765B-1CA1-9A05-388C-FC016699E001}"/>
              </a:ext>
            </a:extLst>
          </p:cNvPr>
          <p:cNvSpPr/>
          <p:nvPr/>
        </p:nvSpPr>
        <p:spPr>
          <a:xfrm>
            <a:off x="6526074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0FCDDE0-75A9-E88D-8702-2560230C237B}"/>
              </a:ext>
            </a:extLst>
          </p:cNvPr>
          <p:cNvSpPr/>
          <p:nvPr/>
        </p:nvSpPr>
        <p:spPr>
          <a:xfrm>
            <a:off x="6766576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49C17CF-DEAD-ECD8-1C56-BE7EB2D913D3}"/>
              </a:ext>
            </a:extLst>
          </p:cNvPr>
          <p:cNvSpPr/>
          <p:nvPr/>
        </p:nvSpPr>
        <p:spPr>
          <a:xfrm>
            <a:off x="7007077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F9D89-83C4-E896-4C0A-8FA86B9F36DA}"/>
              </a:ext>
            </a:extLst>
          </p:cNvPr>
          <p:cNvSpPr txBox="1"/>
          <p:nvPr/>
        </p:nvSpPr>
        <p:spPr>
          <a:xfrm>
            <a:off x="5278129" y="670892"/>
            <a:ext cx="486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Text</a:t>
            </a:r>
            <a:endParaRPr lang="ko-KR" altLang="en-US" sz="12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82425-C35C-E446-0100-CD239DB27454}"/>
              </a:ext>
            </a:extLst>
          </p:cNvPr>
          <p:cNvSpPr txBox="1"/>
          <p:nvPr/>
        </p:nvSpPr>
        <p:spPr>
          <a:xfrm>
            <a:off x="6407159" y="681052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Image</a:t>
            </a:r>
            <a:endParaRPr lang="ko-KR" altLang="en-US" sz="1200" b="1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4D5C4B6-2C73-AB8A-8568-C6092A12923A}"/>
              </a:ext>
            </a:extLst>
          </p:cNvPr>
          <p:cNvSpPr/>
          <p:nvPr/>
        </p:nvSpPr>
        <p:spPr>
          <a:xfrm>
            <a:off x="5010159" y="94394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D82C87E-EF0B-D936-C87E-E49F75245098}"/>
              </a:ext>
            </a:extLst>
          </p:cNvPr>
          <p:cNvSpPr/>
          <p:nvPr/>
        </p:nvSpPr>
        <p:spPr>
          <a:xfrm>
            <a:off x="6216659" y="94775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7FB336E-1E17-0510-E244-72A1CC69A24E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511809" y="1172542"/>
            <a:ext cx="0" cy="22383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5DE050B-B24B-F8DA-D1CF-9F7B764DB008}"/>
              </a:ext>
            </a:extLst>
          </p:cNvPr>
          <p:cNvCxnSpPr>
            <a:stCxn id="18" idx="2"/>
          </p:cNvCxnSpPr>
          <p:nvPr/>
        </p:nvCxnSpPr>
        <p:spPr>
          <a:xfrm flipH="1">
            <a:off x="6716718" y="117635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/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05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blipFill>
                <a:blip r:embed="rId4"/>
                <a:stretch>
                  <a:fillRect b="-116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55FBC09-477C-2A65-597B-C522A0706C80}"/>
              </a:ext>
            </a:extLst>
          </p:cNvPr>
          <p:cNvCxnSpPr>
            <a:cxnSpLocks/>
          </p:cNvCxnSpPr>
          <p:nvPr/>
        </p:nvCxnSpPr>
        <p:spPr>
          <a:xfrm>
            <a:off x="6103620" y="430530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626B6D1-8AA8-12BD-F177-EB7F217A120F}"/>
              </a:ext>
            </a:extLst>
          </p:cNvPr>
          <p:cNvCxnSpPr>
            <a:cxnSpLocks/>
          </p:cNvCxnSpPr>
          <p:nvPr/>
        </p:nvCxnSpPr>
        <p:spPr>
          <a:xfrm>
            <a:off x="6098857" y="470535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>
            <a:extLst>
              <a:ext uri="{FF2B5EF4-FFF2-40B4-BE49-F238E27FC236}">
                <a16:creationId xmlns:a16="http://schemas.microsoft.com/office/drawing/2014/main" id="{AA1664A1-0930-185F-9CBF-2FBE0C8E18C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3701188" y="349382"/>
            <a:ext cx="5016076" cy="175988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4D41B461-433F-DC8D-740E-CAF6B7F158A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1728478" y="2128044"/>
            <a:ext cx="8901421" cy="2302450"/>
          </a:xfrm>
          <a:prstGeom prst="rect">
            <a:avLst/>
          </a:prstGeom>
        </p:spPr>
      </p:pic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F3A5E223-DD1A-20E4-283C-91EB44D642E4}"/>
              </a:ext>
            </a:extLst>
          </p:cNvPr>
          <p:cNvSpPr/>
          <p:nvPr/>
        </p:nvSpPr>
        <p:spPr>
          <a:xfrm>
            <a:off x="1440181" y="2056779"/>
            <a:ext cx="9334499" cy="3284841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</a:endParaRPr>
          </a:p>
        </p:txBody>
      </p: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EB298E7A-A86A-4139-D7A1-1D602832EE33}"/>
              </a:ext>
            </a:extLst>
          </p:cNvPr>
          <p:cNvGrpSpPr/>
          <p:nvPr/>
        </p:nvGrpSpPr>
        <p:grpSpPr>
          <a:xfrm>
            <a:off x="5313324" y="2086756"/>
            <a:ext cx="5929075" cy="2535228"/>
            <a:chOff x="5283935" y="1331235"/>
            <a:chExt cx="5929075" cy="2535228"/>
          </a:xfrm>
        </p:grpSpPr>
        <p:sp>
          <p:nvSpPr>
            <p:cNvPr id="105" name="말풍선: 모서리가 둥근 사각형 104">
              <a:extLst>
                <a:ext uri="{FF2B5EF4-FFF2-40B4-BE49-F238E27FC236}">
                  <a16:creationId xmlns:a16="http://schemas.microsoft.com/office/drawing/2014/main" id="{B646EE35-9603-01AB-BC4D-293D8924AB70}"/>
                </a:ext>
              </a:extLst>
            </p:cNvPr>
            <p:cNvSpPr/>
            <p:nvPr/>
          </p:nvSpPr>
          <p:spPr>
            <a:xfrm>
              <a:off x="5283935" y="1331235"/>
              <a:ext cx="5929075" cy="2535228"/>
            </a:xfrm>
            <a:prstGeom prst="wedgeRoundRectCallout">
              <a:avLst>
                <a:gd name="adj1" fmla="val -34456"/>
                <a:gd name="adj2" fmla="val 62727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6" name="그룹 105">
              <a:extLst>
                <a:ext uri="{FF2B5EF4-FFF2-40B4-BE49-F238E27FC236}">
                  <a16:creationId xmlns:a16="http://schemas.microsoft.com/office/drawing/2014/main" id="{7909B552-CC4E-3B0E-FE5E-562A61874578}"/>
                </a:ext>
              </a:extLst>
            </p:cNvPr>
            <p:cNvGrpSpPr/>
            <p:nvPr/>
          </p:nvGrpSpPr>
          <p:grpSpPr>
            <a:xfrm>
              <a:off x="7187691" y="1482559"/>
              <a:ext cx="2051050" cy="228600"/>
              <a:chOff x="5524500" y="2085943"/>
              <a:chExt cx="2051050" cy="228600"/>
            </a:xfrm>
          </p:grpSpPr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id="{75074C6F-6488-76BE-261A-17C2BA1F7122}"/>
                  </a:ext>
                </a:extLst>
              </p:cNvPr>
              <p:cNvSpPr/>
              <p:nvPr/>
            </p:nvSpPr>
            <p:spPr>
              <a:xfrm>
                <a:off x="5617896" y="2121545"/>
                <a:ext cx="157397" cy="1573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DA81A4BA-3EDF-2A80-3C27-C6A3B79A8564}"/>
                  </a:ext>
                </a:extLst>
              </p:cNvPr>
              <p:cNvSpPr/>
              <p:nvPr/>
            </p:nvSpPr>
            <p:spPr>
              <a:xfrm>
                <a:off x="5858398" y="2121545"/>
                <a:ext cx="157397" cy="1573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844C13E2-706A-0841-DACC-75454D22A726}"/>
                  </a:ext>
                </a:extLst>
              </p:cNvPr>
              <p:cNvSpPr/>
              <p:nvPr/>
            </p:nvSpPr>
            <p:spPr>
              <a:xfrm>
                <a:off x="6098900" y="2121545"/>
                <a:ext cx="157397" cy="1573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타원 129">
                <a:extLst>
                  <a:ext uri="{FF2B5EF4-FFF2-40B4-BE49-F238E27FC236}">
                    <a16:creationId xmlns:a16="http://schemas.microsoft.com/office/drawing/2014/main" id="{82EEEA2F-CC63-91A8-68FA-DDD48283113B}"/>
                  </a:ext>
                </a:extLst>
              </p:cNvPr>
              <p:cNvSpPr/>
              <p:nvPr/>
            </p:nvSpPr>
            <p:spPr>
              <a:xfrm>
                <a:off x="6842648" y="2121545"/>
                <a:ext cx="157397" cy="1573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1" name="타원 130">
                <a:extLst>
                  <a:ext uri="{FF2B5EF4-FFF2-40B4-BE49-F238E27FC236}">
                    <a16:creationId xmlns:a16="http://schemas.microsoft.com/office/drawing/2014/main" id="{214B9CF3-F88D-D685-035C-6C1EEC368789}"/>
                  </a:ext>
                </a:extLst>
              </p:cNvPr>
              <p:cNvSpPr/>
              <p:nvPr/>
            </p:nvSpPr>
            <p:spPr>
              <a:xfrm>
                <a:off x="7083150" y="2121545"/>
                <a:ext cx="157397" cy="1573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2" name="타원 131">
                <a:extLst>
                  <a:ext uri="{FF2B5EF4-FFF2-40B4-BE49-F238E27FC236}">
                    <a16:creationId xmlns:a16="http://schemas.microsoft.com/office/drawing/2014/main" id="{204951C2-6810-A62D-6DD4-2F3E1ED8E485}"/>
                  </a:ext>
                </a:extLst>
              </p:cNvPr>
              <p:cNvSpPr/>
              <p:nvPr/>
            </p:nvSpPr>
            <p:spPr>
              <a:xfrm>
                <a:off x="7323651" y="2121545"/>
                <a:ext cx="157397" cy="1573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3" name="사각형: 둥근 모서리 132">
                <a:extLst>
                  <a:ext uri="{FF2B5EF4-FFF2-40B4-BE49-F238E27FC236}">
                    <a16:creationId xmlns:a16="http://schemas.microsoft.com/office/drawing/2014/main" id="{649F9368-58FA-BB29-4AED-228D4460A9CD}"/>
                  </a:ext>
                </a:extLst>
              </p:cNvPr>
              <p:cNvSpPr/>
              <p:nvPr/>
            </p:nvSpPr>
            <p:spPr>
              <a:xfrm>
                <a:off x="5524500" y="2085943"/>
                <a:ext cx="2051050" cy="2286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FC38BE0-2A36-0A87-4D15-921CFCE40E1D}"/>
                </a:ext>
              </a:extLst>
            </p:cNvPr>
            <p:cNvSpPr txBox="1"/>
            <p:nvPr/>
          </p:nvSpPr>
          <p:spPr>
            <a:xfrm>
              <a:off x="8043290" y="1357067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/>
                <a:t>…</a:t>
              </a:r>
              <a:endParaRPr lang="ko-KR" altLang="en-US" b="1"/>
            </a:p>
          </p:txBody>
        </p:sp>
        <p:sp>
          <p:nvSpPr>
            <p:cNvPr id="108" name="사각형: 둥근 모서리 107">
              <a:extLst>
                <a:ext uri="{FF2B5EF4-FFF2-40B4-BE49-F238E27FC236}">
                  <a16:creationId xmlns:a16="http://schemas.microsoft.com/office/drawing/2014/main" id="{2B743FE7-ECF7-E15F-17B4-D51B6BA5A708}"/>
                </a:ext>
              </a:extLst>
            </p:cNvPr>
            <p:cNvSpPr/>
            <p:nvPr/>
          </p:nvSpPr>
          <p:spPr>
            <a:xfrm>
              <a:off x="6933196" y="1877724"/>
              <a:ext cx="1587500" cy="228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Linear Layer</a:t>
              </a:r>
              <a:endParaRPr lang="ko-KR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09" name="사각형: 둥근 모서리 108">
              <a:extLst>
                <a:ext uri="{FF2B5EF4-FFF2-40B4-BE49-F238E27FC236}">
                  <a16:creationId xmlns:a16="http://schemas.microsoft.com/office/drawing/2014/main" id="{F1046873-6074-DE82-7407-E50700C1A894}"/>
                </a:ext>
              </a:extLst>
            </p:cNvPr>
            <p:cNvSpPr/>
            <p:nvPr/>
          </p:nvSpPr>
          <p:spPr>
            <a:xfrm>
              <a:off x="6790658" y="2246488"/>
              <a:ext cx="1872576" cy="21676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Hyperbolic Tangent</a:t>
              </a:r>
              <a:endParaRPr lang="ko-KR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10" name="사각형: 둥근 모서리 109">
              <a:extLst>
                <a:ext uri="{FF2B5EF4-FFF2-40B4-BE49-F238E27FC236}">
                  <a16:creationId xmlns:a16="http://schemas.microsoft.com/office/drawing/2014/main" id="{7497F52E-C64E-BED0-2787-59D7D223E339}"/>
                </a:ext>
              </a:extLst>
            </p:cNvPr>
            <p:cNvSpPr/>
            <p:nvPr/>
          </p:nvSpPr>
          <p:spPr>
            <a:xfrm>
              <a:off x="6933196" y="2640620"/>
              <a:ext cx="1587500" cy="228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SoftMax</a:t>
              </a:r>
              <a:endParaRPr lang="ko-KR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13" name="사각형: 둥근 모서리 112">
              <a:extLst>
                <a:ext uri="{FF2B5EF4-FFF2-40B4-BE49-F238E27FC236}">
                  <a16:creationId xmlns:a16="http://schemas.microsoft.com/office/drawing/2014/main" id="{EAB1A3A6-2EA8-FA50-4E85-AE10EB64F598}"/>
                </a:ext>
              </a:extLst>
            </p:cNvPr>
            <p:cNvSpPr/>
            <p:nvPr/>
          </p:nvSpPr>
          <p:spPr>
            <a:xfrm>
              <a:off x="7450373" y="3387309"/>
              <a:ext cx="1587500" cy="228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Sum</a:t>
              </a:r>
              <a:endParaRPr lang="ko-KR" altLang="en-US" sz="1200" b="1">
                <a:solidFill>
                  <a:schemeClr val="tx1"/>
                </a:solidFill>
              </a:endParaRPr>
            </a:p>
          </p:txBody>
        </p:sp>
        <p:cxnSp>
          <p:nvCxnSpPr>
            <p:cNvPr id="119" name="직선 화살표 연결선 118">
              <a:extLst>
                <a:ext uri="{FF2B5EF4-FFF2-40B4-BE49-F238E27FC236}">
                  <a16:creationId xmlns:a16="http://schemas.microsoft.com/office/drawing/2014/main" id="{912F4A3C-46D9-3A4E-263F-9908A8A2A28C}"/>
                </a:ext>
              </a:extLst>
            </p:cNvPr>
            <p:cNvCxnSpPr>
              <a:cxnSpLocks/>
            </p:cNvCxnSpPr>
            <p:nvPr/>
          </p:nvCxnSpPr>
          <p:spPr>
            <a:xfrm>
              <a:off x="7715616" y="1726399"/>
              <a:ext cx="0" cy="1513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직선 화살표 연결선 119">
              <a:extLst>
                <a:ext uri="{FF2B5EF4-FFF2-40B4-BE49-F238E27FC236}">
                  <a16:creationId xmlns:a16="http://schemas.microsoft.com/office/drawing/2014/main" id="{EA49CE97-C40D-6432-1665-428255B6459C}"/>
                </a:ext>
              </a:extLst>
            </p:cNvPr>
            <p:cNvCxnSpPr>
              <a:cxnSpLocks/>
            </p:cNvCxnSpPr>
            <p:nvPr/>
          </p:nvCxnSpPr>
          <p:spPr>
            <a:xfrm>
              <a:off x="7715616" y="2113612"/>
              <a:ext cx="0" cy="138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직선 화살표 연결선 120">
              <a:extLst>
                <a:ext uri="{FF2B5EF4-FFF2-40B4-BE49-F238E27FC236}">
                  <a16:creationId xmlns:a16="http://schemas.microsoft.com/office/drawing/2014/main" id="{7850CA57-D9C9-87E4-8BC9-068F8677081E}"/>
                </a:ext>
              </a:extLst>
            </p:cNvPr>
            <p:cNvCxnSpPr>
              <a:cxnSpLocks/>
            </p:cNvCxnSpPr>
            <p:nvPr/>
          </p:nvCxnSpPr>
          <p:spPr>
            <a:xfrm>
              <a:off x="7715616" y="2469170"/>
              <a:ext cx="0" cy="1768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직선 화살표 연결선 121">
              <a:extLst>
                <a:ext uri="{FF2B5EF4-FFF2-40B4-BE49-F238E27FC236}">
                  <a16:creationId xmlns:a16="http://schemas.microsoft.com/office/drawing/2014/main" id="{FEF25E44-DE9A-CCA6-A65E-5E5D0959E062}"/>
                </a:ext>
              </a:extLst>
            </p:cNvPr>
            <p:cNvCxnSpPr>
              <a:cxnSpLocks/>
            </p:cNvCxnSpPr>
            <p:nvPr/>
          </p:nvCxnSpPr>
          <p:spPr>
            <a:xfrm>
              <a:off x="8746341" y="1721311"/>
              <a:ext cx="0" cy="13228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사각형: 둥근 모서리 122">
              <a:extLst>
                <a:ext uri="{FF2B5EF4-FFF2-40B4-BE49-F238E27FC236}">
                  <a16:creationId xmlns:a16="http://schemas.microsoft.com/office/drawing/2014/main" id="{5B6689B8-6E51-C676-B287-31BDC6FC8DCB}"/>
                </a:ext>
              </a:extLst>
            </p:cNvPr>
            <p:cNvSpPr/>
            <p:nvPr/>
          </p:nvSpPr>
          <p:spPr>
            <a:xfrm>
              <a:off x="6856601" y="3050076"/>
              <a:ext cx="2778630" cy="22234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element-wise product </a:t>
              </a:r>
              <a:endParaRPr lang="ko-KR" altLang="en-US" sz="1200" b="1">
                <a:solidFill>
                  <a:schemeClr val="tx1"/>
                </a:solidFill>
              </a:endParaRPr>
            </a:p>
          </p:txBody>
        </p:sp>
        <p:cxnSp>
          <p:nvCxnSpPr>
            <p:cNvPr id="124" name="직선 화살표 연결선 123">
              <a:extLst>
                <a:ext uri="{FF2B5EF4-FFF2-40B4-BE49-F238E27FC236}">
                  <a16:creationId xmlns:a16="http://schemas.microsoft.com/office/drawing/2014/main" id="{A4AB77E9-FD06-DA60-4F14-140DDD7325CD}"/>
                </a:ext>
              </a:extLst>
            </p:cNvPr>
            <p:cNvCxnSpPr>
              <a:cxnSpLocks/>
            </p:cNvCxnSpPr>
            <p:nvPr/>
          </p:nvCxnSpPr>
          <p:spPr>
            <a:xfrm>
              <a:off x="7715616" y="2869220"/>
              <a:ext cx="0" cy="1749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직선 화살표 연결선 124">
              <a:extLst>
                <a:ext uri="{FF2B5EF4-FFF2-40B4-BE49-F238E27FC236}">
                  <a16:creationId xmlns:a16="http://schemas.microsoft.com/office/drawing/2014/main" id="{73D53CE2-7F3C-2549-DAC7-CE87C9D94D05}"/>
                </a:ext>
              </a:extLst>
            </p:cNvPr>
            <p:cNvCxnSpPr>
              <a:cxnSpLocks/>
              <a:stCxn id="123" idx="2"/>
              <a:endCxn id="113" idx="0"/>
            </p:cNvCxnSpPr>
            <p:nvPr/>
          </p:nvCxnSpPr>
          <p:spPr>
            <a:xfrm flipH="1">
              <a:off x="8244123" y="3272422"/>
              <a:ext cx="1793" cy="114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직선 화살표 연결선 125">
              <a:extLst>
                <a:ext uri="{FF2B5EF4-FFF2-40B4-BE49-F238E27FC236}">
                  <a16:creationId xmlns:a16="http://schemas.microsoft.com/office/drawing/2014/main" id="{3A3EA374-B471-66FB-E30D-5C968CB300DE}"/>
                </a:ext>
              </a:extLst>
            </p:cNvPr>
            <p:cNvCxnSpPr>
              <a:cxnSpLocks/>
              <a:stCxn id="113" idx="2"/>
            </p:cNvCxnSpPr>
            <p:nvPr/>
          </p:nvCxnSpPr>
          <p:spPr>
            <a:xfrm>
              <a:off x="8244123" y="3615909"/>
              <a:ext cx="0" cy="1485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A6C45A5C-3063-2FE2-8532-3463647A4B2C}"/>
              </a:ext>
            </a:extLst>
          </p:cNvPr>
          <p:cNvSpPr txBox="1"/>
          <p:nvPr/>
        </p:nvSpPr>
        <p:spPr>
          <a:xfrm>
            <a:off x="6843591" y="5404089"/>
            <a:ext cx="47516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i="1">
                <a:solidFill>
                  <a:srgbClr val="FF0000"/>
                </a:solidFill>
              </a:rPr>
              <a:t>각 벡터가 결과에 어느정도 영향을 미치는지 가중치 학습</a:t>
            </a:r>
            <a:endParaRPr lang="en-US" altLang="ko-KR" sz="14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9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31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Computational Complexity</a:t>
            </a:r>
            <a:endParaRPr lang="ko-KR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1EC9CF-44EE-C79C-8211-FB4C4282D497}"/>
                  </a:ext>
                </a:extLst>
              </p:cNvPr>
              <p:cNvSpPr txBox="1"/>
              <p:nvPr/>
            </p:nvSpPr>
            <p:spPr>
              <a:xfrm>
                <a:off x="943427" y="1066802"/>
                <a:ext cx="4977516" cy="2239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solidFill>
                      <a:srgbClr val="002060"/>
                    </a:solidFill>
                  </a:rPr>
                  <a:t>Simple Vectors Pair Combine Method</a:t>
                </a:r>
                <a:endParaRPr lang="en-US" altLang="ko-KR" sz="120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altLang="ko-KR" sz="120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ko-KR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12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input</m:t>
                    </m:r>
                    <m:r>
                      <a:rPr lang="en-US" altLang="ko-KR" sz="12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2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seq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𝑢𝑒𝑛𝑐𝑒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{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,...,</m:t>
                    </m:r>
                    <m:r>
                      <a:rPr lang="en-US" altLang="ko-KR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ko-KR" sz="1200" b="1" i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altLang="ko-KR" sz="12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2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ko-KR" sz="12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2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𝑟𝑒𝑝𝑟𝑒𝑠𝑒𝑛𝑡𝑎𝑖𝑜𝑛</m:t>
                    </m:r>
                    <m:r>
                      <a:rPr lang="ko-KR" altLang="en-US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된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ko-KR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ko-KR" altLang="en-US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와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ko-KR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ko-KR" altLang="en-US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의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조</m:t>
                    </m:r>
                    <m:r>
                      <a:rPr lang="ko-KR" altLang="en-US" sz="12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합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결</m:t>
                    </m:r>
                    <m:r>
                      <a:rPr lang="ko-KR" altLang="en-US" sz="12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과</m:t>
                    </m:r>
                  </m:oMath>
                </a14:m>
                <a:endParaRPr lang="en-US" altLang="ko-KR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𝑠𝑒𝑞𝑢𝑒𝑛𝑐𝑒</m:t>
                    </m:r>
                    <m:r>
                      <m:rPr>
                        <m:nor/>
                      </m:rPr>
                      <a:rPr lang="en-US" altLang="ko-KR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m:t> </m:t>
                    </m:r>
                    <m:r>
                      <a:rPr lang="en-US" altLang="ko-KR" sz="12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sz="12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ko-KR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,...,</m:t>
                    </m:r>
                    <m:r>
                      <a:rPr lang="en-US" altLang="ko-KR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ko-KR" sz="12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})</m:t>
                    </m:r>
                    <m:r>
                      <a:rPr lang="en-US" altLang="ko-KR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m:t>  </m:t>
                    </m:r>
                  </m:oMath>
                </a14:m>
                <a:endParaRPr lang="en-US" altLang="ko-KR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𝐷𝑖𝑚𝑒𝑛𝑠𝑖𝑜𝑛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𝐻𝑖𝑑𝑑𝑒𝑛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𝑆𝑡𝑎𝑡𝑒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𝑉𝑒𝑐𝑡𝑜</m:t>
                    </m:r>
                    <m:sSup>
                      <m:sSupPr>
                        <m:ctrlPr>
                          <a:rPr lang="en-US" altLang="ko-KR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𝑑𝑒𝑝𝑡h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sz="1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1EC9CF-44EE-C79C-8211-FB4C4282D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27" y="1066802"/>
                <a:ext cx="4977516" cy="2239459"/>
              </a:xfrm>
              <a:prstGeom prst="rect">
                <a:avLst/>
              </a:prstGeom>
              <a:blipFill>
                <a:blip r:embed="rId3"/>
                <a:stretch>
                  <a:fillRect l="-2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그룹 6">
            <a:extLst>
              <a:ext uri="{FF2B5EF4-FFF2-40B4-BE49-F238E27FC236}">
                <a16:creationId xmlns:a16="http://schemas.microsoft.com/office/drawing/2014/main" id="{C88143EA-98AE-ED29-F93C-798F78F95442}"/>
              </a:ext>
            </a:extLst>
          </p:cNvPr>
          <p:cNvGrpSpPr/>
          <p:nvPr/>
        </p:nvGrpSpPr>
        <p:grpSpPr>
          <a:xfrm>
            <a:off x="3253740" y="3505815"/>
            <a:ext cx="2051050" cy="228600"/>
            <a:chOff x="5524500" y="2085943"/>
            <a:chExt cx="2051050" cy="228600"/>
          </a:xfrm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3222961B-619D-18DB-3FF3-732AE793B997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9131AA91-DB5D-B854-31A9-9F02E9EC8571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AFD38533-8568-612F-3626-6855C1F45B40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2D0BCE49-230A-1439-20ED-66C4CFE8C352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1554BCDF-55D5-7FBD-0B01-C00CB4C16D42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7DAF652D-F160-118C-C919-D18B765A13BD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3599C266-1C58-7064-B3F5-03DA60BAC1CA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2E27F841-6E4B-B6C7-51B9-2411601E3851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7E35DB3F-EF61-42C9-4909-8ED936A3ED5B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1A05F109-317C-8F37-3FDA-51EF9C546425}"/>
              </a:ext>
            </a:extLst>
          </p:cNvPr>
          <p:cNvSpPr/>
          <p:nvPr/>
        </p:nvSpPr>
        <p:spPr>
          <a:xfrm>
            <a:off x="2567203" y="3898245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W1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62250B4D-87D8-3210-A644-7F45D36A0E79}"/>
              </a:ext>
            </a:extLst>
          </p:cNvPr>
          <p:cNvSpPr/>
          <p:nvPr/>
        </p:nvSpPr>
        <p:spPr>
          <a:xfrm>
            <a:off x="4313453" y="3898245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W2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33DCDD7F-D94E-205D-94A2-EF50B7C7CBB7}"/>
              </a:ext>
            </a:extLst>
          </p:cNvPr>
          <p:cNvCxnSpPr>
            <a:cxnSpLocks/>
          </p:cNvCxnSpPr>
          <p:nvPr/>
        </p:nvCxnSpPr>
        <p:spPr>
          <a:xfrm>
            <a:off x="3352613" y="4126845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244A9F23-D342-7FB7-6ECC-6594BE40786E}"/>
              </a:ext>
            </a:extLst>
          </p:cNvPr>
          <p:cNvCxnSpPr>
            <a:cxnSpLocks/>
          </p:cNvCxnSpPr>
          <p:nvPr/>
        </p:nvCxnSpPr>
        <p:spPr>
          <a:xfrm>
            <a:off x="5102844" y="4126845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23CC64EC-2EA2-DCBA-5305-539AD9614FFA}"/>
              </a:ext>
            </a:extLst>
          </p:cNvPr>
          <p:cNvSpPr/>
          <p:nvPr/>
        </p:nvSpPr>
        <p:spPr>
          <a:xfrm>
            <a:off x="2415539" y="3806932"/>
            <a:ext cx="3604261" cy="747790"/>
          </a:xfrm>
          <a:prstGeom prst="roundRect">
            <a:avLst>
              <a:gd name="adj" fmla="val 14236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9F1813-05D2-EDF0-16CC-0DA2B3BEF94B}"/>
              </a:ext>
            </a:extLst>
          </p:cNvPr>
          <p:cNvSpPr txBox="1"/>
          <p:nvPr/>
        </p:nvSpPr>
        <p:spPr>
          <a:xfrm>
            <a:off x="6010919" y="3855429"/>
            <a:ext cx="1154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Representation</a:t>
            </a:r>
            <a:endParaRPr lang="ko-KR" altLang="en-US" sz="1050" b="1"/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BC470730-87B5-B073-51BC-4F06B2AF6179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360953" y="3738257"/>
            <a:ext cx="891007" cy="15998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E7E1EC61-2AC8-A5B3-0C6A-2C17DB455EF4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4279265" y="3734415"/>
            <a:ext cx="827938" cy="16383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A3862AB-FF7A-F1F8-4E8E-86DE04B84A2D}"/>
                  </a:ext>
                </a:extLst>
              </p:cNvPr>
              <p:cNvSpPr txBox="1"/>
              <p:nvPr/>
            </p:nvSpPr>
            <p:spPr>
              <a:xfrm>
                <a:off x="1417320" y="4109851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2563" algn="ctr" latinLnBrk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𝓞</m:t>
                      </m:r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𝑵𝑫</m:t>
                      </m:r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A3862AB-FF7A-F1F8-4E8E-86DE04B84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" y="4109851"/>
                <a:ext cx="1219200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CEB7EB3-AC25-3FAC-B8F7-DF2F18EEED56}"/>
                  </a:ext>
                </a:extLst>
              </p:cNvPr>
              <p:cNvSpPr txBox="1"/>
              <p:nvPr/>
            </p:nvSpPr>
            <p:spPr>
              <a:xfrm>
                <a:off x="5753100" y="4117471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2563" algn="ctr" latinLnBrk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𝓞</m:t>
                      </m:r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𝑵𝑫</m:t>
                      </m:r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CEB7EB3-AC25-3FAC-B8F7-DF2F18EEE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00" y="4117471"/>
                <a:ext cx="1219200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FA205F1D-D931-07BD-48A5-ED44B444D24E}"/>
              </a:ext>
            </a:extLst>
          </p:cNvPr>
          <p:cNvGrpSpPr/>
          <p:nvPr/>
        </p:nvGrpSpPr>
        <p:grpSpPr>
          <a:xfrm>
            <a:off x="8893416" y="3306261"/>
            <a:ext cx="489054" cy="1562256"/>
            <a:chOff x="4615097" y="4786080"/>
            <a:chExt cx="489054" cy="1562256"/>
          </a:xfrm>
        </p:grpSpPr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CC0FE476-8C1A-F541-5205-A3B93E3AAF4F}"/>
                </a:ext>
              </a:extLst>
            </p:cNvPr>
            <p:cNvSpPr/>
            <p:nvPr/>
          </p:nvSpPr>
          <p:spPr>
            <a:xfrm>
              <a:off x="4673390" y="4826364"/>
              <a:ext cx="157397" cy="1573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1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571D8993-40C5-9579-4215-4971FD7C607F}"/>
                </a:ext>
              </a:extLst>
            </p:cNvPr>
            <p:cNvSpPr/>
            <p:nvPr/>
          </p:nvSpPr>
          <p:spPr>
            <a:xfrm>
              <a:off x="4891032" y="4833984"/>
              <a:ext cx="157397" cy="157397"/>
            </a:xfrm>
            <a:prstGeom prst="ellipse">
              <a:avLst/>
            </a:prstGeom>
            <a:solidFill>
              <a:srgbClr val="C55A11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1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CB2EF2E7-6C81-7C53-5DCF-A2B5B7E96372}"/>
                </a:ext>
              </a:extLst>
            </p:cNvPr>
            <p:cNvSpPr/>
            <p:nvPr/>
          </p:nvSpPr>
          <p:spPr>
            <a:xfrm>
              <a:off x="4673390" y="5009244"/>
              <a:ext cx="157397" cy="1573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1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868BF6C9-8774-D55D-6911-256EFABBDB9A}"/>
                </a:ext>
              </a:extLst>
            </p:cNvPr>
            <p:cNvSpPr/>
            <p:nvPr/>
          </p:nvSpPr>
          <p:spPr>
            <a:xfrm>
              <a:off x="4891032" y="5016864"/>
              <a:ext cx="157397" cy="157397"/>
            </a:xfrm>
            <a:prstGeom prst="ellipse">
              <a:avLst/>
            </a:prstGeom>
            <a:solidFill>
              <a:srgbClr val="C55A11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2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F67002BF-7C40-3828-C708-9623062F3919}"/>
                </a:ext>
              </a:extLst>
            </p:cNvPr>
            <p:cNvSpPr/>
            <p:nvPr/>
          </p:nvSpPr>
          <p:spPr>
            <a:xfrm>
              <a:off x="4673390" y="5199744"/>
              <a:ext cx="157397" cy="1573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1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72E0B644-AB73-260C-F824-47BDE36D925F}"/>
                </a:ext>
              </a:extLst>
            </p:cNvPr>
            <p:cNvSpPr/>
            <p:nvPr/>
          </p:nvSpPr>
          <p:spPr>
            <a:xfrm>
              <a:off x="4891032" y="5207364"/>
              <a:ext cx="157397" cy="157397"/>
            </a:xfrm>
            <a:prstGeom prst="ellipse">
              <a:avLst/>
            </a:prstGeom>
            <a:solidFill>
              <a:srgbClr val="C55A11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3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4" name="타원 73">
              <a:extLst>
                <a:ext uri="{FF2B5EF4-FFF2-40B4-BE49-F238E27FC236}">
                  <a16:creationId xmlns:a16="http://schemas.microsoft.com/office/drawing/2014/main" id="{AF8DFE10-4CBA-305D-AB78-67B836F4F982}"/>
                </a:ext>
              </a:extLst>
            </p:cNvPr>
            <p:cNvSpPr/>
            <p:nvPr/>
          </p:nvSpPr>
          <p:spPr>
            <a:xfrm>
              <a:off x="4673390" y="5390244"/>
              <a:ext cx="157397" cy="1573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1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16684A25-53FF-FF17-EC47-66E864BD3BBC}"/>
                </a:ext>
              </a:extLst>
            </p:cNvPr>
            <p:cNvSpPr/>
            <p:nvPr/>
          </p:nvSpPr>
          <p:spPr>
            <a:xfrm>
              <a:off x="4891032" y="5397864"/>
              <a:ext cx="157397" cy="157397"/>
            </a:xfrm>
            <a:prstGeom prst="ellipse">
              <a:avLst/>
            </a:prstGeom>
            <a:solidFill>
              <a:srgbClr val="C55A11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4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FD9709BA-F43B-089C-1D36-283D57E4AFCD}"/>
                </a:ext>
              </a:extLst>
            </p:cNvPr>
            <p:cNvSpPr/>
            <p:nvPr/>
          </p:nvSpPr>
          <p:spPr>
            <a:xfrm>
              <a:off x="4673390" y="5573124"/>
              <a:ext cx="157397" cy="1573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1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7" name="타원 76">
              <a:extLst>
                <a:ext uri="{FF2B5EF4-FFF2-40B4-BE49-F238E27FC236}">
                  <a16:creationId xmlns:a16="http://schemas.microsoft.com/office/drawing/2014/main" id="{A52FF9AE-41B2-0EF3-FC5B-D53717B7D843}"/>
                </a:ext>
              </a:extLst>
            </p:cNvPr>
            <p:cNvSpPr/>
            <p:nvPr/>
          </p:nvSpPr>
          <p:spPr>
            <a:xfrm>
              <a:off x="4891032" y="5580744"/>
              <a:ext cx="157397" cy="157397"/>
            </a:xfrm>
            <a:prstGeom prst="ellipse">
              <a:avLst/>
            </a:prstGeom>
            <a:solidFill>
              <a:srgbClr val="C55A11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5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8" name="타원 77">
              <a:extLst>
                <a:ext uri="{FF2B5EF4-FFF2-40B4-BE49-F238E27FC236}">
                  <a16:creationId xmlns:a16="http://schemas.microsoft.com/office/drawing/2014/main" id="{C305870E-8CFA-C8C9-1584-F3A04F05D25C}"/>
                </a:ext>
              </a:extLst>
            </p:cNvPr>
            <p:cNvSpPr/>
            <p:nvPr/>
          </p:nvSpPr>
          <p:spPr>
            <a:xfrm>
              <a:off x="4673390" y="5763624"/>
              <a:ext cx="157397" cy="1573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1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80" name="타원 79">
              <a:extLst>
                <a:ext uri="{FF2B5EF4-FFF2-40B4-BE49-F238E27FC236}">
                  <a16:creationId xmlns:a16="http://schemas.microsoft.com/office/drawing/2014/main" id="{A475FC2F-B322-57D3-3A4E-7AA94AE7DA29}"/>
                </a:ext>
              </a:extLst>
            </p:cNvPr>
            <p:cNvSpPr/>
            <p:nvPr/>
          </p:nvSpPr>
          <p:spPr>
            <a:xfrm>
              <a:off x="4891032" y="5771244"/>
              <a:ext cx="157397" cy="157397"/>
            </a:xfrm>
            <a:prstGeom prst="ellipse">
              <a:avLst/>
            </a:prstGeom>
            <a:solidFill>
              <a:srgbClr val="395822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6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82" name="타원 81">
              <a:extLst>
                <a:ext uri="{FF2B5EF4-FFF2-40B4-BE49-F238E27FC236}">
                  <a16:creationId xmlns:a16="http://schemas.microsoft.com/office/drawing/2014/main" id="{D12064C1-B147-6F6F-31CF-33D4F230FF1F}"/>
                </a:ext>
              </a:extLst>
            </p:cNvPr>
            <p:cNvSpPr/>
            <p:nvPr/>
          </p:nvSpPr>
          <p:spPr>
            <a:xfrm>
              <a:off x="4905319" y="6127956"/>
              <a:ext cx="157397" cy="157397"/>
            </a:xfrm>
            <a:prstGeom prst="ellipse">
              <a:avLst/>
            </a:prstGeom>
            <a:solidFill>
              <a:srgbClr val="395822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8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85" name="타원 84">
              <a:extLst>
                <a:ext uri="{FF2B5EF4-FFF2-40B4-BE49-F238E27FC236}">
                  <a16:creationId xmlns:a16="http://schemas.microsoft.com/office/drawing/2014/main" id="{FD93C5F4-ECDA-5C16-AE9D-81D68AF69D19}"/>
                </a:ext>
              </a:extLst>
            </p:cNvPr>
            <p:cNvSpPr/>
            <p:nvPr/>
          </p:nvSpPr>
          <p:spPr>
            <a:xfrm>
              <a:off x="4670052" y="6121764"/>
              <a:ext cx="157397" cy="157397"/>
            </a:xfrm>
            <a:prstGeom prst="ellipse">
              <a:avLst/>
            </a:prstGeom>
            <a:solidFill>
              <a:srgbClr val="395822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8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86" name="사각형: 둥근 모서리 85">
              <a:extLst>
                <a:ext uri="{FF2B5EF4-FFF2-40B4-BE49-F238E27FC236}">
                  <a16:creationId xmlns:a16="http://schemas.microsoft.com/office/drawing/2014/main" id="{2DD0FFE5-C396-C1EA-6B3D-C6DC9AB73401}"/>
                </a:ext>
              </a:extLst>
            </p:cNvPr>
            <p:cNvSpPr/>
            <p:nvPr/>
          </p:nvSpPr>
          <p:spPr>
            <a:xfrm>
              <a:off x="4621218" y="4786080"/>
              <a:ext cx="467943" cy="1562256"/>
            </a:xfrm>
            <a:prstGeom prst="roundRect">
              <a:avLst>
                <a:gd name="adj" fmla="val 3538"/>
              </a:avLst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prstDash val="lg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6E84E034-36AE-478D-5B8B-2BD755EAE8AA}"/>
                    </a:ext>
                  </a:extLst>
                </p:cNvPr>
                <p:cNvSpPr txBox="1"/>
                <p:nvPr/>
              </p:nvSpPr>
              <p:spPr>
                <a:xfrm>
                  <a:off x="4615097" y="5781419"/>
                  <a:ext cx="48905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6E84E034-36AE-478D-5B8B-2BD755EAE8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5097" y="5781419"/>
                  <a:ext cx="4890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9" name="그림 118">
            <a:extLst>
              <a:ext uri="{FF2B5EF4-FFF2-40B4-BE49-F238E27FC236}">
                <a16:creationId xmlns:a16="http://schemas.microsoft.com/office/drawing/2014/main" id="{E1E42B91-F701-0944-656D-085B1FE125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2570198" y="4250130"/>
            <a:ext cx="1600460" cy="184669"/>
          </a:xfrm>
          <a:prstGeom prst="rect">
            <a:avLst/>
          </a:prstGeom>
        </p:spPr>
      </p:pic>
      <p:pic>
        <p:nvPicPr>
          <p:cNvPr id="129" name="그림 128">
            <a:extLst>
              <a:ext uri="{FF2B5EF4-FFF2-40B4-BE49-F238E27FC236}">
                <a16:creationId xmlns:a16="http://schemas.microsoft.com/office/drawing/2014/main" id="{DD56D282-E0DC-281D-33D4-0B38AFF8DF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6009" y="4237219"/>
            <a:ext cx="1630471" cy="187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2F6BBAB-D559-EE7B-9478-C56CD800E9C8}"/>
                  </a:ext>
                </a:extLst>
              </p:cNvPr>
              <p:cNvSpPr txBox="1"/>
              <p:nvPr/>
            </p:nvSpPr>
            <p:spPr>
              <a:xfrm>
                <a:off x="9284033" y="3766701"/>
                <a:ext cx="121920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2563" algn="ctr" latinLnBrk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𝓞</m:t>
                      </m:r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2F6BBAB-D559-EE7B-9478-C56CD800E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033" y="3766701"/>
                <a:ext cx="1219200" cy="375552"/>
              </a:xfrm>
              <a:prstGeom prst="rect">
                <a:avLst/>
              </a:prstGeom>
              <a:blipFill>
                <a:blip r:embed="rId9"/>
                <a:stretch>
                  <a:fillRect r="-1500" b="-145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직선 화살표 연결선 132">
            <a:extLst>
              <a:ext uri="{FF2B5EF4-FFF2-40B4-BE49-F238E27FC236}">
                <a16:creationId xmlns:a16="http://schemas.microsoft.com/office/drawing/2014/main" id="{D1DFD6B2-4986-190F-CB3D-1371E3D01C2C}"/>
              </a:ext>
            </a:extLst>
          </p:cNvPr>
          <p:cNvCxnSpPr/>
          <p:nvPr/>
        </p:nvCxnSpPr>
        <p:spPr>
          <a:xfrm>
            <a:off x="7757160" y="4043057"/>
            <a:ext cx="6400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374822-D586-9979-0349-4AC18F639839}"/>
                  </a:ext>
                </a:extLst>
              </p:cNvPr>
              <p:cNvSpPr txBox="1"/>
              <p:nvPr/>
            </p:nvSpPr>
            <p:spPr>
              <a:xfrm>
                <a:off x="5012556" y="1811087"/>
                <a:ext cx="4305692" cy="889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00150" marR="0" lvl="2" indent="-28575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𝑾</m:t>
                    </m:r>
                    <m:r>
                      <a:rPr kumimoji="0" lang="en-US" altLang="ko-KR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ko-KR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D</m:t>
                    </m:r>
                    <m:r>
                      <a:rPr kumimoji="0" lang="en-US" altLang="ko-KR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altLang="ko-KR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dimension</m:t>
                    </m:r>
                    <m:r>
                      <a:rPr kumimoji="0" lang="en-US" altLang="ko-KR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ko-KR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matrix</m:t>
                    </m:r>
                    <m:r>
                      <a:rPr kumimoji="0" lang="en-US" altLang="ko-KR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d>
                      <m:dPr>
                        <m:ctrlPr>
                          <a:rPr kumimoji="0" lang="en-US" altLang="ko-KR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altLang="ko-KR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layer</m:t>
                        </m:r>
                      </m:e>
                    </m:d>
                  </m:oMath>
                </a14:m>
                <a:endPara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1200150" marR="0" lvl="2" indent="-28575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𝒌</m:t>
                    </m:r>
                    <m:r>
                      <a:rPr kumimoji="0" lang="en-US" altLang="ko-KR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𝑛𝑢𝑚𝑏𝑒𝑟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𝑜𝑓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𝑙𝑎𝑦𝑒𝑟𝑠</m:t>
                    </m:r>
                  </m:oMath>
                </a14:m>
                <a:endParaRPr kumimoji="0" lang="en-US" altLang="ko-KR" sz="1200" b="0" i="1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1200150" marR="0" lvl="2" indent="-28575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𝑭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𝐹𝑒𝑒𝑑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𝐹𝑜𝑟𝑤𝑎𝑟𝑑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ko-K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𝑁𝑒𝑡𝑤𝑜𝑟𝑘</m:t>
                    </m:r>
                  </m:oMath>
                </a14:m>
                <a:endParaRPr kumimoji="0" lang="en-US" altLang="ko-KR" sz="1200" b="0" i="1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374822-D586-9979-0349-4AC18F639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56" y="1811087"/>
                <a:ext cx="4305692" cy="889090"/>
              </a:xfrm>
              <a:prstGeom prst="rect">
                <a:avLst/>
              </a:prstGeom>
              <a:blipFill>
                <a:blip r:embed="rId10"/>
                <a:stretch>
                  <a:fillRect b="-34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8AB136-FD90-B624-B0C0-DBDCF954E13F}"/>
                  </a:ext>
                </a:extLst>
              </p:cNvPr>
              <p:cNvSpPr txBox="1"/>
              <p:nvPr/>
            </p:nvSpPr>
            <p:spPr>
              <a:xfrm>
                <a:off x="1417320" y="5241779"/>
                <a:ext cx="542041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i="1">
                    <a:solidFill>
                      <a:srgbClr val="FF0000"/>
                    </a:solidFill>
                  </a:rPr>
                  <a:t>재표현된 벡터간의 단순 쌍 조합은 </a:t>
                </a:r>
                <a14:m>
                  <m:oMath xmlns:m="http://schemas.openxmlformats.org/officeDocument/2006/math">
                    <m:r>
                      <a:rPr kumimoji="0" lang="ko-KR" alt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𝒪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0" lang="en-US" altLang="ko-KR" sz="1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altLang="ko-KR" sz="1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ko-KR" altLang="en-US" sz="140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</a:rPr>
                  <a:t>의 계산복잡도를 가짐</a:t>
                </a:r>
                <a:endParaRPr kumimoji="0" lang="ko-KR" altLang="en-US" sz="140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</a:endParaRPr>
              </a:p>
              <a:p>
                <a:endParaRPr lang="en-US" altLang="ko-KR" sz="1400" i="1">
                  <a:solidFill>
                    <a:srgbClr val="FF0000"/>
                  </a:solidFill>
                </a:endParaRPr>
              </a:p>
              <a:p>
                <a:r>
                  <a:rPr lang="ko-KR" altLang="en-US" sz="1400" b="1" i="1">
                    <a:solidFill>
                      <a:srgbClr val="FF0000"/>
                    </a:solidFill>
                  </a:rPr>
                  <a:t>즉</a:t>
                </a:r>
                <a:r>
                  <a:rPr lang="en-US" altLang="ko-KR" sz="1400" b="1" i="1">
                    <a:solidFill>
                      <a:srgbClr val="FF0000"/>
                    </a:solidFill>
                  </a:rPr>
                  <a:t>, </a:t>
                </a:r>
                <a:r>
                  <a:rPr lang="ko-KR" altLang="en-US" sz="1400" b="1" i="1">
                    <a:solidFill>
                      <a:srgbClr val="FF0000"/>
                    </a:solidFill>
                  </a:rPr>
                  <a:t>벡터가 길수록 막대한 컴퓨팅 자원 소모</a:t>
                </a:r>
                <a:endParaRPr lang="en-US" altLang="ko-KR" sz="14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8AB136-FD90-B624-B0C0-DBDCF954E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" y="5241779"/>
                <a:ext cx="5420414" cy="738664"/>
              </a:xfrm>
              <a:prstGeom prst="rect">
                <a:avLst/>
              </a:prstGeom>
              <a:blipFill>
                <a:blip r:embed="rId11"/>
                <a:stretch>
                  <a:fillRect l="-337" t="-1653" b="-74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346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5613</TotalTime>
  <Words>1389</Words>
  <Application>Microsoft Office PowerPoint</Application>
  <PresentationFormat>와이드스크린</PresentationFormat>
  <Paragraphs>438</Paragraphs>
  <Slides>17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함초롬바탕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LeeKihoon</dc:creator>
  <cp:lastModifiedBy>LeeKihoon</cp:lastModifiedBy>
  <cp:revision>193</cp:revision>
  <dcterms:created xsi:type="dcterms:W3CDTF">2021-09-12T04:18:05Z</dcterms:created>
  <dcterms:modified xsi:type="dcterms:W3CDTF">2023-11-15T02:06:43Z</dcterms:modified>
</cp:coreProperties>
</file>