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76" r:id="rId4"/>
    <p:sldId id="294" r:id="rId5"/>
    <p:sldId id="295" r:id="rId6"/>
    <p:sldId id="296" r:id="rId7"/>
    <p:sldId id="297" r:id="rId8"/>
    <p:sldId id="267" r:id="rId9"/>
    <p:sldId id="298" r:id="rId10"/>
    <p:sldId id="274" r:id="rId11"/>
    <p:sldId id="304" r:id="rId12"/>
    <p:sldId id="302" r:id="rId13"/>
    <p:sldId id="301" r:id="rId14"/>
    <p:sldId id="305" r:id="rId15"/>
    <p:sldId id="277" r:id="rId16"/>
    <p:sldId id="307" r:id="rId17"/>
    <p:sldId id="278" r:id="rId18"/>
    <p:sldId id="314" r:id="rId19"/>
    <p:sldId id="308" r:id="rId20"/>
    <p:sldId id="309" r:id="rId21"/>
    <p:sldId id="311" r:id="rId22"/>
    <p:sldId id="312" r:id="rId23"/>
    <p:sldId id="310" r:id="rId24"/>
    <p:sldId id="31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DB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ED28A-3ABC-4D06-8AA4-7E9A9188E9B4}" v="14" dt="2022-12-27T12:22:27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85316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Kihoon" userId="3fabf05e-f515-4018-a4ee-ca1b7dd4238a" providerId="ADAL" clId="{D6BED28A-3ABC-4D06-8AA4-7E9A9188E9B4}"/>
    <pc:docChg chg="custSel addSld modSld">
      <pc:chgData name="LeeKihoon" userId="3fabf05e-f515-4018-a4ee-ca1b7dd4238a" providerId="ADAL" clId="{D6BED28A-3ABC-4D06-8AA4-7E9A9188E9B4}" dt="2022-12-27T12:22:31.769" v="292" actId="20577"/>
      <pc:docMkLst>
        <pc:docMk/>
      </pc:docMkLst>
      <pc:sldChg chg="modSp mod">
        <pc:chgData name="LeeKihoon" userId="3fabf05e-f515-4018-a4ee-ca1b7dd4238a" providerId="ADAL" clId="{D6BED28A-3ABC-4D06-8AA4-7E9A9188E9B4}" dt="2022-12-27T11:47:41.554" v="0" actId="20577"/>
        <pc:sldMkLst>
          <pc:docMk/>
          <pc:sldMk cId="1966254387" sldId="304"/>
        </pc:sldMkLst>
        <pc:spChg chg="mod">
          <ac:chgData name="LeeKihoon" userId="3fabf05e-f515-4018-a4ee-ca1b7dd4238a" providerId="ADAL" clId="{D6BED28A-3ABC-4D06-8AA4-7E9A9188E9B4}" dt="2022-12-27T11:47:41.554" v="0" actId="20577"/>
          <ac:spMkLst>
            <pc:docMk/>
            <pc:sldMk cId="1966254387" sldId="304"/>
            <ac:spMk id="25" creationId="{3C43783D-4CD5-A508-DF36-EE575F266743}"/>
          </ac:spMkLst>
        </pc:spChg>
      </pc:sldChg>
      <pc:sldChg chg="modSp mod">
        <pc:chgData name="LeeKihoon" userId="3fabf05e-f515-4018-a4ee-ca1b7dd4238a" providerId="ADAL" clId="{D6BED28A-3ABC-4D06-8AA4-7E9A9188E9B4}" dt="2022-12-27T12:18:32.672" v="63" actId="20577"/>
        <pc:sldMkLst>
          <pc:docMk/>
          <pc:sldMk cId="303491108" sldId="309"/>
        </pc:sldMkLst>
        <pc:spChg chg="mod">
          <ac:chgData name="LeeKihoon" userId="3fabf05e-f515-4018-a4ee-ca1b7dd4238a" providerId="ADAL" clId="{D6BED28A-3ABC-4D06-8AA4-7E9A9188E9B4}" dt="2022-12-27T12:18:32.672" v="63" actId="20577"/>
          <ac:spMkLst>
            <pc:docMk/>
            <pc:sldMk cId="303491108" sldId="309"/>
            <ac:spMk id="14" creationId="{F91D4FB1-3383-CD5B-0256-48D632E64AF7}"/>
          </ac:spMkLst>
        </pc:spChg>
      </pc:sldChg>
      <pc:sldChg chg="modSp mod">
        <pc:chgData name="LeeKihoon" userId="3fabf05e-f515-4018-a4ee-ca1b7dd4238a" providerId="ADAL" clId="{D6BED28A-3ABC-4D06-8AA4-7E9A9188E9B4}" dt="2022-12-27T12:22:31.769" v="292" actId="20577"/>
        <pc:sldMkLst>
          <pc:docMk/>
          <pc:sldMk cId="3196702437" sldId="311"/>
        </pc:sldMkLst>
        <pc:spChg chg="mod">
          <ac:chgData name="LeeKihoon" userId="3fabf05e-f515-4018-a4ee-ca1b7dd4238a" providerId="ADAL" clId="{D6BED28A-3ABC-4D06-8AA4-7E9A9188E9B4}" dt="2022-12-27T12:22:31.769" v="292" actId="20577"/>
          <ac:spMkLst>
            <pc:docMk/>
            <pc:sldMk cId="3196702437" sldId="311"/>
            <ac:spMk id="8" creationId="{F4F35EB7-DABB-BE37-B805-6E252B048BBE}"/>
          </ac:spMkLst>
        </pc:spChg>
      </pc:sldChg>
      <pc:sldChg chg="addSp delSp modSp add mod">
        <pc:chgData name="LeeKihoon" userId="3fabf05e-f515-4018-a4ee-ca1b7dd4238a" providerId="ADAL" clId="{D6BED28A-3ABC-4D06-8AA4-7E9A9188E9B4}" dt="2022-12-27T12:12:07.794" v="17" actId="1076"/>
        <pc:sldMkLst>
          <pc:docMk/>
          <pc:sldMk cId="3752024690" sldId="314"/>
        </pc:sldMkLst>
        <pc:spChg chg="del">
          <ac:chgData name="LeeKihoon" userId="3fabf05e-f515-4018-a4ee-ca1b7dd4238a" providerId="ADAL" clId="{D6BED28A-3ABC-4D06-8AA4-7E9A9188E9B4}" dt="2022-12-27T12:11:18.370" v="2" actId="478"/>
          <ac:spMkLst>
            <pc:docMk/>
            <pc:sldMk cId="3752024690" sldId="314"/>
            <ac:spMk id="12" creationId="{82AEF483-BB32-A3CD-B7B9-D2B7A4D01B7E}"/>
          </ac:spMkLst>
        </pc:spChg>
        <pc:picChg chg="del">
          <ac:chgData name="LeeKihoon" userId="3fabf05e-f515-4018-a4ee-ca1b7dd4238a" providerId="ADAL" clId="{D6BED28A-3ABC-4D06-8AA4-7E9A9188E9B4}" dt="2022-12-27T12:11:25.070" v="6" actId="478"/>
          <ac:picMkLst>
            <pc:docMk/>
            <pc:sldMk cId="3752024690" sldId="314"/>
            <ac:picMk id="7" creationId="{DF6234FA-42F2-7FF8-CF31-B1D0B98A196F}"/>
          </ac:picMkLst>
        </pc:picChg>
        <pc:picChg chg="add mod">
          <ac:chgData name="LeeKihoon" userId="3fabf05e-f515-4018-a4ee-ca1b7dd4238a" providerId="ADAL" clId="{D6BED28A-3ABC-4D06-8AA4-7E9A9188E9B4}" dt="2022-12-27T12:12:05.491" v="16" actId="14100"/>
          <ac:picMkLst>
            <pc:docMk/>
            <pc:sldMk cId="3752024690" sldId="314"/>
            <ac:picMk id="8" creationId="{A2EECED1-7414-1BE1-8C34-F5EF765AAEA4}"/>
          </ac:picMkLst>
        </pc:picChg>
        <pc:picChg chg="del">
          <ac:chgData name="LeeKihoon" userId="3fabf05e-f515-4018-a4ee-ca1b7dd4238a" providerId="ADAL" clId="{D6BED28A-3ABC-4D06-8AA4-7E9A9188E9B4}" dt="2022-12-27T12:11:25.590" v="7" actId="478"/>
          <ac:picMkLst>
            <pc:docMk/>
            <pc:sldMk cId="3752024690" sldId="314"/>
            <ac:picMk id="11" creationId="{06CEEB5E-6391-54F5-4F2A-6D29DB26FBA6}"/>
          </ac:picMkLst>
        </pc:picChg>
        <pc:picChg chg="add mod">
          <ac:chgData name="LeeKihoon" userId="3fabf05e-f515-4018-a4ee-ca1b7dd4238a" providerId="ADAL" clId="{D6BED28A-3ABC-4D06-8AA4-7E9A9188E9B4}" dt="2022-12-27T12:12:07.794" v="17" actId="1076"/>
          <ac:picMkLst>
            <pc:docMk/>
            <pc:sldMk cId="3752024690" sldId="314"/>
            <ac:picMk id="13" creationId="{702EC2E6-C9CB-411A-CBDD-21F6A9F76C52}"/>
          </ac:picMkLst>
        </pc:picChg>
      </pc:sldChg>
    </pc:docChg>
  </pc:docChgLst>
  <pc:docChgLst>
    <pc:chgData name="LeeKihoon" userId="3fabf05e-f515-4018-a4ee-ca1b7dd4238a" providerId="ADAL" clId="{23A6872C-5F0C-4025-81D3-CD7CB827E3AE}"/>
    <pc:docChg chg="custSel modSld">
      <pc:chgData name="LeeKihoon" userId="3fabf05e-f515-4018-a4ee-ca1b7dd4238a" providerId="ADAL" clId="{23A6872C-5F0C-4025-81D3-CD7CB827E3AE}" dt="2022-08-15T05:44:07.479" v="6" actId="113"/>
      <pc:docMkLst>
        <pc:docMk/>
      </pc:docMkLst>
      <pc:sldChg chg="modSp mod">
        <pc:chgData name="LeeKihoon" userId="3fabf05e-f515-4018-a4ee-ca1b7dd4238a" providerId="ADAL" clId="{23A6872C-5F0C-4025-81D3-CD7CB827E3AE}" dt="2022-08-15T05:44:07.479" v="6" actId="113"/>
        <pc:sldMkLst>
          <pc:docMk/>
          <pc:sldMk cId="4197183744" sldId="256"/>
        </pc:sldMkLst>
        <pc:spChg chg="mod">
          <ac:chgData name="LeeKihoon" userId="3fabf05e-f515-4018-a4ee-ca1b7dd4238a" providerId="ADAL" clId="{23A6872C-5F0C-4025-81D3-CD7CB827E3AE}" dt="2022-08-15T05:43:28.998" v="1" actId="14100"/>
          <ac:spMkLst>
            <pc:docMk/>
            <pc:sldMk cId="4197183744" sldId="256"/>
            <ac:spMk id="7" creationId="{691F24E1-180F-4E7A-A5DD-149F20F8CDBE}"/>
          </ac:spMkLst>
        </pc:spChg>
        <pc:spChg chg="mod">
          <ac:chgData name="LeeKihoon" userId="3fabf05e-f515-4018-a4ee-ca1b7dd4238a" providerId="ADAL" clId="{23A6872C-5F0C-4025-81D3-CD7CB827E3AE}" dt="2022-08-15T05:44:07.479" v="6" actId="113"/>
          <ac:spMkLst>
            <pc:docMk/>
            <pc:sldMk cId="4197183744" sldId="256"/>
            <ac:spMk id="8" creationId="{B55B2EDB-DD31-49BC-9878-517F28FFB224}"/>
          </ac:spMkLst>
        </pc:spChg>
        <pc:cxnChg chg="mod">
          <ac:chgData name="LeeKihoon" userId="3fabf05e-f515-4018-a4ee-ca1b7dd4238a" providerId="ADAL" clId="{23A6872C-5F0C-4025-81D3-CD7CB827E3AE}" dt="2022-08-15T05:44:04.083" v="4" actId="14100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mod">
        <pc:chgData name="LeeKihoon" userId="3fabf05e-f515-4018-a4ee-ca1b7dd4238a" providerId="ADAL" clId="{23A6872C-5F0C-4025-81D3-CD7CB827E3AE}" dt="2022-08-15T05:43:57.998" v="3"/>
        <pc:sldMkLst>
          <pc:docMk/>
          <pc:sldMk cId="3635795980" sldId="258"/>
        </pc:sldMkLst>
        <pc:spChg chg="add mod">
          <ac:chgData name="LeeKihoon" userId="3fabf05e-f515-4018-a4ee-ca1b7dd4238a" providerId="ADAL" clId="{23A6872C-5F0C-4025-81D3-CD7CB827E3AE}" dt="2022-08-15T05:43:57.998" v="3"/>
          <ac:spMkLst>
            <pc:docMk/>
            <pc:sldMk cId="3635795980" sldId="258"/>
            <ac:spMk id="3" creationId="{7823A66B-1092-307B-4B5A-8DE4E769AD28}"/>
          </ac:spMkLst>
        </pc:spChg>
        <pc:spChg chg="del">
          <ac:chgData name="LeeKihoon" userId="3fabf05e-f515-4018-a4ee-ca1b7dd4238a" providerId="ADAL" clId="{23A6872C-5F0C-4025-81D3-CD7CB827E3AE}" dt="2022-08-15T05:43:57.783" v="2" actId="478"/>
          <ac:spMkLst>
            <pc:docMk/>
            <pc:sldMk cId="3635795980" sldId="258"/>
            <ac:spMk id="16" creationId="{F4B2F2C1-3866-4C23-A246-3C5381518FE1}"/>
          </ac:spMkLst>
        </pc:spChg>
        <pc:cxnChg chg="add mod">
          <ac:chgData name="LeeKihoon" userId="3fabf05e-f515-4018-a4ee-ca1b7dd4238a" providerId="ADAL" clId="{23A6872C-5F0C-4025-81D3-CD7CB827E3AE}" dt="2022-08-15T05:43:57.998" v="3"/>
          <ac:cxnSpMkLst>
            <pc:docMk/>
            <pc:sldMk cId="3635795980" sldId="258"/>
            <ac:cxnSpMk id="2" creationId="{C9518C4E-33C6-2B64-7F6D-2A4727CE33FA}"/>
          </ac:cxnSpMkLst>
        </pc:cxnChg>
        <pc:cxnChg chg="del">
          <ac:chgData name="LeeKihoon" userId="3fabf05e-f515-4018-a4ee-ca1b7dd4238a" providerId="ADAL" clId="{23A6872C-5F0C-4025-81D3-CD7CB827E3AE}" dt="2022-08-15T05:43:57.783" v="2" actId="478"/>
          <ac:cxnSpMkLst>
            <pc:docMk/>
            <pc:sldMk cId="3635795980" sldId="258"/>
            <ac:cxnSpMk id="5" creationId="{3E95BC88-F806-42E6-BF8D-408CD82145B2}"/>
          </ac:cxnSpMkLst>
        </pc:cxnChg>
      </pc:sldChg>
    </pc:docChg>
  </pc:docChgLst>
  <pc:docChgLst>
    <pc:chgData name="LeeKihoon" userId="3fabf05e-f515-4018-a4ee-ca1b7dd4238a" providerId="ADAL" clId="{E6B18DE8-2142-4685-BFA7-0DF903E1B419}"/>
    <pc:docChg chg="custSel addSld delSld modSld">
      <pc:chgData name="LeeKihoon" userId="3fabf05e-f515-4018-a4ee-ca1b7dd4238a" providerId="ADAL" clId="{E6B18DE8-2142-4685-BFA7-0DF903E1B419}" dt="2022-08-15T13:16:07.671" v="33"/>
      <pc:docMkLst>
        <pc:docMk/>
      </pc:docMkLst>
      <pc:sldChg chg="modSp mod">
        <pc:chgData name="LeeKihoon" userId="3fabf05e-f515-4018-a4ee-ca1b7dd4238a" providerId="ADAL" clId="{E6B18DE8-2142-4685-BFA7-0DF903E1B419}" dt="2022-08-15T13:16:07.671" v="33"/>
        <pc:sldMkLst>
          <pc:docMk/>
          <pc:sldMk cId="4197183744" sldId="256"/>
        </pc:sldMkLst>
        <pc:spChg chg="mod">
          <ac:chgData name="LeeKihoon" userId="3fabf05e-f515-4018-a4ee-ca1b7dd4238a" providerId="ADAL" clId="{E6B18DE8-2142-4685-BFA7-0DF903E1B419}" dt="2022-08-15T13:16:07.671" v="33"/>
          <ac:spMkLst>
            <pc:docMk/>
            <pc:sldMk cId="4197183744" sldId="256"/>
            <ac:spMk id="7" creationId="{691F24E1-180F-4E7A-A5DD-149F20F8CDBE}"/>
          </ac:spMkLst>
        </pc:spChg>
      </pc:sldChg>
      <pc:sldChg chg="delSp del mod">
        <pc:chgData name="LeeKihoon" userId="3fabf05e-f515-4018-a4ee-ca1b7dd4238a" providerId="ADAL" clId="{E6B18DE8-2142-4685-BFA7-0DF903E1B419}" dt="2022-08-15T13:15:58.697" v="3" actId="47"/>
        <pc:sldMkLst>
          <pc:docMk/>
          <pc:sldMk cId="3635795980" sldId="258"/>
        </pc:sldMkLst>
        <pc:spChg chg="del">
          <ac:chgData name="LeeKihoon" userId="3fabf05e-f515-4018-a4ee-ca1b7dd4238a" providerId="ADAL" clId="{E6B18DE8-2142-4685-BFA7-0DF903E1B419}" dt="2022-08-15T13:15:55.423" v="1" actId="478"/>
          <ac:spMkLst>
            <pc:docMk/>
            <pc:sldMk cId="3635795980" sldId="258"/>
            <ac:spMk id="3" creationId="{7823A66B-1092-307B-4B5A-8DE4E769AD28}"/>
          </ac:spMkLst>
        </pc:spChg>
        <pc:cxnChg chg="del">
          <ac:chgData name="LeeKihoon" userId="3fabf05e-f515-4018-a4ee-ca1b7dd4238a" providerId="ADAL" clId="{E6B18DE8-2142-4685-BFA7-0DF903E1B419}" dt="2022-08-15T13:15:54.597" v="0" actId="478"/>
          <ac:cxnSpMkLst>
            <pc:docMk/>
            <pc:sldMk cId="3635795980" sldId="258"/>
            <ac:cxnSpMk id="2" creationId="{C9518C4E-33C6-2B64-7F6D-2A4727CE33FA}"/>
          </ac:cxnSpMkLst>
        </pc:cxnChg>
      </pc:sldChg>
      <pc:sldChg chg="add">
        <pc:chgData name="LeeKihoon" userId="3fabf05e-f515-4018-a4ee-ca1b7dd4238a" providerId="ADAL" clId="{E6B18DE8-2142-4685-BFA7-0DF903E1B419}" dt="2022-08-15T13:15:56.273" v="2"/>
        <pc:sldMkLst>
          <pc:docMk/>
          <pc:sldMk cId="1293899720" sldId="267"/>
        </pc:sldMkLst>
      </pc:sldChg>
    </pc:docChg>
  </pc:docChgLst>
  <pc:docChgLst>
    <pc:chgData name="LeeKihoon" userId="3fabf05e-f515-4018-a4ee-ca1b7dd4238a" providerId="ADAL" clId="{61B18C8A-1C82-47C3-887B-1C637B1B5F8F}"/>
    <pc:docChg chg="undo custSel modSld">
      <pc:chgData name="LeeKihoon" userId="3fabf05e-f515-4018-a4ee-ca1b7dd4238a" providerId="ADAL" clId="{61B18C8A-1C82-47C3-887B-1C637B1B5F8F}" dt="2022-12-23T12:31:50.431" v="86" actId="1076"/>
      <pc:docMkLst>
        <pc:docMk/>
      </pc:docMkLst>
      <pc:sldChg chg="delSp modSp mod">
        <pc:chgData name="LeeKihoon" userId="3fabf05e-f515-4018-a4ee-ca1b7dd4238a" providerId="ADAL" clId="{61B18C8A-1C82-47C3-887B-1C637B1B5F8F}" dt="2022-12-22T12:01:29.530" v="66" actId="20577"/>
        <pc:sldMkLst>
          <pc:docMk/>
          <pc:sldMk cId="1991565255" sldId="274"/>
        </pc:sldMkLst>
        <pc:spChg chg="mod">
          <ac:chgData name="LeeKihoon" userId="3fabf05e-f515-4018-a4ee-ca1b7dd4238a" providerId="ADAL" clId="{61B18C8A-1C82-47C3-887B-1C637B1B5F8F}" dt="2022-12-22T12:01:29.530" v="66" actId="20577"/>
          <ac:spMkLst>
            <pc:docMk/>
            <pc:sldMk cId="1991565255" sldId="274"/>
            <ac:spMk id="9" creationId="{6E522B16-051B-2AC3-9AA4-A5DA8D82A261}"/>
          </ac:spMkLst>
        </pc:spChg>
        <pc:picChg chg="del">
          <ac:chgData name="LeeKihoon" userId="3fabf05e-f515-4018-a4ee-ca1b7dd4238a" providerId="ADAL" clId="{61B18C8A-1C82-47C3-887B-1C637B1B5F8F}" dt="2022-12-22T12:01:02.680" v="4" actId="21"/>
          <ac:picMkLst>
            <pc:docMk/>
            <pc:sldMk cId="1991565255" sldId="274"/>
            <ac:picMk id="11" creationId="{AE324E5A-5B83-54FF-85D9-025647A25E1E}"/>
          </ac:picMkLst>
        </pc:picChg>
      </pc:sldChg>
      <pc:sldChg chg="addSp modSp mod">
        <pc:chgData name="LeeKihoon" userId="3fabf05e-f515-4018-a4ee-ca1b7dd4238a" providerId="ADAL" clId="{61B18C8A-1C82-47C3-887B-1C637B1B5F8F}" dt="2022-12-22T12:01:05.026" v="6" actId="1076"/>
        <pc:sldMkLst>
          <pc:docMk/>
          <pc:sldMk cId="536432217" sldId="275"/>
        </pc:sldMkLst>
        <pc:spChg chg="add mod">
          <ac:chgData name="LeeKihoon" userId="3fabf05e-f515-4018-a4ee-ca1b7dd4238a" providerId="ADAL" clId="{61B18C8A-1C82-47C3-887B-1C637B1B5F8F}" dt="2022-12-22T12:01:05.026" v="6" actId="1076"/>
          <ac:spMkLst>
            <pc:docMk/>
            <pc:sldMk cId="536432217" sldId="275"/>
            <ac:spMk id="7" creationId="{A2EA65A7-F8E5-4FCE-0042-C64C532D2670}"/>
          </ac:spMkLst>
        </pc:spChg>
        <pc:picChg chg="add mod">
          <ac:chgData name="LeeKihoon" userId="3fabf05e-f515-4018-a4ee-ca1b7dd4238a" providerId="ADAL" clId="{61B18C8A-1C82-47C3-887B-1C637B1B5F8F}" dt="2022-12-22T12:01:03.300" v="5"/>
          <ac:picMkLst>
            <pc:docMk/>
            <pc:sldMk cId="536432217" sldId="275"/>
            <ac:picMk id="8" creationId="{9307F8B9-BEC6-4D53-04A3-288219102A93}"/>
          </ac:picMkLst>
        </pc:picChg>
      </pc:sldChg>
      <pc:sldChg chg="modSp">
        <pc:chgData name="LeeKihoon" userId="3fabf05e-f515-4018-a4ee-ca1b7dd4238a" providerId="ADAL" clId="{61B18C8A-1C82-47C3-887B-1C637B1B5F8F}" dt="2022-12-23T12:01:49.885" v="69" actId="1076"/>
        <pc:sldMkLst>
          <pc:docMk/>
          <pc:sldMk cId="4257029733" sldId="276"/>
        </pc:sldMkLst>
        <pc:picChg chg="mod">
          <ac:chgData name="LeeKihoon" userId="3fabf05e-f515-4018-a4ee-ca1b7dd4238a" providerId="ADAL" clId="{61B18C8A-1C82-47C3-887B-1C637B1B5F8F}" dt="2022-12-23T12:01:49.885" v="69" actId="1076"/>
          <ac:picMkLst>
            <pc:docMk/>
            <pc:sldMk cId="4257029733" sldId="276"/>
            <ac:picMk id="2050" creationId="{05739941-9B16-D53F-99B8-2FB453C546F2}"/>
          </ac:picMkLst>
        </pc:picChg>
      </pc:sldChg>
      <pc:sldChg chg="delSp mod">
        <pc:chgData name="LeeKihoon" userId="3fabf05e-f515-4018-a4ee-ca1b7dd4238a" providerId="ADAL" clId="{61B18C8A-1C82-47C3-887B-1C637B1B5F8F}" dt="2022-12-23T12:03:47.980" v="70" actId="478"/>
        <pc:sldMkLst>
          <pc:docMk/>
          <pc:sldMk cId="1061133578" sldId="298"/>
        </pc:sldMkLst>
        <pc:cxnChg chg="del">
          <ac:chgData name="LeeKihoon" userId="3fabf05e-f515-4018-a4ee-ca1b7dd4238a" providerId="ADAL" clId="{61B18C8A-1C82-47C3-887B-1C637B1B5F8F}" dt="2022-12-23T12:03:47.980" v="70" actId="478"/>
          <ac:cxnSpMkLst>
            <pc:docMk/>
            <pc:sldMk cId="1061133578" sldId="298"/>
            <ac:cxnSpMk id="12" creationId="{7B3BE09E-5D63-850F-D0E9-E0239F29EB11}"/>
          </ac:cxnSpMkLst>
        </pc:cxnChg>
        <pc:cxnChg chg="del">
          <ac:chgData name="LeeKihoon" userId="3fabf05e-f515-4018-a4ee-ca1b7dd4238a" providerId="ADAL" clId="{61B18C8A-1C82-47C3-887B-1C637B1B5F8F}" dt="2022-12-23T12:03:47.980" v="70" actId="478"/>
          <ac:cxnSpMkLst>
            <pc:docMk/>
            <pc:sldMk cId="1061133578" sldId="298"/>
            <ac:cxnSpMk id="13" creationId="{E4215E81-F95A-04B5-8ED2-9DCDA813EDD7}"/>
          </ac:cxnSpMkLst>
        </pc:cxnChg>
      </pc:sldChg>
      <pc:sldChg chg="modSp mod">
        <pc:chgData name="LeeKihoon" userId="3fabf05e-f515-4018-a4ee-ca1b7dd4238a" providerId="ADAL" clId="{61B18C8A-1C82-47C3-887B-1C637B1B5F8F}" dt="2022-12-23T12:07:04.753" v="82" actId="20577"/>
        <pc:sldMkLst>
          <pc:docMk/>
          <pc:sldMk cId="182659004" sldId="301"/>
        </pc:sldMkLst>
        <pc:spChg chg="mod">
          <ac:chgData name="LeeKihoon" userId="3fabf05e-f515-4018-a4ee-ca1b7dd4238a" providerId="ADAL" clId="{61B18C8A-1C82-47C3-887B-1C637B1B5F8F}" dt="2022-12-23T12:07:04.753" v="82" actId="20577"/>
          <ac:spMkLst>
            <pc:docMk/>
            <pc:sldMk cId="182659004" sldId="301"/>
            <ac:spMk id="19" creationId="{9E0611C7-EF8B-021F-C1C6-CE03A5BE908E}"/>
          </ac:spMkLst>
        </pc:spChg>
      </pc:sldChg>
      <pc:sldChg chg="modSp mod">
        <pc:chgData name="LeeKihoon" userId="3fabf05e-f515-4018-a4ee-ca1b7dd4238a" providerId="ADAL" clId="{61B18C8A-1C82-47C3-887B-1C637B1B5F8F}" dt="2022-12-23T12:06:04.249" v="76" actId="20577"/>
        <pc:sldMkLst>
          <pc:docMk/>
          <pc:sldMk cId="2236857767" sldId="302"/>
        </pc:sldMkLst>
        <pc:spChg chg="mod">
          <ac:chgData name="LeeKihoon" userId="3fabf05e-f515-4018-a4ee-ca1b7dd4238a" providerId="ADAL" clId="{61B18C8A-1C82-47C3-887B-1C637B1B5F8F}" dt="2022-12-23T12:06:04.249" v="76" actId="20577"/>
          <ac:spMkLst>
            <pc:docMk/>
            <pc:sldMk cId="2236857767" sldId="302"/>
            <ac:spMk id="7" creationId="{3655972C-DB8C-FD0C-88E9-7D154029C6ED}"/>
          </ac:spMkLst>
        </pc:spChg>
      </pc:sldChg>
      <pc:sldChg chg="addSp modSp mod">
        <pc:chgData name="LeeKihoon" userId="3fabf05e-f515-4018-a4ee-ca1b7dd4238a" providerId="ADAL" clId="{61B18C8A-1C82-47C3-887B-1C637B1B5F8F}" dt="2022-12-23T12:31:50.431" v="86" actId="1076"/>
        <pc:sldMkLst>
          <pc:docMk/>
          <pc:sldMk cId="2362435764" sldId="305"/>
        </pc:sldMkLst>
        <pc:picChg chg="add mod">
          <ac:chgData name="LeeKihoon" userId="3fabf05e-f515-4018-a4ee-ca1b7dd4238a" providerId="ADAL" clId="{61B18C8A-1C82-47C3-887B-1C637B1B5F8F}" dt="2022-12-23T12:31:50.431" v="86" actId="1076"/>
          <ac:picMkLst>
            <pc:docMk/>
            <pc:sldMk cId="2362435764" sldId="305"/>
            <ac:picMk id="7" creationId="{D57D64A1-8250-98D9-FA46-6555C45B829C}"/>
          </ac:picMkLst>
        </pc:picChg>
        <pc:picChg chg="mod">
          <ac:chgData name="LeeKihoon" userId="3fabf05e-f515-4018-a4ee-ca1b7dd4238a" providerId="ADAL" clId="{61B18C8A-1C82-47C3-887B-1C637B1B5F8F}" dt="2022-12-23T12:30:49.883" v="83" actId="1076"/>
          <ac:picMkLst>
            <pc:docMk/>
            <pc:sldMk cId="2362435764" sldId="305"/>
            <ac:picMk id="15" creationId="{6300952C-25EE-420C-44D0-4410DFB68AD9}"/>
          </ac:picMkLst>
        </pc:picChg>
      </pc:sldChg>
    </pc:docChg>
  </pc:docChgLst>
  <pc:docChgLst>
    <pc:chgData name="LeeKihoon" userId="3fabf05e-f515-4018-a4ee-ca1b7dd4238a" providerId="ADAL" clId="{07C20839-48C4-44F6-81A8-83FF92440997}"/>
    <pc:docChg chg="undo redo custSel addSld delSld modSld sldOrd">
      <pc:chgData name="LeeKihoon" userId="3fabf05e-f515-4018-a4ee-ca1b7dd4238a" providerId="ADAL" clId="{07C20839-48C4-44F6-81A8-83FF92440997}" dt="2022-12-26T07:31:32.208" v="11127" actId="1076"/>
      <pc:docMkLst>
        <pc:docMk/>
      </pc:docMkLst>
      <pc:sldChg chg="modSp mod">
        <pc:chgData name="LeeKihoon" userId="3fabf05e-f515-4018-a4ee-ca1b7dd4238a" providerId="ADAL" clId="{07C20839-48C4-44F6-81A8-83FF92440997}" dt="2022-12-22T01:46:12.335" v="10" actId="1036"/>
        <pc:sldMkLst>
          <pc:docMk/>
          <pc:sldMk cId="4197183744" sldId="256"/>
        </pc:sldMkLst>
        <pc:spChg chg="mod">
          <ac:chgData name="LeeKihoon" userId="3fabf05e-f515-4018-a4ee-ca1b7dd4238a" providerId="ADAL" clId="{07C20839-48C4-44F6-81A8-83FF92440997}" dt="2022-12-22T01:46:08.088" v="0"/>
          <ac:spMkLst>
            <pc:docMk/>
            <pc:sldMk cId="4197183744" sldId="256"/>
            <ac:spMk id="7" creationId="{691F24E1-180F-4E7A-A5DD-149F20F8CDBE}"/>
          </ac:spMkLst>
        </pc:spChg>
        <pc:cxnChg chg="mod">
          <ac:chgData name="LeeKihoon" userId="3fabf05e-f515-4018-a4ee-ca1b7dd4238a" providerId="ADAL" clId="{07C20839-48C4-44F6-81A8-83FF92440997}" dt="2022-12-22T01:46:12.335" v="10" actId="1036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mod ord modNotesTx">
        <pc:chgData name="LeeKihoon" userId="3fabf05e-f515-4018-a4ee-ca1b7dd4238a" providerId="ADAL" clId="{07C20839-48C4-44F6-81A8-83FF92440997}" dt="2022-12-23T07:03:01.769" v="4919" actId="478"/>
        <pc:sldMkLst>
          <pc:docMk/>
          <pc:sldMk cId="1293899720" sldId="267"/>
        </pc:sldMkLst>
        <pc:spChg chg="add mod">
          <ac:chgData name="LeeKihoon" userId="3fabf05e-f515-4018-a4ee-ca1b7dd4238a" providerId="ADAL" clId="{07C20839-48C4-44F6-81A8-83FF92440997}" dt="2022-12-23T06:26:42.071" v="4006" actId="207"/>
          <ac:spMkLst>
            <pc:docMk/>
            <pc:sldMk cId="1293899720" sldId="267"/>
            <ac:spMk id="2" creationId="{9E31DFB2-822B-DE9D-D873-4726742EDB20}"/>
          </ac:spMkLst>
        </pc:spChg>
        <pc:spChg chg="mod">
          <ac:chgData name="LeeKihoon" userId="3fabf05e-f515-4018-a4ee-ca1b7dd4238a" providerId="ADAL" clId="{07C20839-48C4-44F6-81A8-83FF92440997}" dt="2022-12-22T01:46:19.294" v="15"/>
          <ac:spMkLst>
            <pc:docMk/>
            <pc:sldMk cId="1293899720" sldId="267"/>
            <ac:spMk id="5" creationId="{5E9E23A2-8B0D-A020-9F00-276B5C560F6D}"/>
          </ac:spMkLst>
        </pc:spChg>
        <pc:spChg chg="mod">
          <ac:chgData name="LeeKihoon" userId="3fabf05e-f515-4018-a4ee-ca1b7dd4238a" providerId="ADAL" clId="{07C20839-48C4-44F6-81A8-83FF92440997}" dt="2022-12-22T04:03:31.335" v="1120" actId="1076"/>
          <ac:spMkLst>
            <pc:docMk/>
            <pc:sldMk cId="1293899720" sldId="267"/>
            <ac:spMk id="6" creationId="{9A33E513-901C-C44A-240B-23778FEB15FB}"/>
          </ac:spMkLst>
        </pc:spChg>
        <pc:spChg chg="add del mod">
          <ac:chgData name="LeeKihoon" userId="3fabf05e-f515-4018-a4ee-ca1b7dd4238a" providerId="ADAL" clId="{07C20839-48C4-44F6-81A8-83FF92440997}" dt="2022-12-23T06:26:57.304" v="4010" actId="478"/>
          <ac:spMkLst>
            <pc:docMk/>
            <pc:sldMk cId="1293899720" sldId="267"/>
            <ac:spMk id="7" creationId="{6FAA6C23-1126-15D9-0C5B-4EA0AC35BEDA}"/>
          </ac:spMkLst>
        </pc:spChg>
        <pc:spChg chg="add del mod">
          <ac:chgData name="LeeKihoon" userId="3fabf05e-f515-4018-a4ee-ca1b7dd4238a" providerId="ADAL" clId="{07C20839-48C4-44F6-81A8-83FF92440997}" dt="2022-12-23T06:55:18.467" v="4654" actId="21"/>
          <ac:spMkLst>
            <pc:docMk/>
            <pc:sldMk cId="1293899720" sldId="267"/>
            <ac:spMk id="9" creationId="{D98D7E4C-D2D5-8B7E-6BA8-4A37804ABCEC}"/>
          </ac:spMkLst>
        </pc:spChg>
        <pc:spChg chg="add del mod">
          <ac:chgData name="LeeKihoon" userId="3fabf05e-f515-4018-a4ee-ca1b7dd4238a" providerId="ADAL" clId="{07C20839-48C4-44F6-81A8-83FF92440997}" dt="2022-12-23T06:32:31.853" v="4079" actId="478"/>
          <ac:spMkLst>
            <pc:docMk/>
            <pc:sldMk cId="1293899720" sldId="267"/>
            <ac:spMk id="11" creationId="{A982FE6F-4CA9-8CF6-10E8-A4B1E858775A}"/>
          </ac:spMkLst>
        </pc:spChg>
        <pc:spChg chg="add del mod">
          <ac:chgData name="LeeKihoon" userId="3fabf05e-f515-4018-a4ee-ca1b7dd4238a" providerId="ADAL" clId="{07C20839-48C4-44F6-81A8-83FF92440997}" dt="2022-12-23T06:55:18.467" v="4654" actId="21"/>
          <ac:spMkLst>
            <pc:docMk/>
            <pc:sldMk cId="1293899720" sldId="267"/>
            <ac:spMk id="13" creationId="{84E7E234-CF30-816A-9F7C-B9DBEFDB4455}"/>
          </ac:spMkLst>
        </pc:spChg>
        <pc:spChg chg="add del mod">
          <ac:chgData name="LeeKihoon" userId="3fabf05e-f515-4018-a4ee-ca1b7dd4238a" providerId="ADAL" clId="{07C20839-48C4-44F6-81A8-83FF92440997}" dt="2022-12-23T06:31:30.435" v="4065"/>
          <ac:spMkLst>
            <pc:docMk/>
            <pc:sldMk cId="1293899720" sldId="267"/>
            <ac:spMk id="15" creationId="{0F73BF6D-6CB3-A1DC-C5E3-40EE7D330BFE}"/>
          </ac:spMkLst>
        </pc:spChg>
        <pc:spChg chg="add del mod">
          <ac:chgData name="LeeKihoon" userId="3fabf05e-f515-4018-a4ee-ca1b7dd4238a" providerId="ADAL" clId="{07C20839-48C4-44F6-81A8-83FF92440997}" dt="2022-12-23T06:55:18.467" v="4654" actId="21"/>
          <ac:spMkLst>
            <pc:docMk/>
            <pc:sldMk cId="1293899720" sldId="267"/>
            <ac:spMk id="17" creationId="{13A07302-0235-3EEF-D051-A331EA636551}"/>
          </ac:spMkLst>
        </pc:spChg>
        <pc:spChg chg="add del mod">
          <ac:chgData name="LeeKihoon" userId="3fabf05e-f515-4018-a4ee-ca1b7dd4238a" providerId="ADAL" clId="{07C20839-48C4-44F6-81A8-83FF92440997}" dt="2022-12-23T06:55:27.835" v="4660" actId="478"/>
          <ac:spMkLst>
            <pc:docMk/>
            <pc:sldMk cId="1293899720" sldId="267"/>
            <ac:spMk id="22" creationId="{803A0BBF-7775-A64B-A84B-142D6FC28E02}"/>
          </ac:spMkLst>
        </pc:spChg>
        <pc:spChg chg="add del mod">
          <ac:chgData name="LeeKihoon" userId="3fabf05e-f515-4018-a4ee-ca1b7dd4238a" providerId="ADAL" clId="{07C20839-48C4-44F6-81A8-83FF92440997}" dt="2022-12-23T07:03:00.503" v="4917" actId="478"/>
          <ac:spMkLst>
            <pc:docMk/>
            <pc:sldMk cId="1293899720" sldId="267"/>
            <ac:spMk id="23" creationId="{33FCE08C-56AF-2E01-567D-9F16511C5B55}"/>
          </ac:spMkLst>
        </pc:spChg>
        <pc:spChg chg="add del mod">
          <ac:chgData name="LeeKihoon" userId="3fabf05e-f515-4018-a4ee-ca1b7dd4238a" providerId="ADAL" clId="{07C20839-48C4-44F6-81A8-83FF92440997}" dt="2022-12-23T07:03:01.254" v="4918" actId="478"/>
          <ac:spMkLst>
            <pc:docMk/>
            <pc:sldMk cId="1293899720" sldId="267"/>
            <ac:spMk id="24" creationId="{8095F31E-3AF6-5DB7-110A-51CCA2BFEE3E}"/>
          </ac:spMkLst>
        </pc:spChg>
        <pc:spChg chg="add del mod">
          <ac:chgData name="LeeKihoon" userId="3fabf05e-f515-4018-a4ee-ca1b7dd4238a" providerId="ADAL" clId="{07C20839-48C4-44F6-81A8-83FF92440997}" dt="2022-12-23T07:03:01.769" v="4919" actId="478"/>
          <ac:spMkLst>
            <pc:docMk/>
            <pc:sldMk cId="1293899720" sldId="267"/>
            <ac:spMk id="25" creationId="{19B8A146-DD40-47F3-3A0F-2A6C484E1521}"/>
          </ac:spMkLst>
        </pc:spChg>
        <pc:spChg chg="add mod">
          <ac:chgData name="LeeKihoon" userId="3fabf05e-f515-4018-a4ee-ca1b7dd4238a" providerId="ADAL" clId="{07C20839-48C4-44F6-81A8-83FF92440997}" dt="2022-12-23T06:59:57.884" v="4884" actId="113"/>
          <ac:spMkLst>
            <pc:docMk/>
            <pc:sldMk cId="1293899720" sldId="267"/>
            <ac:spMk id="28" creationId="{DE852322-4346-3260-B5DF-855B70207BDA}"/>
          </ac:spMkLst>
        </pc:spChg>
        <pc:spChg chg="add mod">
          <ac:chgData name="LeeKihoon" userId="3fabf05e-f515-4018-a4ee-ca1b7dd4238a" providerId="ADAL" clId="{07C20839-48C4-44F6-81A8-83FF92440997}" dt="2022-12-23T07:00:16.494" v="4908"/>
          <ac:spMkLst>
            <pc:docMk/>
            <pc:sldMk cId="1293899720" sldId="267"/>
            <ac:spMk id="29" creationId="{F2F637AC-EEC4-CDB6-AAD4-EBBDE94D0BF7}"/>
          </ac:spMkLst>
        </pc:spChg>
        <pc:picChg chg="add del">
          <ac:chgData name="LeeKihoon" userId="3fabf05e-f515-4018-a4ee-ca1b7dd4238a" providerId="ADAL" clId="{07C20839-48C4-44F6-81A8-83FF92440997}" dt="2022-12-23T06:26:52.533" v="4008"/>
          <ac:picMkLst>
            <pc:docMk/>
            <pc:sldMk cId="1293899720" sldId="267"/>
            <ac:picMk id="3074" creationId="{F3B486D6-444F-397F-C580-EDD25C6DF160}"/>
          </ac:picMkLst>
        </pc:picChg>
        <pc:cxnChg chg="add del mod">
          <ac:chgData name="LeeKihoon" userId="3fabf05e-f515-4018-a4ee-ca1b7dd4238a" providerId="ADAL" clId="{07C20839-48C4-44F6-81A8-83FF92440997}" dt="2022-12-23T06:55:18.467" v="4654" actId="21"/>
          <ac:cxnSpMkLst>
            <pc:docMk/>
            <pc:sldMk cId="1293899720" sldId="267"/>
            <ac:cxnSpMk id="19" creationId="{0A773D8D-98E0-C7AF-2B27-873DF3DA9B6A}"/>
          </ac:cxnSpMkLst>
        </pc:cxnChg>
        <pc:cxnChg chg="add del mod">
          <ac:chgData name="LeeKihoon" userId="3fabf05e-f515-4018-a4ee-ca1b7dd4238a" providerId="ADAL" clId="{07C20839-48C4-44F6-81A8-83FF92440997}" dt="2022-12-23T06:55:18.467" v="4654" actId="21"/>
          <ac:cxnSpMkLst>
            <pc:docMk/>
            <pc:sldMk cId="1293899720" sldId="267"/>
            <ac:cxnSpMk id="21" creationId="{AA38450C-7470-85D0-C519-6CB8C0768958}"/>
          </ac:cxnSpMkLst>
        </pc:cxnChg>
        <pc:cxnChg chg="add del mod">
          <ac:chgData name="LeeKihoon" userId="3fabf05e-f515-4018-a4ee-ca1b7dd4238a" providerId="ADAL" clId="{07C20839-48C4-44F6-81A8-83FF92440997}" dt="2022-12-23T07:02:59.591" v="4916" actId="478"/>
          <ac:cxnSpMkLst>
            <pc:docMk/>
            <pc:sldMk cId="1293899720" sldId="267"/>
            <ac:cxnSpMk id="26" creationId="{40799134-CE38-F050-2DD0-70DE3560F838}"/>
          </ac:cxnSpMkLst>
        </pc:cxnChg>
        <pc:cxnChg chg="add del mod">
          <ac:chgData name="LeeKihoon" userId="3fabf05e-f515-4018-a4ee-ca1b7dd4238a" providerId="ADAL" clId="{07C20839-48C4-44F6-81A8-83FF92440997}" dt="2022-12-23T07:02:59.591" v="4916" actId="478"/>
          <ac:cxnSpMkLst>
            <pc:docMk/>
            <pc:sldMk cId="1293899720" sldId="267"/>
            <ac:cxnSpMk id="27" creationId="{CFAA39B1-8CCA-03B0-80B3-CDC5C0E0DFA4}"/>
          </ac:cxnSpMkLst>
        </pc:cxnChg>
      </pc:sldChg>
      <pc:sldChg chg="addSp delSp modSp add mod ord">
        <pc:chgData name="LeeKihoon" userId="3fabf05e-f515-4018-a4ee-ca1b7dd4238a" providerId="ADAL" clId="{07C20839-48C4-44F6-81A8-83FF92440997}" dt="2022-12-26T07:20:13.435" v="11072"/>
        <pc:sldMkLst>
          <pc:docMk/>
          <pc:sldMk cId="1854954454" sldId="268"/>
        </pc:sldMkLst>
        <pc:spChg chg="add del">
          <ac:chgData name="LeeKihoon" userId="3fabf05e-f515-4018-a4ee-ca1b7dd4238a" providerId="ADAL" clId="{07C20839-48C4-44F6-81A8-83FF92440997}" dt="2022-12-22T01:50:10.946" v="254"/>
          <ac:spMkLst>
            <pc:docMk/>
            <pc:sldMk cId="1854954454" sldId="268"/>
            <ac:spMk id="2" creationId="{719AA9B8-82D1-F649-77DB-6756D31F0ADB}"/>
          </ac:spMkLst>
        </pc:spChg>
        <pc:spChg chg="add mod">
          <ac:chgData name="LeeKihoon" userId="3fabf05e-f515-4018-a4ee-ca1b7dd4238a" providerId="ADAL" clId="{07C20839-48C4-44F6-81A8-83FF92440997}" dt="2022-12-26T07:20:13.435" v="11072"/>
          <ac:spMkLst>
            <pc:docMk/>
            <pc:sldMk cId="1854954454" sldId="268"/>
            <ac:spMk id="2" creationId="{C7693FFD-2038-480D-40C5-8996E570E1E2}"/>
          </ac:spMkLst>
        </pc:spChg>
        <pc:spChg chg="add mod">
          <ac:chgData name="LeeKihoon" userId="3fabf05e-f515-4018-a4ee-ca1b7dd4238a" providerId="ADAL" clId="{07C20839-48C4-44F6-81A8-83FF92440997}" dt="2022-12-23T06:02:05.585" v="2966"/>
          <ac:spMkLst>
            <pc:docMk/>
            <pc:sldMk cId="1854954454" sldId="268"/>
            <ac:spMk id="7" creationId="{E9972C72-FDE2-E2D2-4CA7-98E92F52D10D}"/>
          </ac:spMkLst>
        </pc:spChg>
        <pc:spChg chg="add del">
          <ac:chgData name="LeeKihoon" userId="3fabf05e-f515-4018-a4ee-ca1b7dd4238a" providerId="ADAL" clId="{07C20839-48C4-44F6-81A8-83FF92440997}" dt="2022-12-23T06:03:49.557" v="3019"/>
          <ac:spMkLst>
            <pc:docMk/>
            <pc:sldMk cId="1854954454" sldId="268"/>
            <ac:spMk id="9" creationId="{57977FC2-5CFF-7AF2-BFD3-05FCFD00EB6B}"/>
          </ac:spMkLst>
        </pc:spChg>
        <pc:picChg chg="add mod">
          <ac:chgData name="LeeKihoon" userId="3fabf05e-f515-4018-a4ee-ca1b7dd4238a" providerId="ADAL" clId="{07C20839-48C4-44F6-81A8-83FF92440997}" dt="2022-12-22T01:50:17.262" v="257" actId="1076"/>
          <ac:picMkLst>
            <pc:docMk/>
            <pc:sldMk cId="1854954454" sldId="268"/>
            <ac:picMk id="8" creationId="{B5EF7339-9302-E6C9-AF35-91B21F5974FB}"/>
          </ac:picMkLst>
        </pc:picChg>
      </pc:sldChg>
      <pc:sldChg chg="addSp modSp add del mod ord">
        <pc:chgData name="LeeKihoon" userId="3fabf05e-f515-4018-a4ee-ca1b7dd4238a" providerId="ADAL" clId="{07C20839-48C4-44F6-81A8-83FF92440997}" dt="2022-12-23T07:08:52.848" v="5159" actId="47"/>
        <pc:sldMkLst>
          <pc:docMk/>
          <pc:sldMk cId="1565816868" sldId="269"/>
        </pc:sldMkLst>
        <pc:spChg chg="add mod">
          <ac:chgData name="LeeKihoon" userId="3fabf05e-f515-4018-a4ee-ca1b7dd4238a" providerId="ADAL" clId="{07C20839-48C4-44F6-81A8-83FF92440997}" dt="2022-12-22T04:02:48.558" v="1082"/>
          <ac:spMkLst>
            <pc:docMk/>
            <pc:sldMk cId="1565816868" sldId="269"/>
            <ac:spMk id="2" creationId="{556AFBEF-43EC-BB48-6AC1-DB2FF4B34AC9}"/>
          </ac:spMkLst>
        </pc:spChg>
        <pc:spChg chg="add mod">
          <ac:chgData name="LeeKihoon" userId="3fabf05e-f515-4018-a4ee-ca1b7dd4238a" providerId="ADAL" clId="{07C20839-48C4-44F6-81A8-83FF92440997}" dt="2022-12-23T07:06:47.961" v="5023" actId="368"/>
          <ac:spMkLst>
            <pc:docMk/>
            <pc:sldMk cId="1565816868" sldId="269"/>
            <ac:spMk id="7" creationId="{CAD3C56F-5BF5-CA9D-C27B-679A71A48E2B}"/>
          </ac:spMkLst>
        </pc:spChg>
      </pc:sldChg>
      <pc:sldChg chg="addSp delSp modSp add del mod">
        <pc:chgData name="LeeKihoon" userId="3fabf05e-f515-4018-a4ee-ca1b7dd4238a" providerId="ADAL" clId="{07C20839-48C4-44F6-81A8-83FF92440997}" dt="2022-12-23T07:52:36.598" v="5479" actId="47"/>
        <pc:sldMkLst>
          <pc:docMk/>
          <pc:sldMk cId="3925258086" sldId="270"/>
        </pc:sldMkLst>
        <pc:spChg chg="add del mod">
          <ac:chgData name="LeeKihoon" userId="3fabf05e-f515-4018-a4ee-ca1b7dd4238a" providerId="ADAL" clId="{07C20839-48C4-44F6-81A8-83FF92440997}" dt="2022-12-23T07:02:12.731" v="4912" actId="478"/>
          <ac:spMkLst>
            <pc:docMk/>
            <pc:sldMk cId="3925258086" sldId="270"/>
            <ac:spMk id="2" creationId="{4E9685E9-56AE-05DE-8548-8A98024B46BE}"/>
          </ac:spMkLst>
        </pc:spChg>
        <pc:spChg chg="add mod">
          <ac:chgData name="LeeKihoon" userId="3fabf05e-f515-4018-a4ee-ca1b7dd4238a" providerId="ADAL" clId="{07C20839-48C4-44F6-81A8-83FF92440997}" dt="2022-12-23T07:06:11.769" v="5018" actId="1076"/>
          <ac:spMkLst>
            <pc:docMk/>
            <pc:sldMk cId="3925258086" sldId="270"/>
            <ac:spMk id="7" creationId="{D56A4328-7454-EFA7-125B-30E0B8C6C766}"/>
          </ac:spMkLst>
        </pc:spChg>
        <pc:spChg chg="add mod">
          <ac:chgData name="LeeKihoon" userId="3fabf05e-f515-4018-a4ee-ca1b7dd4238a" providerId="ADAL" clId="{07C20839-48C4-44F6-81A8-83FF92440997}" dt="2022-12-23T07:02:14.775" v="4914"/>
          <ac:spMkLst>
            <pc:docMk/>
            <pc:sldMk cId="3925258086" sldId="270"/>
            <ac:spMk id="8" creationId="{2954D176-1071-A6D3-5C94-7A4310E44CCF}"/>
          </ac:spMkLst>
        </pc:spChg>
      </pc:sldChg>
      <pc:sldChg chg="addSp modSp add del mod">
        <pc:chgData name="LeeKihoon" userId="3fabf05e-f515-4018-a4ee-ca1b7dd4238a" providerId="ADAL" clId="{07C20839-48C4-44F6-81A8-83FF92440997}" dt="2022-12-23T09:05:20.652" v="6411" actId="47"/>
        <pc:sldMkLst>
          <pc:docMk/>
          <pc:sldMk cId="2482720979" sldId="271"/>
        </pc:sldMkLst>
        <pc:spChg chg="add mod">
          <ac:chgData name="LeeKihoon" userId="3fabf05e-f515-4018-a4ee-ca1b7dd4238a" providerId="ADAL" clId="{07C20839-48C4-44F6-81A8-83FF92440997}" dt="2022-12-22T04:13:17.874" v="1907" actId="20577"/>
          <ac:spMkLst>
            <pc:docMk/>
            <pc:sldMk cId="2482720979" sldId="271"/>
            <ac:spMk id="2" creationId="{E5DC9EED-3542-C2BB-B00C-77B52CB2D479}"/>
          </ac:spMkLst>
        </pc:spChg>
        <pc:spChg chg="add mod">
          <ac:chgData name="LeeKihoon" userId="3fabf05e-f515-4018-a4ee-ca1b7dd4238a" providerId="ADAL" clId="{07C20839-48C4-44F6-81A8-83FF92440997}" dt="2022-12-23T09:05:16.626" v="6409" actId="21"/>
          <ac:spMkLst>
            <pc:docMk/>
            <pc:sldMk cId="2482720979" sldId="271"/>
            <ac:spMk id="7" creationId="{652E05BB-4EE7-8630-11C6-B78ADCE83908}"/>
          </ac:spMkLst>
        </pc:spChg>
      </pc:sldChg>
      <pc:sldChg chg="addSp modSp add del mod ord">
        <pc:chgData name="LeeKihoon" userId="3fabf05e-f515-4018-a4ee-ca1b7dd4238a" providerId="ADAL" clId="{07C20839-48C4-44F6-81A8-83FF92440997}" dt="2022-12-23T08:43:11.610" v="6384" actId="47"/>
        <pc:sldMkLst>
          <pc:docMk/>
          <pc:sldMk cId="2056802694" sldId="272"/>
        </pc:sldMkLst>
        <pc:spChg chg="add mod">
          <ac:chgData name="LeeKihoon" userId="3fabf05e-f515-4018-a4ee-ca1b7dd4238a" providerId="ADAL" clId="{07C20839-48C4-44F6-81A8-83FF92440997}" dt="2022-12-23T08:40:22.645" v="6305" actId="14100"/>
          <ac:spMkLst>
            <pc:docMk/>
            <pc:sldMk cId="2056802694" sldId="272"/>
            <ac:spMk id="9" creationId="{A3B2593B-E033-532D-8CE5-CE36C77B88CA}"/>
          </ac:spMkLst>
        </pc:spChg>
        <pc:picChg chg="add mod">
          <ac:chgData name="LeeKihoon" userId="3fabf05e-f515-4018-a4ee-ca1b7dd4238a" providerId="ADAL" clId="{07C20839-48C4-44F6-81A8-83FF92440997}" dt="2022-12-22T06:26:45.512" v="2306" actId="1076"/>
          <ac:picMkLst>
            <pc:docMk/>
            <pc:sldMk cId="2056802694" sldId="272"/>
            <ac:picMk id="7" creationId="{C10F18A8-F7E1-AB86-ECFA-0F59B00866AE}"/>
          </ac:picMkLst>
        </pc:picChg>
      </pc:sldChg>
      <pc:sldChg chg="addSp modSp add del mod">
        <pc:chgData name="LeeKihoon" userId="3fabf05e-f515-4018-a4ee-ca1b7dd4238a" providerId="ADAL" clId="{07C20839-48C4-44F6-81A8-83FF92440997}" dt="2022-12-26T07:12:15.354" v="10649" actId="47"/>
        <pc:sldMkLst>
          <pc:docMk/>
          <pc:sldMk cId="83641739" sldId="273"/>
        </pc:sldMkLst>
        <pc:spChg chg="add mod">
          <ac:chgData name="LeeKihoon" userId="3fabf05e-f515-4018-a4ee-ca1b7dd4238a" providerId="ADAL" clId="{07C20839-48C4-44F6-81A8-83FF92440997}" dt="2022-12-22T08:13:15.833" v="2447"/>
          <ac:spMkLst>
            <pc:docMk/>
            <pc:sldMk cId="83641739" sldId="273"/>
            <ac:spMk id="7" creationId="{E47C241A-EF21-802B-3709-26034F68A8CD}"/>
          </ac:spMkLst>
        </pc:spChg>
      </pc:sldChg>
      <pc:sldChg chg="addSp delSp modSp add mod ord">
        <pc:chgData name="LeeKihoon" userId="3fabf05e-f515-4018-a4ee-ca1b7dd4238a" providerId="ADAL" clId="{07C20839-48C4-44F6-81A8-83FF92440997}" dt="2022-12-26T07:31:32.208" v="11127" actId="1076"/>
        <pc:sldMkLst>
          <pc:docMk/>
          <pc:sldMk cId="1991565255" sldId="274"/>
        </pc:sldMkLst>
        <pc:spChg chg="add del mod">
          <ac:chgData name="LeeKihoon" userId="3fabf05e-f515-4018-a4ee-ca1b7dd4238a" providerId="ADAL" clId="{07C20839-48C4-44F6-81A8-83FF92440997}" dt="2022-12-23T08:26:43.918" v="5670"/>
          <ac:spMkLst>
            <pc:docMk/>
            <pc:sldMk cId="1991565255" sldId="274"/>
            <ac:spMk id="7" creationId="{3655972C-DB8C-FD0C-88E9-7D154029C6ED}"/>
          </ac:spMkLst>
        </pc:spChg>
        <pc:spChg chg="add del">
          <ac:chgData name="LeeKihoon" userId="3fabf05e-f515-4018-a4ee-ca1b7dd4238a" providerId="ADAL" clId="{07C20839-48C4-44F6-81A8-83FF92440997}" dt="2022-12-22T08:13:37.500" v="2451" actId="22"/>
          <ac:spMkLst>
            <pc:docMk/>
            <pc:sldMk cId="1991565255" sldId="274"/>
            <ac:spMk id="7" creationId="{9851BC7D-16EC-A115-EC3E-712FE48BE048}"/>
          </ac:spMkLst>
        </pc:spChg>
        <pc:spChg chg="add mod">
          <ac:chgData name="LeeKihoon" userId="3fabf05e-f515-4018-a4ee-ca1b7dd4238a" providerId="ADAL" clId="{07C20839-48C4-44F6-81A8-83FF92440997}" dt="2022-12-26T06:28:33.351" v="7537" actId="207"/>
          <ac:spMkLst>
            <pc:docMk/>
            <pc:sldMk cId="1991565255" sldId="274"/>
            <ac:spMk id="9" creationId="{6E522B16-051B-2AC3-9AA4-A5DA8D82A261}"/>
          </ac:spMkLst>
        </pc:spChg>
        <pc:spChg chg="add del mod">
          <ac:chgData name="LeeKihoon" userId="3fabf05e-f515-4018-a4ee-ca1b7dd4238a" providerId="ADAL" clId="{07C20839-48C4-44F6-81A8-83FF92440997}" dt="2022-12-26T06:28:26.052" v="7536" actId="207"/>
          <ac:spMkLst>
            <pc:docMk/>
            <pc:sldMk cId="1991565255" sldId="274"/>
            <ac:spMk id="10" creationId="{484DE24E-D6DC-D33E-DB6E-6DD4B96A6336}"/>
          </ac:spMkLst>
        </pc:spChg>
        <pc:spChg chg="add del">
          <ac:chgData name="LeeKihoon" userId="3fabf05e-f515-4018-a4ee-ca1b7dd4238a" providerId="ADAL" clId="{07C20839-48C4-44F6-81A8-83FF92440997}" dt="2022-12-23T07:52:13.361" v="5478" actId="478"/>
          <ac:spMkLst>
            <pc:docMk/>
            <pc:sldMk cId="1991565255" sldId="274"/>
            <ac:spMk id="14" creationId="{49840625-792D-C55D-5988-A00A18E48C6B}"/>
          </ac:spMkLst>
        </pc:spChg>
        <pc:spChg chg="add mod">
          <ac:chgData name="LeeKihoon" userId="3fabf05e-f515-4018-a4ee-ca1b7dd4238a" providerId="ADAL" clId="{07C20839-48C4-44F6-81A8-83FF92440997}" dt="2022-12-23T08:35:44.604" v="6009" actId="1076"/>
          <ac:spMkLst>
            <pc:docMk/>
            <pc:sldMk cId="1991565255" sldId="274"/>
            <ac:spMk id="21" creationId="{DE054D71-195F-8A1C-C0DF-7CAD809C0415}"/>
          </ac:spMkLst>
        </pc:spChg>
        <pc:spChg chg="add mod">
          <ac:chgData name="LeeKihoon" userId="3fabf05e-f515-4018-a4ee-ca1b7dd4238a" providerId="ADAL" clId="{07C20839-48C4-44F6-81A8-83FF92440997}" dt="2022-12-23T08:35:44.604" v="6009" actId="1076"/>
          <ac:spMkLst>
            <pc:docMk/>
            <pc:sldMk cId="1991565255" sldId="274"/>
            <ac:spMk id="23" creationId="{0FD2A2CC-5054-5242-4ABB-4DC0D9C75503}"/>
          </ac:spMkLst>
        </pc:spChg>
        <pc:spChg chg="add mod">
          <ac:chgData name="LeeKihoon" userId="3fabf05e-f515-4018-a4ee-ca1b7dd4238a" providerId="ADAL" clId="{07C20839-48C4-44F6-81A8-83FF92440997}" dt="2022-12-26T07:31:26.536" v="11121" actId="1076"/>
          <ac:spMkLst>
            <pc:docMk/>
            <pc:sldMk cId="1991565255" sldId="274"/>
            <ac:spMk id="37" creationId="{523C8D63-6947-2147-44D8-BCA92C84131B}"/>
          </ac:spMkLst>
        </pc:spChg>
        <pc:spChg chg="add mod">
          <ac:chgData name="LeeKihoon" userId="3fabf05e-f515-4018-a4ee-ca1b7dd4238a" providerId="ADAL" clId="{07C20839-48C4-44F6-81A8-83FF92440997}" dt="2022-12-26T07:31:32.208" v="11127" actId="1076"/>
          <ac:spMkLst>
            <pc:docMk/>
            <pc:sldMk cId="1991565255" sldId="274"/>
            <ac:spMk id="38" creationId="{2EB4A7B5-6C22-42B4-1A61-EE703D4DFC6A}"/>
          </ac:spMkLst>
        </pc:spChg>
        <pc:grpChg chg="add del mod">
          <ac:chgData name="LeeKihoon" userId="3fabf05e-f515-4018-a4ee-ca1b7dd4238a" providerId="ADAL" clId="{07C20839-48C4-44F6-81A8-83FF92440997}" dt="2022-12-26T07:30:52.510" v="11088"/>
          <ac:grpSpMkLst>
            <pc:docMk/>
            <pc:sldMk cId="1991565255" sldId="274"/>
            <ac:grpSpMk id="8" creationId="{74E4472C-CFA1-5E4C-7E56-17FA96251C64}"/>
          </ac:grpSpMkLst>
        </pc:grpChg>
        <pc:grpChg chg="mod">
          <ac:chgData name="LeeKihoon" userId="3fabf05e-f515-4018-a4ee-ca1b7dd4238a" providerId="ADAL" clId="{07C20839-48C4-44F6-81A8-83FF92440997}" dt="2022-12-26T07:30:51.452" v="11083"/>
          <ac:grpSpMkLst>
            <pc:docMk/>
            <pc:sldMk cId="1991565255" sldId="274"/>
            <ac:grpSpMk id="15" creationId="{38E62486-5992-BC2D-6C61-39E47ED5E93B}"/>
          </ac:grpSpMkLst>
        </pc:grpChg>
        <pc:grpChg chg="mod">
          <ac:chgData name="LeeKihoon" userId="3fabf05e-f515-4018-a4ee-ca1b7dd4238a" providerId="ADAL" clId="{07C20839-48C4-44F6-81A8-83FF92440997}" dt="2022-12-26T07:30:51.452" v="11083"/>
          <ac:grpSpMkLst>
            <pc:docMk/>
            <pc:sldMk cId="1991565255" sldId="274"/>
            <ac:grpSpMk id="24" creationId="{7D6936D1-2E62-A925-01DF-B6205CCFF8E8}"/>
          </ac:grpSpMkLst>
        </pc:grpChg>
        <pc:grpChg chg="mod">
          <ac:chgData name="LeeKihoon" userId="3fabf05e-f515-4018-a4ee-ca1b7dd4238a" providerId="ADAL" clId="{07C20839-48C4-44F6-81A8-83FF92440997}" dt="2022-12-26T07:31:15.799" v="11112"/>
          <ac:grpSpMkLst>
            <pc:docMk/>
            <pc:sldMk cId="1991565255" sldId="274"/>
            <ac:grpSpMk id="28" creationId="{8F06CFF5-DE04-BB75-2BBD-B462F3E57FA9}"/>
          </ac:grpSpMkLst>
        </pc:grpChg>
        <pc:grpChg chg="add del mod">
          <ac:chgData name="LeeKihoon" userId="3fabf05e-f515-4018-a4ee-ca1b7dd4238a" providerId="ADAL" clId="{07C20839-48C4-44F6-81A8-83FF92440997}" dt="2022-12-26T07:31:12.610" v="11106"/>
          <ac:grpSpMkLst>
            <pc:docMk/>
            <pc:sldMk cId="1991565255" sldId="274"/>
            <ac:grpSpMk id="33" creationId="{FA51BEFB-5059-4CDD-8343-261EF6CC4F79}"/>
          </ac:grpSpMkLst>
        </pc:grpChg>
        <pc:grpChg chg="mod">
          <ac:chgData name="LeeKihoon" userId="3fabf05e-f515-4018-a4ee-ca1b7dd4238a" providerId="ADAL" clId="{07C20839-48C4-44F6-81A8-83FF92440997}" dt="2022-12-26T07:31:12.411" v="11104"/>
          <ac:grpSpMkLst>
            <pc:docMk/>
            <pc:sldMk cId="1991565255" sldId="274"/>
            <ac:grpSpMk id="35" creationId="{3BC92F81-FB19-DFD7-FB3E-51D5E03B34EA}"/>
          </ac:grpSpMkLst>
        </pc:grpChg>
        <pc:picChg chg="add mod">
          <ac:chgData name="LeeKihoon" userId="3fabf05e-f515-4018-a4ee-ca1b7dd4238a" providerId="ADAL" clId="{07C20839-48C4-44F6-81A8-83FF92440997}" dt="2022-12-22T08:20:25.921" v="2965" actId="1076"/>
          <ac:picMkLst>
            <pc:docMk/>
            <pc:sldMk cId="1991565255" sldId="274"/>
            <ac:picMk id="11" creationId="{AE324E5A-5B83-54FF-85D9-025647A25E1E}"/>
          </ac:picMkLst>
        </pc:picChg>
        <pc:picChg chg="add del mod">
          <ac:chgData name="LeeKihoon" userId="3fabf05e-f515-4018-a4ee-ca1b7dd4238a" providerId="ADAL" clId="{07C20839-48C4-44F6-81A8-83FF92440997}" dt="2022-12-23T08:26:40.946" v="5665" actId="478"/>
          <ac:picMkLst>
            <pc:docMk/>
            <pc:sldMk cId="1991565255" sldId="274"/>
            <ac:picMk id="12" creationId="{B5B35B75-5C73-25BA-BADD-250BCAF0BA15}"/>
          </ac:picMkLst>
        </pc:picChg>
        <pc:picChg chg="add mod">
          <ac:chgData name="LeeKihoon" userId="3fabf05e-f515-4018-a4ee-ca1b7dd4238a" providerId="ADAL" clId="{07C20839-48C4-44F6-81A8-83FF92440997}" dt="2022-12-23T08:35:46.682" v="6010" actId="1076"/>
          <ac:picMkLst>
            <pc:docMk/>
            <pc:sldMk cId="1991565255" sldId="274"/>
            <ac:picMk id="16" creationId="{78A2E0B4-409A-2845-88CB-E049BB38E277}"/>
          </ac:picMkLst>
        </pc:picChg>
        <pc:picChg chg="add mod">
          <ac:chgData name="LeeKihoon" userId="3fabf05e-f515-4018-a4ee-ca1b7dd4238a" providerId="ADAL" clId="{07C20839-48C4-44F6-81A8-83FF92440997}" dt="2022-12-23T08:35:44.604" v="6009" actId="1076"/>
          <ac:picMkLst>
            <pc:docMk/>
            <pc:sldMk cId="1991565255" sldId="274"/>
            <ac:picMk id="17" creationId="{22BAD1FE-0781-C90E-D1F2-6BB8659B09B2}"/>
          </ac:picMkLst>
        </pc:picChg>
        <pc:picChg chg="add mod">
          <ac:chgData name="LeeKihoon" userId="3fabf05e-f515-4018-a4ee-ca1b7dd4238a" providerId="ADAL" clId="{07C20839-48C4-44F6-81A8-83FF92440997}" dt="2022-12-26T07:31:24.568" v="11120" actId="1076"/>
          <ac:picMkLst>
            <pc:docMk/>
            <pc:sldMk cId="1991565255" sldId="274"/>
            <ac:picMk id="18" creationId="{D7912C69-56AE-E471-1BD3-6DC32DA8A433}"/>
          </ac:picMkLst>
        </pc:picChg>
        <pc:picChg chg="add del mod">
          <ac:chgData name="LeeKihoon" userId="3fabf05e-f515-4018-a4ee-ca1b7dd4238a" providerId="ADAL" clId="{07C20839-48C4-44F6-81A8-83FF92440997}" dt="2022-12-23T07:51:01.594" v="5457" actId="478"/>
          <ac:picMkLst>
            <pc:docMk/>
            <pc:sldMk cId="1991565255" sldId="274"/>
            <ac:picMk id="4098" creationId="{AEAFC626-4A03-9EAD-892A-9529A5C4B6D0}"/>
          </ac:picMkLst>
        </pc:picChg>
        <pc:picChg chg="add del mod">
          <ac:chgData name="LeeKihoon" userId="3fabf05e-f515-4018-a4ee-ca1b7dd4238a" providerId="ADAL" clId="{07C20839-48C4-44F6-81A8-83FF92440997}" dt="2022-12-23T08:26:41.202" v="5666" actId="478"/>
          <ac:picMkLst>
            <pc:docMk/>
            <pc:sldMk cId="1991565255" sldId="274"/>
            <ac:picMk id="4100" creationId="{FB55CD79-D548-C514-DC0F-36A869F5C558}"/>
          </ac:picMkLst>
        </pc:picChg>
        <pc:inkChg chg="add del mod">
          <ac:chgData name="LeeKihoon" userId="3fabf05e-f515-4018-a4ee-ca1b7dd4238a" providerId="ADAL" clId="{07C20839-48C4-44F6-81A8-83FF92440997}" dt="2022-12-26T07:30:52.706" v="11089" actId="9405"/>
          <ac:inkMkLst>
            <pc:docMk/>
            <pc:sldMk cId="1991565255" sldId="274"/>
            <ac:inkMk id="2" creationId="{E9C2F313-F3DA-FABE-B9F4-F30B097DD540}"/>
          </ac:inkMkLst>
        </pc:inkChg>
        <pc:inkChg chg="add del mod">
          <ac:chgData name="LeeKihoon" userId="3fabf05e-f515-4018-a4ee-ca1b7dd4238a" providerId="ADAL" clId="{07C20839-48C4-44F6-81A8-83FF92440997}" dt="2022-12-26T07:30:52.510" v="11088"/>
          <ac:inkMkLst>
            <pc:docMk/>
            <pc:sldMk cId="1991565255" sldId="274"/>
            <ac:inkMk id="7" creationId="{A332BB49-7196-6825-3C52-B18EB8907DEB}"/>
          </ac:inkMkLst>
        </pc:inkChg>
        <pc:inkChg chg="add del mod">
          <ac:chgData name="LeeKihoon" userId="3fabf05e-f515-4018-a4ee-ca1b7dd4238a" providerId="ADAL" clId="{07C20839-48C4-44F6-81A8-83FF92440997}" dt="2022-12-26T07:30:52.323" v="11086" actId="9405"/>
          <ac:inkMkLst>
            <pc:docMk/>
            <pc:sldMk cId="1991565255" sldId="274"/>
            <ac:inkMk id="11" creationId="{56756095-208D-A651-8843-70C97159C458}"/>
          </ac:inkMkLst>
        </pc:inkChg>
        <pc:inkChg chg="add del mod">
          <ac:chgData name="LeeKihoon" userId="3fabf05e-f515-4018-a4ee-ca1b7dd4238a" providerId="ADAL" clId="{07C20839-48C4-44F6-81A8-83FF92440997}" dt="2022-12-26T07:30:51.929" v="11085" actId="9405"/>
          <ac:inkMkLst>
            <pc:docMk/>
            <pc:sldMk cId="1991565255" sldId="274"/>
            <ac:inkMk id="12" creationId="{8B563524-DFEF-04B3-4342-FBC76BA5947C}"/>
          </ac:inkMkLst>
        </pc:inkChg>
        <pc:inkChg chg="add del mod">
          <ac:chgData name="LeeKihoon" userId="3fabf05e-f515-4018-a4ee-ca1b7dd4238a" providerId="ADAL" clId="{07C20839-48C4-44F6-81A8-83FF92440997}" dt="2022-12-26T07:30:51.752" v="11084" actId="9405"/>
          <ac:inkMkLst>
            <pc:docMk/>
            <pc:sldMk cId="1991565255" sldId="274"/>
            <ac:inkMk id="13" creationId="{1EA4B0E1-DBC8-F388-AFB2-B0661E085655}"/>
          </ac:inkMkLst>
        </pc:inkChg>
        <pc:inkChg chg="add del mod">
          <ac:chgData name="LeeKihoon" userId="3fabf05e-f515-4018-a4ee-ca1b7dd4238a" providerId="ADAL" clId="{07C20839-48C4-44F6-81A8-83FF92440997}" dt="2022-12-26T07:30:51.452" v="11083"/>
          <ac:inkMkLst>
            <pc:docMk/>
            <pc:sldMk cId="1991565255" sldId="274"/>
            <ac:inkMk id="14" creationId="{6F4F2E19-CF78-A95B-21DF-41D6E8AE4F66}"/>
          </ac:inkMkLst>
        </pc:inkChg>
        <pc:inkChg chg="add del mod">
          <ac:chgData name="LeeKihoon" userId="3fabf05e-f515-4018-a4ee-ca1b7dd4238a" providerId="ADAL" clId="{07C20839-48C4-44F6-81A8-83FF92440997}" dt="2022-12-26T07:31:15.975" v="11113" actId="9405"/>
          <ac:inkMkLst>
            <pc:docMk/>
            <pc:sldMk cId="1991565255" sldId="274"/>
            <ac:inkMk id="25" creationId="{9358077A-4169-B2A4-9675-5D4F52A5C4A1}"/>
          </ac:inkMkLst>
        </pc:inkChg>
        <pc:inkChg chg="add del mod">
          <ac:chgData name="LeeKihoon" userId="3fabf05e-f515-4018-a4ee-ca1b7dd4238a" providerId="ADAL" clId="{07C20839-48C4-44F6-81A8-83FF92440997}" dt="2022-12-26T07:31:15.799" v="11112"/>
          <ac:inkMkLst>
            <pc:docMk/>
            <pc:sldMk cId="1991565255" sldId="274"/>
            <ac:inkMk id="26" creationId="{B9279F9C-5065-52A5-D2B1-1F15C70CC970}"/>
          </ac:inkMkLst>
        </pc:inkChg>
        <pc:inkChg chg="add del">
          <ac:chgData name="LeeKihoon" userId="3fabf05e-f515-4018-a4ee-ca1b7dd4238a" providerId="ADAL" clId="{07C20839-48C4-44F6-81A8-83FF92440997}" dt="2022-12-26T07:30:58.339" v="11093" actId="9405"/>
          <ac:inkMkLst>
            <pc:docMk/>
            <pc:sldMk cId="1991565255" sldId="274"/>
            <ac:inkMk id="27" creationId="{593B0E95-6301-3968-90E9-D72D4876DCF2}"/>
          </ac:inkMkLst>
        </pc:inkChg>
        <pc:inkChg chg="add del">
          <ac:chgData name="LeeKihoon" userId="3fabf05e-f515-4018-a4ee-ca1b7dd4238a" providerId="ADAL" clId="{07C20839-48C4-44F6-81A8-83FF92440997}" dt="2022-12-26T07:31:00.629" v="11096" actId="9405"/>
          <ac:inkMkLst>
            <pc:docMk/>
            <pc:sldMk cId="1991565255" sldId="274"/>
            <ac:inkMk id="29" creationId="{9A9AC320-FE6A-20EA-2D82-DF618E2CAE04}"/>
          </ac:inkMkLst>
        </pc:inkChg>
        <pc:inkChg chg="add del">
          <ac:chgData name="LeeKihoon" userId="3fabf05e-f515-4018-a4ee-ca1b7dd4238a" providerId="ADAL" clId="{07C20839-48C4-44F6-81A8-83FF92440997}" dt="2022-12-26T07:31:13.082" v="11108" actId="9405"/>
          <ac:inkMkLst>
            <pc:docMk/>
            <pc:sldMk cId="1991565255" sldId="274"/>
            <ac:inkMk id="30" creationId="{00097803-EE25-C251-60AC-461EAC07402A}"/>
          </ac:inkMkLst>
        </pc:inkChg>
        <pc:inkChg chg="add del mod">
          <ac:chgData name="LeeKihoon" userId="3fabf05e-f515-4018-a4ee-ca1b7dd4238a" providerId="ADAL" clId="{07C20839-48C4-44F6-81A8-83FF92440997}" dt="2022-12-26T07:31:12.868" v="11107" actId="9405"/>
          <ac:inkMkLst>
            <pc:docMk/>
            <pc:sldMk cId="1991565255" sldId="274"/>
            <ac:inkMk id="31" creationId="{D7CF5172-C298-4011-A5DE-4622A33B38B9}"/>
          </ac:inkMkLst>
        </pc:inkChg>
        <pc:inkChg chg="add del mod">
          <ac:chgData name="LeeKihoon" userId="3fabf05e-f515-4018-a4ee-ca1b7dd4238a" providerId="ADAL" clId="{07C20839-48C4-44F6-81A8-83FF92440997}" dt="2022-12-26T07:31:12.610" v="11106"/>
          <ac:inkMkLst>
            <pc:docMk/>
            <pc:sldMk cId="1991565255" sldId="274"/>
            <ac:inkMk id="32" creationId="{5617DDDA-1868-9DEB-9A4F-6BF710245AFA}"/>
          </ac:inkMkLst>
        </pc:inkChg>
        <pc:inkChg chg="add del mod">
          <ac:chgData name="LeeKihoon" userId="3fabf05e-f515-4018-a4ee-ca1b7dd4238a" providerId="ADAL" clId="{07C20839-48C4-44F6-81A8-83FF92440997}" dt="2022-12-26T07:31:12.411" v="11104"/>
          <ac:inkMkLst>
            <pc:docMk/>
            <pc:sldMk cId="1991565255" sldId="274"/>
            <ac:inkMk id="34" creationId="{B5AF667E-989B-D1D8-03BD-069DAFB29EC5}"/>
          </ac:inkMkLst>
        </pc:inkChg>
        <pc:inkChg chg="add del">
          <ac:chgData name="LeeKihoon" userId="3fabf05e-f515-4018-a4ee-ca1b7dd4238a" providerId="ADAL" clId="{07C20839-48C4-44F6-81A8-83FF92440997}" dt="2022-12-26T07:31:15.599" v="11110" actId="9405"/>
          <ac:inkMkLst>
            <pc:docMk/>
            <pc:sldMk cId="1991565255" sldId="274"/>
            <ac:inkMk id="36" creationId="{9B8A3AF3-68B9-082E-C2EF-B0D15F9AEB4C}"/>
          </ac:inkMkLst>
        </pc:inkChg>
        <pc:cxnChg chg="add mod">
          <ac:chgData name="LeeKihoon" userId="3fabf05e-f515-4018-a4ee-ca1b7dd4238a" providerId="ADAL" clId="{07C20839-48C4-44F6-81A8-83FF92440997}" dt="2022-12-23T08:35:44.604" v="6009" actId="1076"/>
          <ac:cxnSpMkLst>
            <pc:docMk/>
            <pc:sldMk cId="1991565255" sldId="274"/>
            <ac:cxnSpMk id="19" creationId="{C3988398-6227-A9E0-F10C-FE0AF3F8E032}"/>
          </ac:cxnSpMkLst>
        </pc:cxnChg>
        <pc:cxnChg chg="add mod">
          <ac:chgData name="LeeKihoon" userId="3fabf05e-f515-4018-a4ee-ca1b7dd4238a" providerId="ADAL" clId="{07C20839-48C4-44F6-81A8-83FF92440997}" dt="2022-12-23T08:35:44.604" v="6009" actId="1076"/>
          <ac:cxnSpMkLst>
            <pc:docMk/>
            <pc:sldMk cId="1991565255" sldId="274"/>
            <ac:cxnSpMk id="20" creationId="{9A9538C3-9F89-40F3-B5DC-44D00EC4D700}"/>
          </ac:cxnSpMkLst>
        </pc:cxnChg>
        <pc:cxnChg chg="add mod">
          <ac:chgData name="LeeKihoon" userId="3fabf05e-f515-4018-a4ee-ca1b7dd4238a" providerId="ADAL" clId="{07C20839-48C4-44F6-81A8-83FF92440997}" dt="2022-12-23T08:35:44.604" v="6009" actId="1076"/>
          <ac:cxnSpMkLst>
            <pc:docMk/>
            <pc:sldMk cId="1991565255" sldId="274"/>
            <ac:cxnSpMk id="22" creationId="{7C213044-CC21-DC91-3ECE-48C3F0AF42DB}"/>
          </ac:cxnSpMkLst>
        </pc:cxnChg>
      </pc:sldChg>
      <pc:sldChg chg="add del">
        <pc:chgData name="LeeKihoon" userId="3fabf05e-f515-4018-a4ee-ca1b7dd4238a" providerId="ADAL" clId="{07C20839-48C4-44F6-81A8-83FF92440997}" dt="2022-12-23T09:05:26.579" v="6412" actId="47"/>
        <pc:sldMkLst>
          <pc:docMk/>
          <pc:sldMk cId="536432217" sldId="275"/>
        </pc:sldMkLst>
      </pc:sldChg>
      <pc:sldChg chg="add del">
        <pc:chgData name="LeeKihoon" userId="3fabf05e-f515-4018-a4ee-ca1b7dd4238a" providerId="ADAL" clId="{07C20839-48C4-44F6-81A8-83FF92440997}" dt="2022-12-23T06:06:44.453" v="3129" actId="2696"/>
        <pc:sldMkLst>
          <pc:docMk/>
          <pc:sldMk cId="3360809030" sldId="276"/>
        </pc:sldMkLst>
      </pc:sldChg>
      <pc:sldChg chg="addSp modSp add mod">
        <pc:chgData name="LeeKihoon" userId="3fabf05e-f515-4018-a4ee-ca1b7dd4238a" providerId="ADAL" clId="{07C20839-48C4-44F6-81A8-83FF92440997}" dt="2022-12-23T09:06:05.737" v="6414" actId="14100"/>
        <pc:sldMkLst>
          <pc:docMk/>
          <pc:sldMk cId="4257029733" sldId="276"/>
        </pc:sldMkLst>
        <pc:spChg chg="add mod">
          <ac:chgData name="LeeKihoon" userId="3fabf05e-f515-4018-a4ee-ca1b7dd4238a" providerId="ADAL" clId="{07C20839-48C4-44F6-81A8-83FF92440997}" dt="2022-12-23T06:07:26.237" v="3207" actId="207"/>
          <ac:spMkLst>
            <pc:docMk/>
            <pc:sldMk cId="4257029733" sldId="276"/>
            <ac:spMk id="2" creationId="{721118B1-192D-5913-B547-37071FFF26CB}"/>
          </ac:spMkLst>
        </pc:spChg>
        <pc:spChg chg="add mod">
          <ac:chgData name="LeeKihoon" userId="3fabf05e-f515-4018-a4ee-ca1b7dd4238a" providerId="ADAL" clId="{07C20839-48C4-44F6-81A8-83FF92440997}" dt="2022-12-23T06:25:02.367" v="4004"/>
          <ac:spMkLst>
            <pc:docMk/>
            <pc:sldMk cId="4257029733" sldId="276"/>
            <ac:spMk id="7" creationId="{6E10637D-D43A-A53C-38F6-51C632BD97C6}"/>
          </ac:spMkLst>
        </pc:spChg>
        <pc:picChg chg="add mod">
          <ac:chgData name="LeeKihoon" userId="3fabf05e-f515-4018-a4ee-ca1b7dd4238a" providerId="ADAL" clId="{07C20839-48C4-44F6-81A8-83FF92440997}" dt="2022-12-23T09:06:05.737" v="6414" actId="14100"/>
          <ac:picMkLst>
            <pc:docMk/>
            <pc:sldMk cId="4257029733" sldId="276"/>
            <ac:picMk id="2050" creationId="{05739941-9B16-D53F-99B8-2FB453C546F2}"/>
          </ac:picMkLst>
        </pc:picChg>
      </pc:sldChg>
      <pc:sldChg chg="addSp delSp modSp add mod ord">
        <pc:chgData name="LeeKihoon" userId="3fabf05e-f515-4018-a4ee-ca1b7dd4238a" providerId="ADAL" clId="{07C20839-48C4-44F6-81A8-83FF92440997}" dt="2022-12-26T06:28:10.917" v="7532" actId="207"/>
        <pc:sldMkLst>
          <pc:docMk/>
          <pc:sldMk cId="2914784363" sldId="277"/>
        </pc:sldMkLst>
        <pc:spChg chg="add mod">
          <ac:chgData name="LeeKihoon" userId="3fabf05e-f515-4018-a4ee-ca1b7dd4238a" providerId="ADAL" clId="{07C20839-48C4-44F6-81A8-83FF92440997}" dt="2022-12-26T06:28:10.917" v="7532" actId="207"/>
          <ac:spMkLst>
            <pc:docMk/>
            <pc:sldMk cId="2914784363" sldId="277"/>
            <ac:spMk id="2" creationId="{F9136341-F4E5-CCAA-EE6C-98E7C3A91D89}"/>
          </ac:spMkLst>
        </pc:spChg>
        <pc:spChg chg="add del">
          <ac:chgData name="LeeKihoon" userId="3fabf05e-f515-4018-a4ee-ca1b7dd4238a" providerId="ADAL" clId="{07C20839-48C4-44F6-81A8-83FF92440997}" dt="2022-12-26T04:32:31.239" v="6416" actId="22"/>
          <ac:spMkLst>
            <pc:docMk/>
            <pc:sldMk cId="2914784363" sldId="277"/>
            <ac:spMk id="9" creationId="{FC237C11-98E3-432A-3F2C-954AA4C3EB7B}"/>
          </ac:spMkLst>
        </pc:spChg>
        <pc:picChg chg="add mod">
          <ac:chgData name="LeeKihoon" userId="3fabf05e-f515-4018-a4ee-ca1b7dd4238a" providerId="ADAL" clId="{07C20839-48C4-44F6-81A8-83FF92440997}" dt="2022-12-23T08:08:01.483" v="5661" actId="1076"/>
          <ac:picMkLst>
            <pc:docMk/>
            <pc:sldMk cId="2914784363" sldId="277"/>
            <ac:picMk id="8" creationId="{27957DEC-16ED-62E8-4B09-AF0CAE822A59}"/>
          </ac:picMkLst>
        </pc:picChg>
        <pc:picChg chg="add del mod">
          <ac:chgData name="LeeKihoon" userId="3fabf05e-f515-4018-a4ee-ca1b7dd4238a" providerId="ADAL" clId="{07C20839-48C4-44F6-81A8-83FF92440997}" dt="2022-12-26T04:39:13.637" v="6441" actId="21"/>
          <ac:picMkLst>
            <pc:docMk/>
            <pc:sldMk cId="2914784363" sldId="277"/>
            <ac:picMk id="11" creationId="{09A1D4F8-75D8-5BBD-B455-5F03449BFD46}"/>
          </ac:picMkLst>
        </pc:picChg>
        <pc:picChg chg="add del">
          <ac:chgData name="LeeKihoon" userId="3fabf05e-f515-4018-a4ee-ca1b7dd4238a" providerId="ADAL" clId="{07C20839-48C4-44F6-81A8-83FF92440997}" dt="2022-12-26T04:53:42.830" v="6610" actId="22"/>
          <ac:picMkLst>
            <pc:docMk/>
            <pc:sldMk cId="2914784363" sldId="277"/>
            <ac:picMk id="16" creationId="{BC7182D6-8FF1-1925-15DB-C3CC2517E573}"/>
          </ac:picMkLst>
        </pc:picChg>
        <pc:picChg chg="add del">
          <ac:chgData name="LeeKihoon" userId="3fabf05e-f515-4018-a4ee-ca1b7dd4238a" providerId="ADAL" clId="{07C20839-48C4-44F6-81A8-83FF92440997}" dt="2022-12-26T04:54:36.079" v="6622" actId="22"/>
          <ac:picMkLst>
            <pc:docMk/>
            <pc:sldMk cId="2914784363" sldId="277"/>
            <ac:picMk id="18" creationId="{5FC2FC32-43B0-19E7-2B62-FB6AFBE52290}"/>
          </ac:picMkLst>
        </pc:picChg>
        <pc:cxnChg chg="add del">
          <ac:chgData name="LeeKihoon" userId="3fabf05e-f515-4018-a4ee-ca1b7dd4238a" providerId="ADAL" clId="{07C20839-48C4-44F6-81A8-83FF92440997}" dt="2022-12-26T04:39:11.638" v="6439" actId="21"/>
          <ac:cxnSpMkLst>
            <pc:docMk/>
            <pc:sldMk cId="2914784363" sldId="277"/>
            <ac:cxnSpMk id="13" creationId="{B17BC515-D7F7-F835-9232-CEBEB69B677A}"/>
          </ac:cxnSpMkLst>
        </pc:cxnChg>
        <pc:cxnChg chg="add del mod">
          <ac:chgData name="LeeKihoon" userId="3fabf05e-f515-4018-a4ee-ca1b7dd4238a" providerId="ADAL" clId="{07C20839-48C4-44F6-81A8-83FF92440997}" dt="2022-12-26T04:39:13.637" v="6441" actId="21"/>
          <ac:cxnSpMkLst>
            <pc:docMk/>
            <pc:sldMk cId="2914784363" sldId="277"/>
            <ac:cxnSpMk id="14" creationId="{63B30877-AE25-85C3-3D4F-A99F20DB0E66}"/>
          </ac:cxnSpMkLst>
        </pc:cxnChg>
      </pc:sldChg>
      <pc:sldChg chg="addSp delSp modSp add mod ord">
        <pc:chgData name="LeeKihoon" userId="3fabf05e-f515-4018-a4ee-ca1b7dd4238a" providerId="ADAL" clId="{07C20839-48C4-44F6-81A8-83FF92440997}" dt="2022-12-26T06:20:08.058" v="7220" actId="1076"/>
        <pc:sldMkLst>
          <pc:docMk/>
          <pc:sldMk cId="1285365342" sldId="278"/>
        </pc:sldMkLst>
        <pc:spChg chg="add del mod">
          <ac:chgData name="LeeKihoon" userId="3fabf05e-f515-4018-a4ee-ca1b7dd4238a" providerId="ADAL" clId="{07C20839-48C4-44F6-81A8-83FF92440997}" dt="2022-12-26T05:11:34.458" v="6810" actId="478"/>
          <ac:spMkLst>
            <pc:docMk/>
            <pc:sldMk cId="1285365342" sldId="278"/>
            <ac:spMk id="8" creationId="{1637729C-6978-726B-D0C2-D78637DA0B78}"/>
          </ac:spMkLst>
        </pc:spChg>
        <pc:spChg chg="add mod">
          <ac:chgData name="LeeKihoon" userId="3fabf05e-f515-4018-a4ee-ca1b7dd4238a" providerId="ADAL" clId="{07C20839-48C4-44F6-81A8-83FF92440997}" dt="2022-12-26T05:11:42.079" v="6825"/>
          <ac:spMkLst>
            <pc:docMk/>
            <pc:sldMk cId="1285365342" sldId="278"/>
            <ac:spMk id="9" creationId="{316358F7-1BFC-BA9B-D0B2-37D840822DA3}"/>
          </ac:spMkLst>
        </pc:spChg>
        <pc:spChg chg="add mod">
          <ac:chgData name="LeeKihoon" userId="3fabf05e-f515-4018-a4ee-ca1b7dd4238a" providerId="ADAL" clId="{07C20839-48C4-44F6-81A8-83FF92440997}" dt="2022-12-26T05:18:02.829" v="7101" actId="1076"/>
          <ac:spMkLst>
            <pc:docMk/>
            <pc:sldMk cId="1285365342" sldId="278"/>
            <ac:spMk id="12" creationId="{82AEF483-BB32-A3CD-B7B9-D2B7A4D01B7E}"/>
          </ac:spMkLst>
        </pc:spChg>
        <pc:picChg chg="add mod">
          <ac:chgData name="LeeKihoon" userId="3fabf05e-f515-4018-a4ee-ca1b7dd4238a" providerId="ADAL" clId="{07C20839-48C4-44F6-81A8-83FF92440997}" dt="2022-12-26T05:12:44.333" v="6833" actId="1076"/>
          <ac:picMkLst>
            <pc:docMk/>
            <pc:sldMk cId="1285365342" sldId="278"/>
            <ac:picMk id="7" creationId="{DF6234FA-42F2-7FF8-CF31-B1D0B98A196F}"/>
          </ac:picMkLst>
        </pc:picChg>
        <pc:picChg chg="add mod">
          <ac:chgData name="LeeKihoon" userId="3fabf05e-f515-4018-a4ee-ca1b7dd4238a" providerId="ADAL" clId="{07C20839-48C4-44F6-81A8-83FF92440997}" dt="2022-12-26T06:20:08.058" v="7220" actId="1076"/>
          <ac:picMkLst>
            <pc:docMk/>
            <pc:sldMk cId="1285365342" sldId="278"/>
            <ac:picMk id="11" creationId="{06CEEB5E-6391-54F5-4F2A-6D29DB26FBA6}"/>
          </ac:picMkLst>
        </pc:picChg>
        <pc:picChg chg="add del">
          <ac:chgData name="LeeKihoon" userId="3fabf05e-f515-4018-a4ee-ca1b7dd4238a" providerId="ADAL" clId="{07C20839-48C4-44F6-81A8-83FF92440997}" dt="2022-12-26T06:15:40.716" v="7103"/>
          <ac:picMkLst>
            <pc:docMk/>
            <pc:sldMk cId="1285365342" sldId="278"/>
            <ac:picMk id="2050" creationId="{2355A632-0171-F217-AC1C-BA0807F2A68E}"/>
          </ac:picMkLst>
        </pc:picChg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2889389537" sldId="279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3075269542" sldId="280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2837224499" sldId="281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509087140" sldId="282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500289713" sldId="283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2397337168" sldId="284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1919745575" sldId="285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1798483208" sldId="286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3012199648" sldId="287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3699065095" sldId="288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903260411" sldId="289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321219124" sldId="290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1703663681" sldId="291"/>
        </pc:sldMkLst>
      </pc:sldChg>
      <pc:sldChg chg="add del">
        <pc:chgData name="LeeKihoon" userId="3fabf05e-f515-4018-a4ee-ca1b7dd4238a" providerId="ADAL" clId="{07C20839-48C4-44F6-81A8-83FF92440997}" dt="2022-12-26T07:19:29.685" v="11058" actId="47"/>
        <pc:sldMkLst>
          <pc:docMk/>
          <pc:sldMk cId="2383360308" sldId="292"/>
        </pc:sldMkLst>
      </pc:sldChg>
      <pc:sldChg chg="add del">
        <pc:chgData name="LeeKihoon" userId="3fabf05e-f515-4018-a4ee-ca1b7dd4238a" providerId="ADAL" clId="{07C20839-48C4-44F6-81A8-83FF92440997}" dt="2022-12-23T07:00:21.266" v="4909" actId="47"/>
        <pc:sldMkLst>
          <pc:docMk/>
          <pc:sldMk cId="2743546528" sldId="293"/>
        </pc:sldMkLst>
      </pc:sldChg>
      <pc:sldChg chg="delSp modSp add mod ord">
        <pc:chgData name="LeeKihoon" userId="3fabf05e-f515-4018-a4ee-ca1b7dd4238a" providerId="ADAL" clId="{07C20839-48C4-44F6-81A8-83FF92440997}" dt="2022-12-23T06:33:22.359" v="4094"/>
        <pc:sldMkLst>
          <pc:docMk/>
          <pc:sldMk cId="2410848451" sldId="294"/>
        </pc:sldMkLst>
        <pc:spChg chg="del mod">
          <ac:chgData name="LeeKihoon" userId="3fabf05e-f515-4018-a4ee-ca1b7dd4238a" providerId="ADAL" clId="{07C20839-48C4-44F6-81A8-83FF92440997}" dt="2022-12-23T06:32:37.149" v="4084" actId="478"/>
          <ac:spMkLst>
            <pc:docMk/>
            <pc:sldMk cId="2410848451" sldId="294"/>
            <ac:spMk id="9" creationId="{D98D7E4C-D2D5-8B7E-6BA8-4A37804ABCEC}"/>
          </ac:spMkLst>
        </pc:spChg>
        <pc:spChg chg="mod">
          <ac:chgData name="LeeKihoon" userId="3fabf05e-f515-4018-a4ee-ca1b7dd4238a" providerId="ADAL" clId="{07C20839-48C4-44F6-81A8-83FF92440997}" dt="2022-12-23T06:33:13.690" v="4092" actId="1076"/>
          <ac:spMkLst>
            <pc:docMk/>
            <pc:sldMk cId="2410848451" sldId="294"/>
            <ac:spMk id="11" creationId="{A982FE6F-4CA9-8CF6-10E8-A4B1E858775A}"/>
          </ac:spMkLst>
        </pc:spChg>
        <pc:spChg chg="del">
          <ac:chgData name="LeeKihoon" userId="3fabf05e-f515-4018-a4ee-ca1b7dd4238a" providerId="ADAL" clId="{07C20839-48C4-44F6-81A8-83FF92440997}" dt="2022-12-23T06:32:35.860" v="4082" actId="478"/>
          <ac:spMkLst>
            <pc:docMk/>
            <pc:sldMk cId="2410848451" sldId="294"/>
            <ac:spMk id="13" creationId="{84E7E234-CF30-816A-9F7C-B9DBEFDB4455}"/>
          </ac:spMkLst>
        </pc:spChg>
        <pc:spChg chg="del">
          <ac:chgData name="LeeKihoon" userId="3fabf05e-f515-4018-a4ee-ca1b7dd4238a" providerId="ADAL" clId="{07C20839-48C4-44F6-81A8-83FF92440997}" dt="2022-12-23T06:32:34.451" v="4080" actId="478"/>
          <ac:spMkLst>
            <pc:docMk/>
            <pc:sldMk cId="2410848451" sldId="294"/>
            <ac:spMk id="17" creationId="{13A07302-0235-3EEF-D051-A331EA636551}"/>
          </ac:spMkLst>
        </pc:spChg>
        <pc:cxnChg chg="del">
          <ac:chgData name="LeeKihoon" userId="3fabf05e-f515-4018-a4ee-ca1b7dd4238a" providerId="ADAL" clId="{07C20839-48C4-44F6-81A8-83FF92440997}" dt="2022-12-23T06:32:34.451" v="4080" actId="478"/>
          <ac:cxnSpMkLst>
            <pc:docMk/>
            <pc:sldMk cId="2410848451" sldId="294"/>
            <ac:cxnSpMk id="19" creationId="{0A773D8D-98E0-C7AF-2B27-873DF3DA9B6A}"/>
          </ac:cxnSpMkLst>
        </pc:cxnChg>
        <pc:cxnChg chg="del">
          <ac:chgData name="LeeKihoon" userId="3fabf05e-f515-4018-a4ee-ca1b7dd4238a" providerId="ADAL" clId="{07C20839-48C4-44F6-81A8-83FF92440997}" dt="2022-12-23T06:32:34.451" v="4080" actId="478"/>
          <ac:cxnSpMkLst>
            <pc:docMk/>
            <pc:sldMk cId="2410848451" sldId="294"/>
            <ac:cxnSpMk id="21" creationId="{AA38450C-7470-85D0-C519-6CB8C0768958}"/>
          </ac:cxnSpMkLst>
        </pc:cxnChg>
      </pc:sldChg>
      <pc:sldChg chg="add del">
        <pc:chgData name="LeeKihoon" userId="3fabf05e-f515-4018-a4ee-ca1b7dd4238a" providerId="ADAL" clId="{07C20839-48C4-44F6-81A8-83FF92440997}" dt="2022-12-23T06:32:51.913" v="4087"/>
        <pc:sldMkLst>
          <pc:docMk/>
          <pc:sldMk cId="1632178965" sldId="295"/>
        </pc:sldMkLst>
      </pc:sldChg>
      <pc:sldChg chg="modSp add mod modNotesTx">
        <pc:chgData name="LeeKihoon" userId="3fabf05e-f515-4018-a4ee-ca1b7dd4238a" providerId="ADAL" clId="{07C20839-48C4-44F6-81A8-83FF92440997}" dt="2022-12-23T06:47:53.163" v="4516" actId="20577"/>
        <pc:sldMkLst>
          <pc:docMk/>
          <pc:sldMk cId="3592463300" sldId="295"/>
        </pc:sldMkLst>
        <pc:spChg chg="mod">
          <ac:chgData name="LeeKihoon" userId="3fabf05e-f515-4018-a4ee-ca1b7dd4238a" providerId="ADAL" clId="{07C20839-48C4-44F6-81A8-83FF92440997}" dt="2022-12-23T06:34:31.209" v="4195" actId="20577"/>
          <ac:spMkLst>
            <pc:docMk/>
            <pc:sldMk cId="3592463300" sldId="295"/>
            <ac:spMk id="11" creationId="{A982FE6F-4CA9-8CF6-10E8-A4B1E858775A}"/>
          </ac:spMkLst>
        </pc:spChg>
      </pc:sldChg>
      <pc:sldChg chg="addSp delSp modSp add mod modNotesTx">
        <pc:chgData name="LeeKihoon" userId="3fabf05e-f515-4018-a4ee-ca1b7dd4238a" providerId="ADAL" clId="{07C20839-48C4-44F6-81A8-83FF92440997}" dt="2022-12-23T06:59:48.541" v="4882" actId="113"/>
        <pc:sldMkLst>
          <pc:docMk/>
          <pc:sldMk cId="1508018383" sldId="296"/>
        </pc:sldMkLst>
        <pc:spChg chg="add mod">
          <ac:chgData name="LeeKihoon" userId="3fabf05e-f515-4018-a4ee-ca1b7dd4238a" providerId="ADAL" clId="{07C20839-48C4-44F6-81A8-83FF92440997}" dt="2022-12-23T06:42:04.610" v="4361" actId="20577"/>
          <ac:spMkLst>
            <pc:docMk/>
            <pc:sldMk cId="1508018383" sldId="296"/>
            <ac:spMk id="8" creationId="{BBACCB42-EF73-585D-36D9-2B8ED890560E}"/>
          </ac:spMkLst>
        </pc:spChg>
        <pc:spChg chg="mod">
          <ac:chgData name="LeeKihoon" userId="3fabf05e-f515-4018-a4ee-ca1b7dd4238a" providerId="ADAL" clId="{07C20839-48C4-44F6-81A8-83FF92440997}" dt="2022-12-23T06:59:48.541" v="4882" actId="113"/>
          <ac:spMkLst>
            <pc:docMk/>
            <pc:sldMk cId="1508018383" sldId="296"/>
            <ac:spMk id="11" creationId="{A982FE6F-4CA9-8CF6-10E8-A4B1E858775A}"/>
          </ac:spMkLst>
        </pc:spChg>
        <pc:spChg chg="add mod">
          <ac:chgData name="LeeKihoon" userId="3fabf05e-f515-4018-a4ee-ca1b7dd4238a" providerId="ADAL" clId="{07C20839-48C4-44F6-81A8-83FF92440997}" dt="2022-12-23T06:42:21.940" v="4370" actId="20577"/>
          <ac:spMkLst>
            <pc:docMk/>
            <pc:sldMk cId="1508018383" sldId="296"/>
            <ac:spMk id="12" creationId="{9649194D-9BA6-632C-62E9-565BE9EB64FB}"/>
          </ac:spMkLst>
        </pc:spChg>
        <pc:spChg chg="add del">
          <ac:chgData name="LeeKihoon" userId="3fabf05e-f515-4018-a4ee-ca1b7dd4238a" providerId="ADAL" clId="{07C20839-48C4-44F6-81A8-83FF92440997}" dt="2022-12-23T06:42:08.181" v="4363" actId="22"/>
          <ac:spMkLst>
            <pc:docMk/>
            <pc:sldMk cId="1508018383" sldId="296"/>
            <ac:spMk id="16" creationId="{0878A32B-B4C8-6757-FF14-87963245E9DF}"/>
          </ac:spMkLst>
        </pc:spChg>
        <pc:spChg chg="add del mod">
          <ac:chgData name="LeeKihoon" userId="3fabf05e-f515-4018-a4ee-ca1b7dd4238a" providerId="ADAL" clId="{07C20839-48C4-44F6-81A8-83FF92440997}" dt="2022-12-23T06:42:37.593" v="4372" actId="478"/>
          <ac:spMkLst>
            <pc:docMk/>
            <pc:sldMk cId="1508018383" sldId="296"/>
            <ac:spMk id="18" creationId="{9241296F-D562-6D96-27CC-93BCE136E850}"/>
          </ac:spMkLst>
        </pc:spChg>
        <pc:cxnChg chg="add mod">
          <ac:chgData name="LeeKihoon" userId="3fabf05e-f515-4018-a4ee-ca1b7dd4238a" providerId="ADAL" clId="{07C20839-48C4-44F6-81A8-83FF92440997}" dt="2022-12-23T06:41:55.842" v="4352" actId="1076"/>
          <ac:cxnSpMkLst>
            <pc:docMk/>
            <pc:sldMk cId="1508018383" sldId="296"/>
            <ac:cxnSpMk id="10" creationId="{D2B12785-D4E7-B376-5891-04FBD2A28F67}"/>
          </ac:cxnSpMkLst>
        </pc:cxnChg>
        <pc:cxnChg chg="add mod">
          <ac:chgData name="LeeKihoon" userId="3fabf05e-f515-4018-a4ee-ca1b7dd4238a" providerId="ADAL" clId="{07C20839-48C4-44F6-81A8-83FF92440997}" dt="2022-12-23T06:41:54.265" v="4351" actId="1076"/>
          <ac:cxnSpMkLst>
            <pc:docMk/>
            <pc:sldMk cId="1508018383" sldId="296"/>
            <ac:cxnSpMk id="14" creationId="{5B1EE2F1-715E-E821-F73F-B3343C395F60}"/>
          </ac:cxnSpMkLst>
        </pc:cxnChg>
      </pc:sldChg>
      <pc:sldChg chg="addSp delSp modSp add mod modNotesTx">
        <pc:chgData name="LeeKihoon" userId="3fabf05e-f515-4018-a4ee-ca1b7dd4238a" providerId="ADAL" clId="{07C20839-48C4-44F6-81A8-83FF92440997}" dt="2022-12-23T07:08:34.994" v="5158" actId="1076"/>
        <pc:sldMkLst>
          <pc:docMk/>
          <pc:sldMk cId="3730058839" sldId="297"/>
        </pc:sldMkLst>
        <pc:spChg chg="add mod">
          <ac:chgData name="LeeKihoon" userId="3fabf05e-f515-4018-a4ee-ca1b7dd4238a" providerId="ADAL" clId="{07C20839-48C4-44F6-81A8-83FF92440997}" dt="2022-12-23T06:42:48.718" v="4375" actId="571"/>
          <ac:spMkLst>
            <pc:docMk/>
            <pc:sldMk cId="3730058839" sldId="297"/>
            <ac:spMk id="7" creationId="{F7EEB2C2-929E-05D4-C1AB-88346830961F}"/>
          </ac:spMkLst>
        </pc:spChg>
        <pc:spChg chg="mod">
          <ac:chgData name="LeeKihoon" userId="3fabf05e-f515-4018-a4ee-ca1b7dd4238a" providerId="ADAL" clId="{07C20839-48C4-44F6-81A8-83FF92440997}" dt="2022-12-23T06:56:33.441" v="4698" actId="113"/>
          <ac:spMkLst>
            <pc:docMk/>
            <pc:sldMk cId="3730058839" sldId="297"/>
            <ac:spMk id="8" creationId="{BBACCB42-EF73-585D-36D9-2B8ED890560E}"/>
          </ac:spMkLst>
        </pc:spChg>
        <pc:spChg chg="mod">
          <ac:chgData name="LeeKihoon" userId="3fabf05e-f515-4018-a4ee-ca1b7dd4238a" providerId="ADAL" clId="{07C20839-48C4-44F6-81A8-83FF92440997}" dt="2022-12-23T06:59:51.246" v="4883" actId="113"/>
          <ac:spMkLst>
            <pc:docMk/>
            <pc:sldMk cId="3730058839" sldId="297"/>
            <ac:spMk id="11" creationId="{A982FE6F-4CA9-8CF6-10E8-A4B1E858775A}"/>
          </ac:spMkLst>
        </pc:spChg>
        <pc:spChg chg="del">
          <ac:chgData name="LeeKihoon" userId="3fabf05e-f515-4018-a4ee-ca1b7dd4238a" providerId="ADAL" clId="{07C20839-48C4-44F6-81A8-83FF92440997}" dt="2022-12-23T06:43:13.882" v="4383" actId="478"/>
          <ac:spMkLst>
            <pc:docMk/>
            <pc:sldMk cId="3730058839" sldId="297"/>
            <ac:spMk id="12" creationId="{9649194D-9BA6-632C-62E9-565BE9EB64FB}"/>
          </ac:spMkLst>
        </pc:spChg>
        <pc:spChg chg="add mod">
          <ac:chgData name="LeeKihoon" userId="3fabf05e-f515-4018-a4ee-ca1b7dd4238a" providerId="ADAL" clId="{07C20839-48C4-44F6-81A8-83FF92440997}" dt="2022-12-23T07:08:32.209" v="5157" actId="1076"/>
          <ac:spMkLst>
            <pc:docMk/>
            <pc:sldMk cId="3730058839" sldId="297"/>
            <ac:spMk id="13" creationId="{F675C51B-9272-2E97-3E3E-0FED90DF5E20}"/>
          </ac:spMkLst>
        </pc:spChg>
        <pc:spChg chg="add mod">
          <ac:chgData name="LeeKihoon" userId="3fabf05e-f515-4018-a4ee-ca1b7dd4238a" providerId="ADAL" clId="{07C20839-48C4-44F6-81A8-83FF92440997}" dt="2022-12-23T06:56:38.994" v="4699" actId="1076"/>
          <ac:spMkLst>
            <pc:docMk/>
            <pc:sldMk cId="3730058839" sldId="297"/>
            <ac:spMk id="25" creationId="{A50CFE45-9CD7-E9A5-28CD-9402811E55EC}"/>
          </ac:spMkLst>
        </pc:spChg>
        <pc:spChg chg="add mod">
          <ac:chgData name="LeeKihoon" userId="3fabf05e-f515-4018-a4ee-ca1b7dd4238a" providerId="ADAL" clId="{07C20839-48C4-44F6-81A8-83FF92440997}" dt="2022-12-23T06:56:38.994" v="4699" actId="1076"/>
          <ac:spMkLst>
            <pc:docMk/>
            <pc:sldMk cId="3730058839" sldId="297"/>
            <ac:spMk id="26" creationId="{8467E1A0-C47F-C9C2-5021-B777AC43F624}"/>
          </ac:spMkLst>
        </pc:spChg>
        <pc:spChg chg="add mod">
          <ac:chgData name="LeeKihoon" userId="3fabf05e-f515-4018-a4ee-ca1b7dd4238a" providerId="ADAL" clId="{07C20839-48C4-44F6-81A8-83FF92440997}" dt="2022-12-23T07:08:34.994" v="5158" actId="1076"/>
          <ac:spMkLst>
            <pc:docMk/>
            <pc:sldMk cId="3730058839" sldId="297"/>
            <ac:spMk id="28" creationId="{7A3B9516-3C19-4A72-3BC1-A4C45BBE8908}"/>
          </ac:spMkLst>
        </pc:spChg>
        <pc:cxnChg chg="del">
          <ac:chgData name="LeeKihoon" userId="3fabf05e-f515-4018-a4ee-ca1b7dd4238a" providerId="ADAL" clId="{07C20839-48C4-44F6-81A8-83FF92440997}" dt="2022-12-23T06:43:15.026" v="4384" actId="478"/>
          <ac:cxnSpMkLst>
            <pc:docMk/>
            <pc:sldMk cId="3730058839" sldId="297"/>
            <ac:cxnSpMk id="10" creationId="{D2B12785-D4E7-B376-5891-04FBD2A28F67}"/>
          </ac:cxnSpMkLst>
        </pc:cxnChg>
        <pc:cxnChg chg="del">
          <ac:chgData name="LeeKihoon" userId="3fabf05e-f515-4018-a4ee-ca1b7dd4238a" providerId="ADAL" clId="{07C20839-48C4-44F6-81A8-83FF92440997}" dt="2022-12-23T06:43:15.026" v="4384" actId="478"/>
          <ac:cxnSpMkLst>
            <pc:docMk/>
            <pc:sldMk cId="3730058839" sldId="297"/>
            <ac:cxnSpMk id="14" creationId="{5B1EE2F1-715E-E821-F73F-B3343C395F60}"/>
          </ac:cxnSpMkLst>
        </pc:cxnChg>
        <pc:cxnChg chg="add mod">
          <ac:chgData name="LeeKihoon" userId="3fabf05e-f515-4018-a4ee-ca1b7dd4238a" providerId="ADAL" clId="{07C20839-48C4-44F6-81A8-83FF92440997}" dt="2022-12-23T06:56:38.994" v="4699" actId="1076"/>
          <ac:cxnSpMkLst>
            <pc:docMk/>
            <pc:sldMk cId="3730058839" sldId="297"/>
            <ac:cxnSpMk id="15" creationId="{7420F313-5865-5A5A-AE80-A4D6770DB172}"/>
          </ac:cxnSpMkLst>
        </pc:cxnChg>
        <pc:cxnChg chg="add mod">
          <ac:chgData name="LeeKihoon" userId="3fabf05e-f515-4018-a4ee-ca1b7dd4238a" providerId="ADAL" clId="{07C20839-48C4-44F6-81A8-83FF92440997}" dt="2022-12-23T06:56:38.994" v="4699" actId="1076"/>
          <ac:cxnSpMkLst>
            <pc:docMk/>
            <pc:sldMk cId="3730058839" sldId="297"/>
            <ac:cxnSpMk id="16" creationId="{79366E0C-4EE8-C3E1-A7B3-5AA94F0C983C}"/>
          </ac:cxnSpMkLst>
        </pc:cxnChg>
        <pc:cxnChg chg="add mod">
          <ac:chgData name="LeeKihoon" userId="3fabf05e-f515-4018-a4ee-ca1b7dd4238a" providerId="ADAL" clId="{07C20839-48C4-44F6-81A8-83FF92440997}" dt="2022-12-23T06:56:38.994" v="4699" actId="1076"/>
          <ac:cxnSpMkLst>
            <pc:docMk/>
            <pc:sldMk cId="3730058839" sldId="297"/>
            <ac:cxnSpMk id="23" creationId="{8C5FA273-4A2A-9963-8F8E-CA15F6A97BC3}"/>
          </ac:cxnSpMkLst>
        </pc:cxnChg>
        <pc:cxnChg chg="add mod">
          <ac:chgData name="LeeKihoon" userId="3fabf05e-f515-4018-a4ee-ca1b7dd4238a" providerId="ADAL" clId="{07C20839-48C4-44F6-81A8-83FF92440997}" dt="2022-12-23T06:56:38.994" v="4699" actId="1076"/>
          <ac:cxnSpMkLst>
            <pc:docMk/>
            <pc:sldMk cId="3730058839" sldId="297"/>
            <ac:cxnSpMk id="24" creationId="{CDC3B575-A9A0-5D1B-706A-894F66FC489C}"/>
          </ac:cxnSpMkLst>
        </pc:cxnChg>
      </pc:sldChg>
      <pc:sldChg chg="addSp delSp modSp add mod ord">
        <pc:chgData name="LeeKihoon" userId="3fabf05e-f515-4018-a4ee-ca1b7dd4238a" providerId="ADAL" clId="{07C20839-48C4-44F6-81A8-83FF92440997}" dt="2022-12-23T08:42:11.642" v="6339" actId="14100"/>
        <pc:sldMkLst>
          <pc:docMk/>
          <pc:sldMk cId="1061133578" sldId="298"/>
        </pc:sldMkLst>
        <pc:spChg chg="del mod">
          <ac:chgData name="LeeKihoon" userId="3fabf05e-f515-4018-a4ee-ca1b7dd4238a" providerId="ADAL" clId="{07C20839-48C4-44F6-81A8-83FF92440997}" dt="2022-12-23T07:09:06.823" v="5160" actId="478"/>
          <ac:spMkLst>
            <pc:docMk/>
            <pc:sldMk cId="1061133578" sldId="298"/>
            <ac:spMk id="6" creationId="{9A33E513-901C-C44A-240B-23778FEB15FB}"/>
          </ac:spMkLst>
        </pc:spChg>
        <pc:spChg chg="add mod">
          <ac:chgData name="LeeKihoon" userId="3fabf05e-f515-4018-a4ee-ca1b7dd4238a" providerId="ADAL" clId="{07C20839-48C4-44F6-81A8-83FF92440997}" dt="2022-12-23T07:04:00.690" v="4992" actId="1076"/>
          <ac:spMkLst>
            <pc:docMk/>
            <pc:sldMk cId="1061133578" sldId="298"/>
            <ac:spMk id="8" creationId="{69387D0D-0005-92A8-A319-825A481ABF05}"/>
          </ac:spMkLst>
        </pc:spChg>
        <pc:spChg chg="add mod">
          <ac:chgData name="LeeKihoon" userId="3fabf05e-f515-4018-a4ee-ca1b7dd4238a" providerId="ADAL" clId="{07C20839-48C4-44F6-81A8-83FF92440997}" dt="2022-12-23T07:05:08.393" v="5017" actId="1076"/>
          <ac:spMkLst>
            <pc:docMk/>
            <pc:sldMk cId="1061133578" sldId="298"/>
            <ac:spMk id="10" creationId="{13AD7536-D7EC-7070-88C8-20D2434A6035}"/>
          </ac:spMkLst>
        </pc:spChg>
        <pc:spChg chg="add mod">
          <ac:chgData name="LeeKihoon" userId="3fabf05e-f515-4018-a4ee-ca1b7dd4238a" providerId="ADAL" clId="{07C20839-48C4-44F6-81A8-83FF92440997}" dt="2022-12-23T07:09:07.630" v="5161"/>
          <ac:spMkLst>
            <pc:docMk/>
            <pc:sldMk cId="1061133578" sldId="298"/>
            <ac:spMk id="11" creationId="{8A4E0110-440A-613F-8F53-1078C64AD23D}"/>
          </ac:spMkLst>
        </pc:spChg>
        <pc:spChg chg="mod">
          <ac:chgData name="LeeKihoon" userId="3fabf05e-f515-4018-a4ee-ca1b7dd4238a" providerId="ADAL" clId="{07C20839-48C4-44F6-81A8-83FF92440997}" dt="2022-12-23T07:04:25.670" v="4993" actId="1076"/>
          <ac:spMkLst>
            <pc:docMk/>
            <pc:sldMk cId="1061133578" sldId="298"/>
            <ac:spMk id="23" creationId="{33FCE08C-56AF-2E01-567D-9F16511C5B55}"/>
          </ac:spMkLst>
        </pc:spChg>
        <pc:spChg chg="mod">
          <ac:chgData name="LeeKihoon" userId="3fabf05e-f515-4018-a4ee-ca1b7dd4238a" providerId="ADAL" clId="{07C20839-48C4-44F6-81A8-83FF92440997}" dt="2022-12-23T07:04:25.670" v="4993" actId="1076"/>
          <ac:spMkLst>
            <pc:docMk/>
            <pc:sldMk cId="1061133578" sldId="298"/>
            <ac:spMk id="24" creationId="{8095F31E-3AF6-5DB7-110A-51CCA2BFEE3E}"/>
          </ac:spMkLst>
        </pc:spChg>
        <pc:spChg chg="mod">
          <ac:chgData name="LeeKihoon" userId="3fabf05e-f515-4018-a4ee-ca1b7dd4238a" providerId="ADAL" clId="{07C20839-48C4-44F6-81A8-83FF92440997}" dt="2022-12-23T07:04:25.670" v="4993" actId="1076"/>
          <ac:spMkLst>
            <pc:docMk/>
            <pc:sldMk cId="1061133578" sldId="298"/>
            <ac:spMk id="25" creationId="{19B8A146-DD40-47F3-3A0F-2A6C484E1521}"/>
          </ac:spMkLst>
        </pc:spChg>
        <pc:spChg chg="mod">
          <ac:chgData name="LeeKihoon" userId="3fabf05e-f515-4018-a4ee-ca1b7dd4238a" providerId="ADAL" clId="{07C20839-48C4-44F6-81A8-83FF92440997}" dt="2022-12-23T07:03:51.607" v="4987" actId="403"/>
          <ac:spMkLst>
            <pc:docMk/>
            <pc:sldMk cId="1061133578" sldId="298"/>
            <ac:spMk id="28" creationId="{DE852322-4346-3260-B5DF-855B70207BDA}"/>
          </ac:spMkLst>
        </pc:spChg>
        <pc:spChg chg="del">
          <ac:chgData name="LeeKihoon" userId="3fabf05e-f515-4018-a4ee-ca1b7dd4238a" providerId="ADAL" clId="{07C20839-48C4-44F6-81A8-83FF92440997}" dt="2022-12-23T07:03:37.649" v="4986" actId="478"/>
          <ac:spMkLst>
            <pc:docMk/>
            <pc:sldMk cId="1061133578" sldId="298"/>
            <ac:spMk id="29" creationId="{F2F637AC-EEC4-CDB6-AAD4-EBBDE94D0BF7}"/>
          </ac:spMkLst>
        </pc:spChg>
        <pc:cxnChg chg="add mod">
          <ac:chgData name="LeeKihoon" userId="3fabf05e-f515-4018-a4ee-ca1b7dd4238a" providerId="ADAL" clId="{07C20839-48C4-44F6-81A8-83FF92440997}" dt="2022-12-23T08:41:58.188" v="6333" actId="1076"/>
          <ac:cxnSpMkLst>
            <pc:docMk/>
            <pc:sldMk cId="1061133578" sldId="298"/>
            <ac:cxnSpMk id="12" creationId="{7B3BE09E-5D63-850F-D0E9-E0239F29EB11}"/>
          </ac:cxnSpMkLst>
        </pc:cxnChg>
        <pc:cxnChg chg="add mod">
          <ac:chgData name="LeeKihoon" userId="3fabf05e-f515-4018-a4ee-ca1b7dd4238a" providerId="ADAL" clId="{07C20839-48C4-44F6-81A8-83FF92440997}" dt="2022-12-23T08:41:58.188" v="6333" actId="1076"/>
          <ac:cxnSpMkLst>
            <pc:docMk/>
            <pc:sldMk cId="1061133578" sldId="298"/>
            <ac:cxnSpMk id="13" creationId="{E4215E81-F95A-04B5-8ED2-9DCDA813EDD7}"/>
          </ac:cxnSpMkLst>
        </pc:cxnChg>
        <pc:cxnChg chg="add mod">
          <ac:chgData name="LeeKihoon" userId="3fabf05e-f515-4018-a4ee-ca1b7dd4238a" providerId="ADAL" clId="{07C20839-48C4-44F6-81A8-83FF92440997}" dt="2022-12-23T08:42:04.146" v="6336" actId="14100"/>
          <ac:cxnSpMkLst>
            <pc:docMk/>
            <pc:sldMk cId="1061133578" sldId="298"/>
            <ac:cxnSpMk id="14" creationId="{E0847E23-A3E1-3A8D-FD29-45EF4C51B2CA}"/>
          </ac:cxnSpMkLst>
        </pc:cxnChg>
        <pc:cxnChg chg="add mod">
          <ac:chgData name="LeeKihoon" userId="3fabf05e-f515-4018-a4ee-ca1b7dd4238a" providerId="ADAL" clId="{07C20839-48C4-44F6-81A8-83FF92440997}" dt="2022-12-23T08:42:11.642" v="6339" actId="14100"/>
          <ac:cxnSpMkLst>
            <pc:docMk/>
            <pc:sldMk cId="1061133578" sldId="298"/>
            <ac:cxnSpMk id="16" creationId="{FC2BFB54-A7FA-EB44-FD67-FA2F5FEF14EA}"/>
          </ac:cxnSpMkLst>
        </pc:cxnChg>
        <pc:cxnChg chg="mod">
          <ac:chgData name="LeeKihoon" userId="3fabf05e-f515-4018-a4ee-ca1b7dd4238a" providerId="ADAL" clId="{07C20839-48C4-44F6-81A8-83FF92440997}" dt="2022-12-23T07:04:25.670" v="4993" actId="1076"/>
          <ac:cxnSpMkLst>
            <pc:docMk/>
            <pc:sldMk cId="1061133578" sldId="298"/>
            <ac:cxnSpMk id="26" creationId="{40799134-CE38-F050-2DD0-70DE3560F838}"/>
          </ac:cxnSpMkLst>
        </pc:cxnChg>
        <pc:cxnChg chg="mod">
          <ac:chgData name="LeeKihoon" userId="3fabf05e-f515-4018-a4ee-ca1b7dd4238a" providerId="ADAL" clId="{07C20839-48C4-44F6-81A8-83FF92440997}" dt="2022-12-23T07:04:25.670" v="4993" actId="1076"/>
          <ac:cxnSpMkLst>
            <pc:docMk/>
            <pc:sldMk cId="1061133578" sldId="298"/>
            <ac:cxnSpMk id="27" creationId="{CFAA39B1-8CCA-03B0-80B3-CDC5C0E0DFA4}"/>
          </ac:cxnSpMkLst>
        </pc:cxnChg>
      </pc:sldChg>
      <pc:sldChg chg="delSp modSp add del mod">
        <pc:chgData name="LeeKihoon" userId="3fabf05e-f515-4018-a4ee-ca1b7dd4238a" providerId="ADAL" clId="{07C20839-48C4-44F6-81A8-83FF92440997}" dt="2022-12-23T07:00:21.266" v="4909" actId="47"/>
        <pc:sldMkLst>
          <pc:docMk/>
          <pc:sldMk cId="2986886963" sldId="298"/>
        </pc:sldMkLst>
        <pc:spChg chg="del">
          <ac:chgData name="LeeKihoon" userId="3fabf05e-f515-4018-a4ee-ca1b7dd4238a" providerId="ADAL" clId="{07C20839-48C4-44F6-81A8-83FF92440997}" dt="2022-12-23T06:54:25.806" v="4649" actId="478"/>
          <ac:spMkLst>
            <pc:docMk/>
            <pc:sldMk cId="2986886963" sldId="298"/>
            <ac:spMk id="8" creationId="{BBACCB42-EF73-585D-36D9-2B8ED890560E}"/>
          </ac:spMkLst>
        </pc:spChg>
        <pc:spChg chg="mod">
          <ac:chgData name="LeeKihoon" userId="3fabf05e-f515-4018-a4ee-ca1b7dd4238a" providerId="ADAL" clId="{07C20839-48C4-44F6-81A8-83FF92440997}" dt="2022-12-23T06:55:25.888" v="4659" actId="1076"/>
          <ac:spMkLst>
            <pc:docMk/>
            <pc:sldMk cId="2986886963" sldId="298"/>
            <ac:spMk id="11" creationId="{A982FE6F-4CA9-8CF6-10E8-A4B1E858775A}"/>
          </ac:spMkLst>
        </pc:spChg>
        <pc:spChg chg="del">
          <ac:chgData name="LeeKihoon" userId="3fabf05e-f515-4018-a4ee-ca1b7dd4238a" providerId="ADAL" clId="{07C20839-48C4-44F6-81A8-83FF92440997}" dt="2022-12-23T06:54:19.602" v="4641" actId="478"/>
          <ac:spMkLst>
            <pc:docMk/>
            <pc:sldMk cId="2986886963" sldId="298"/>
            <ac:spMk id="13" creationId="{F675C51B-9272-2E97-3E3E-0FED90DF5E20}"/>
          </ac:spMkLst>
        </pc:spChg>
        <pc:spChg chg="del">
          <ac:chgData name="LeeKihoon" userId="3fabf05e-f515-4018-a4ee-ca1b7dd4238a" providerId="ADAL" clId="{07C20839-48C4-44F6-81A8-83FF92440997}" dt="2022-12-23T06:54:24.904" v="4648" actId="478"/>
          <ac:spMkLst>
            <pc:docMk/>
            <pc:sldMk cId="2986886963" sldId="298"/>
            <ac:spMk id="25" creationId="{A50CFE45-9CD7-E9A5-28CD-9402811E55EC}"/>
          </ac:spMkLst>
        </pc:spChg>
        <pc:spChg chg="del mod">
          <ac:chgData name="LeeKihoon" userId="3fabf05e-f515-4018-a4ee-ca1b7dd4238a" providerId="ADAL" clId="{07C20839-48C4-44F6-81A8-83FF92440997}" dt="2022-12-23T06:54:24.904" v="4648" actId="478"/>
          <ac:spMkLst>
            <pc:docMk/>
            <pc:sldMk cId="2986886963" sldId="298"/>
            <ac:spMk id="26" creationId="{8467E1A0-C47F-C9C2-5021-B777AC43F624}"/>
          </ac:spMkLst>
        </pc:spChg>
        <pc:cxnChg chg="del">
          <ac:chgData name="LeeKihoon" userId="3fabf05e-f515-4018-a4ee-ca1b7dd4238a" providerId="ADAL" clId="{07C20839-48C4-44F6-81A8-83FF92440997}" dt="2022-12-23T06:54:24.904" v="4648" actId="478"/>
          <ac:cxnSpMkLst>
            <pc:docMk/>
            <pc:sldMk cId="2986886963" sldId="298"/>
            <ac:cxnSpMk id="15" creationId="{7420F313-5865-5A5A-AE80-A4D6770DB172}"/>
          </ac:cxnSpMkLst>
        </pc:cxnChg>
        <pc:cxnChg chg="del">
          <ac:chgData name="LeeKihoon" userId="3fabf05e-f515-4018-a4ee-ca1b7dd4238a" providerId="ADAL" clId="{07C20839-48C4-44F6-81A8-83FF92440997}" dt="2022-12-23T06:54:24.904" v="4648" actId="478"/>
          <ac:cxnSpMkLst>
            <pc:docMk/>
            <pc:sldMk cId="2986886963" sldId="298"/>
            <ac:cxnSpMk id="16" creationId="{79366E0C-4EE8-C3E1-A7B3-5AA94F0C983C}"/>
          </ac:cxnSpMkLst>
        </pc:cxnChg>
        <pc:cxnChg chg="del">
          <ac:chgData name="LeeKihoon" userId="3fabf05e-f515-4018-a4ee-ca1b7dd4238a" providerId="ADAL" clId="{07C20839-48C4-44F6-81A8-83FF92440997}" dt="2022-12-23T06:54:24.904" v="4648" actId="478"/>
          <ac:cxnSpMkLst>
            <pc:docMk/>
            <pc:sldMk cId="2986886963" sldId="298"/>
            <ac:cxnSpMk id="23" creationId="{8C5FA273-4A2A-9963-8F8E-CA15F6A97BC3}"/>
          </ac:cxnSpMkLst>
        </pc:cxnChg>
        <pc:cxnChg chg="del">
          <ac:chgData name="LeeKihoon" userId="3fabf05e-f515-4018-a4ee-ca1b7dd4238a" providerId="ADAL" clId="{07C20839-48C4-44F6-81A8-83FF92440997}" dt="2022-12-23T06:54:24.904" v="4648" actId="478"/>
          <ac:cxnSpMkLst>
            <pc:docMk/>
            <pc:sldMk cId="2986886963" sldId="298"/>
            <ac:cxnSpMk id="24" creationId="{CDC3B575-A9A0-5D1B-706A-894F66FC489C}"/>
          </ac:cxnSpMkLst>
        </pc:cxnChg>
      </pc:sldChg>
      <pc:sldChg chg="add del">
        <pc:chgData name="LeeKihoon" userId="3fabf05e-f515-4018-a4ee-ca1b7dd4238a" providerId="ADAL" clId="{07C20839-48C4-44F6-81A8-83FF92440997}" dt="2022-12-23T08:06:10.252" v="5622" actId="47"/>
        <pc:sldMkLst>
          <pc:docMk/>
          <pc:sldMk cId="737772590" sldId="299"/>
        </pc:sldMkLst>
      </pc:sldChg>
      <pc:sldChg chg="delSp modSp add del mod">
        <pc:chgData name="LeeKihoon" userId="3fabf05e-f515-4018-a4ee-ca1b7dd4238a" providerId="ADAL" clId="{07C20839-48C4-44F6-81A8-83FF92440997}" dt="2022-12-23T08:07:13.722" v="5656" actId="47"/>
        <pc:sldMkLst>
          <pc:docMk/>
          <pc:sldMk cId="2167575823" sldId="300"/>
        </pc:sldMkLst>
        <pc:spChg chg="mod">
          <ac:chgData name="LeeKihoon" userId="3fabf05e-f515-4018-a4ee-ca1b7dd4238a" providerId="ADAL" clId="{07C20839-48C4-44F6-81A8-83FF92440997}" dt="2022-12-23T08:04:33.427" v="5602" actId="1076"/>
          <ac:spMkLst>
            <pc:docMk/>
            <pc:sldMk cId="2167575823" sldId="300"/>
            <ac:spMk id="14" creationId="{49840625-792D-C55D-5988-A00A18E48C6B}"/>
          </ac:spMkLst>
        </pc:spChg>
        <pc:picChg chg="del">
          <ac:chgData name="LeeKihoon" userId="3fabf05e-f515-4018-a4ee-ca1b7dd4238a" providerId="ADAL" clId="{07C20839-48C4-44F6-81A8-83FF92440997}" dt="2022-12-23T07:52:10.598" v="5476" actId="478"/>
          <ac:picMkLst>
            <pc:docMk/>
            <pc:sldMk cId="2167575823" sldId="300"/>
            <ac:picMk id="12" creationId="{B5B35B75-5C73-25BA-BADD-250BCAF0BA15}"/>
          </ac:picMkLst>
        </pc:picChg>
        <pc:picChg chg="del">
          <ac:chgData name="LeeKihoon" userId="3fabf05e-f515-4018-a4ee-ca1b7dd4238a" providerId="ADAL" clId="{07C20839-48C4-44F6-81A8-83FF92440997}" dt="2022-12-23T07:52:11.222" v="5477" actId="478"/>
          <ac:picMkLst>
            <pc:docMk/>
            <pc:sldMk cId="2167575823" sldId="300"/>
            <ac:picMk id="4100" creationId="{FB55CD79-D548-C514-DC0F-36A869F5C558}"/>
          </ac:picMkLst>
        </pc:picChg>
      </pc:sldChg>
      <pc:sldChg chg="addSp delSp modSp add mod">
        <pc:chgData name="LeeKihoon" userId="3fabf05e-f515-4018-a4ee-ca1b7dd4238a" providerId="ADAL" clId="{07C20839-48C4-44F6-81A8-83FF92440997}" dt="2022-12-26T06:28:40.620" v="7542" actId="207"/>
        <pc:sldMkLst>
          <pc:docMk/>
          <pc:sldMk cId="182659004" sldId="301"/>
        </pc:sldMkLst>
        <pc:spChg chg="del">
          <ac:chgData name="LeeKihoon" userId="3fabf05e-f515-4018-a4ee-ca1b7dd4238a" providerId="ADAL" clId="{07C20839-48C4-44F6-81A8-83FF92440997}" dt="2022-12-23T08:05:59.825" v="5620" actId="478"/>
          <ac:spMkLst>
            <pc:docMk/>
            <pc:sldMk cId="182659004" sldId="301"/>
            <ac:spMk id="7" creationId="{3655972C-DB8C-FD0C-88E9-7D154029C6ED}"/>
          </ac:spMkLst>
        </pc:spChg>
        <pc:spChg chg="del">
          <ac:chgData name="LeeKihoon" userId="3fabf05e-f515-4018-a4ee-ca1b7dd4238a" providerId="ADAL" clId="{07C20839-48C4-44F6-81A8-83FF92440997}" dt="2022-12-23T08:05:59.825" v="5620" actId="478"/>
          <ac:spMkLst>
            <pc:docMk/>
            <pc:sldMk cId="182659004" sldId="301"/>
            <ac:spMk id="9" creationId="{6E522B16-051B-2AC3-9AA4-A5DA8D82A261}"/>
          </ac:spMkLst>
        </pc:spChg>
        <pc:spChg chg="mod">
          <ac:chgData name="LeeKihoon" userId="3fabf05e-f515-4018-a4ee-ca1b7dd4238a" providerId="ADAL" clId="{07C20839-48C4-44F6-81A8-83FF92440997}" dt="2022-12-26T06:28:08.933" v="7531" actId="207"/>
          <ac:spMkLst>
            <pc:docMk/>
            <pc:sldMk cId="182659004" sldId="301"/>
            <ac:spMk id="10" creationId="{484DE24E-D6DC-D33E-DB6E-6DD4B96A6336}"/>
          </ac:spMkLst>
        </pc:spChg>
        <pc:spChg chg="add mod">
          <ac:chgData name="LeeKihoon" userId="3fabf05e-f515-4018-a4ee-ca1b7dd4238a" providerId="ADAL" clId="{07C20839-48C4-44F6-81A8-83FF92440997}" dt="2022-12-23T07:56:41.484" v="5539" actId="1076"/>
          <ac:spMkLst>
            <pc:docMk/>
            <pc:sldMk cId="182659004" sldId="301"/>
            <ac:spMk id="13" creationId="{A4AA4805-8B87-038E-8D00-5EEBD2733C1B}"/>
          </ac:spMkLst>
        </pc:spChg>
        <pc:spChg chg="del">
          <ac:chgData name="LeeKihoon" userId="3fabf05e-f515-4018-a4ee-ca1b7dd4238a" providerId="ADAL" clId="{07C20839-48C4-44F6-81A8-83FF92440997}" dt="2022-12-23T07:55:55.519" v="5486" actId="478"/>
          <ac:spMkLst>
            <pc:docMk/>
            <pc:sldMk cId="182659004" sldId="301"/>
            <ac:spMk id="14" creationId="{49840625-792D-C55D-5988-A00A18E48C6B}"/>
          </ac:spMkLst>
        </pc:spChg>
        <pc:spChg chg="add mod">
          <ac:chgData name="LeeKihoon" userId="3fabf05e-f515-4018-a4ee-ca1b7dd4238a" providerId="ADAL" clId="{07C20839-48C4-44F6-81A8-83FF92440997}" dt="2022-12-23T07:57:37.460" v="5601" actId="1076"/>
          <ac:spMkLst>
            <pc:docMk/>
            <pc:sldMk cId="182659004" sldId="301"/>
            <ac:spMk id="17" creationId="{55A8E580-CBA8-105B-6F4F-B9B6F9658D8C}"/>
          </ac:spMkLst>
        </pc:spChg>
        <pc:spChg chg="add mod">
          <ac:chgData name="LeeKihoon" userId="3fabf05e-f515-4018-a4ee-ca1b7dd4238a" providerId="ADAL" clId="{07C20839-48C4-44F6-81A8-83FF92440997}" dt="2022-12-26T06:28:40.620" v="7542" actId="207"/>
          <ac:spMkLst>
            <pc:docMk/>
            <pc:sldMk cId="182659004" sldId="301"/>
            <ac:spMk id="18" creationId="{A0675513-AF19-0947-5540-557FDBC002C5}"/>
          </ac:spMkLst>
        </pc:spChg>
        <pc:spChg chg="add mod">
          <ac:chgData name="LeeKihoon" userId="3fabf05e-f515-4018-a4ee-ca1b7dd4238a" providerId="ADAL" clId="{07C20839-48C4-44F6-81A8-83FF92440997}" dt="2022-12-23T08:06:00.203" v="5621"/>
          <ac:spMkLst>
            <pc:docMk/>
            <pc:sldMk cId="182659004" sldId="301"/>
            <ac:spMk id="19" creationId="{9E0611C7-EF8B-021F-C1C6-CE03A5BE908E}"/>
          </ac:spMkLst>
        </pc:spChg>
        <pc:spChg chg="add del">
          <ac:chgData name="LeeKihoon" userId="3fabf05e-f515-4018-a4ee-ca1b7dd4238a" providerId="ADAL" clId="{07C20839-48C4-44F6-81A8-83FF92440997}" dt="2022-12-23T08:26:33.685" v="5663" actId="22"/>
          <ac:spMkLst>
            <pc:docMk/>
            <pc:sldMk cId="182659004" sldId="301"/>
            <ac:spMk id="21" creationId="{B7AD50D4-3297-1F38-4EC1-83FF77410C99}"/>
          </ac:spMkLst>
        </pc:spChg>
        <pc:picChg chg="add mod">
          <ac:chgData name="LeeKihoon" userId="3fabf05e-f515-4018-a4ee-ca1b7dd4238a" providerId="ADAL" clId="{07C20839-48C4-44F6-81A8-83FF92440997}" dt="2022-12-23T07:56:15.369" v="5491"/>
          <ac:picMkLst>
            <pc:docMk/>
            <pc:sldMk cId="182659004" sldId="301"/>
            <ac:picMk id="2" creationId="{A7B79DE0-2535-A40D-9EF4-D659495EE9BD}"/>
          </ac:picMkLst>
        </pc:picChg>
        <pc:picChg chg="del mod">
          <ac:chgData name="LeeKihoon" userId="3fabf05e-f515-4018-a4ee-ca1b7dd4238a" providerId="ADAL" clId="{07C20839-48C4-44F6-81A8-83FF92440997}" dt="2022-12-23T07:55:58.805" v="5489" actId="478"/>
          <ac:picMkLst>
            <pc:docMk/>
            <pc:sldMk cId="182659004" sldId="301"/>
            <ac:picMk id="12" creationId="{B5B35B75-5C73-25BA-BADD-250BCAF0BA15}"/>
          </ac:picMkLst>
        </pc:picChg>
        <pc:picChg chg="del mod">
          <ac:chgData name="LeeKihoon" userId="3fabf05e-f515-4018-a4ee-ca1b7dd4238a" providerId="ADAL" clId="{07C20839-48C4-44F6-81A8-83FF92440997}" dt="2022-12-23T07:56:16.615" v="5492" actId="478"/>
          <ac:picMkLst>
            <pc:docMk/>
            <pc:sldMk cId="182659004" sldId="301"/>
            <ac:picMk id="4100" creationId="{FB55CD79-D548-C514-DC0F-36A869F5C558}"/>
          </ac:picMkLst>
        </pc:picChg>
        <pc:cxnChg chg="add mod">
          <ac:chgData name="LeeKihoon" userId="3fabf05e-f515-4018-a4ee-ca1b7dd4238a" providerId="ADAL" clId="{07C20839-48C4-44F6-81A8-83FF92440997}" dt="2022-12-23T07:56:23.171" v="5494" actId="1076"/>
          <ac:cxnSpMkLst>
            <pc:docMk/>
            <pc:sldMk cId="182659004" sldId="301"/>
            <ac:cxnSpMk id="11" creationId="{0B890C5A-EEAF-8CA6-ABA7-01D267CA33D9}"/>
          </ac:cxnSpMkLst>
        </pc:cxnChg>
        <pc:cxnChg chg="add mod">
          <ac:chgData name="LeeKihoon" userId="3fabf05e-f515-4018-a4ee-ca1b7dd4238a" providerId="ADAL" clId="{07C20839-48C4-44F6-81A8-83FF92440997}" dt="2022-12-23T07:57:07.675" v="5541" actId="208"/>
          <ac:cxnSpMkLst>
            <pc:docMk/>
            <pc:sldMk cId="182659004" sldId="301"/>
            <ac:cxnSpMk id="16" creationId="{BCEEF4A0-9E0F-1E67-BA5B-7AA72298CE57}"/>
          </ac:cxnSpMkLst>
        </pc:cxnChg>
      </pc:sldChg>
      <pc:sldChg chg="modSp add mod">
        <pc:chgData name="LeeKihoon" userId="3fabf05e-f515-4018-a4ee-ca1b7dd4238a" providerId="ADAL" clId="{07C20839-48C4-44F6-81A8-83FF92440997}" dt="2022-12-26T06:28:37.340" v="7541" actId="207"/>
        <pc:sldMkLst>
          <pc:docMk/>
          <pc:sldMk cId="2236857767" sldId="302"/>
        </pc:sldMkLst>
        <pc:spChg chg="mod">
          <ac:chgData name="LeeKihoon" userId="3fabf05e-f515-4018-a4ee-ca1b7dd4238a" providerId="ADAL" clId="{07C20839-48C4-44F6-81A8-83FF92440997}" dt="2022-12-26T06:28:37.340" v="7541" actId="207"/>
          <ac:spMkLst>
            <pc:docMk/>
            <pc:sldMk cId="2236857767" sldId="302"/>
            <ac:spMk id="9" creationId="{6E522B16-051B-2AC3-9AA4-A5DA8D82A261}"/>
          </ac:spMkLst>
        </pc:spChg>
        <pc:spChg chg="mod">
          <ac:chgData name="LeeKihoon" userId="3fabf05e-f515-4018-a4ee-ca1b7dd4238a" providerId="ADAL" clId="{07C20839-48C4-44F6-81A8-83FF92440997}" dt="2022-12-26T06:28:06.540" v="7529" actId="207"/>
          <ac:spMkLst>
            <pc:docMk/>
            <pc:sldMk cId="2236857767" sldId="302"/>
            <ac:spMk id="10" creationId="{484DE24E-D6DC-D33E-DB6E-6DD4B96A6336}"/>
          </ac:spMkLst>
        </pc:spChg>
      </pc:sldChg>
      <pc:sldChg chg="addSp delSp modSp add del mod">
        <pc:chgData name="LeeKihoon" userId="3fabf05e-f515-4018-a4ee-ca1b7dd4238a" providerId="ADAL" clId="{07C20839-48C4-44F6-81A8-83FF92440997}" dt="2022-12-23T08:43:14.545" v="6386" actId="47"/>
        <pc:sldMkLst>
          <pc:docMk/>
          <pc:sldMk cId="2996278966" sldId="303"/>
        </pc:sldMkLst>
        <pc:spChg chg="mod">
          <ac:chgData name="LeeKihoon" userId="3fabf05e-f515-4018-a4ee-ca1b7dd4238a" providerId="ADAL" clId="{07C20839-48C4-44F6-81A8-83FF92440997}" dt="2022-12-23T08:30:21.558" v="5779" actId="1076"/>
          <ac:spMkLst>
            <pc:docMk/>
            <pc:sldMk cId="2996278966" sldId="303"/>
            <ac:spMk id="9" creationId="{6E522B16-051B-2AC3-9AA4-A5DA8D82A261}"/>
          </ac:spMkLst>
        </pc:spChg>
        <pc:spChg chg="add del mod ord">
          <ac:chgData name="LeeKihoon" userId="3fabf05e-f515-4018-a4ee-ca1b7dd4238a" providerId="ADAL" clId="{07C20839-48C4-44F6-81A8-83FF92440997}" dt="2022-12-23T08:35:39.732" v="6006" actId="21"/>
          <ac:spMkLst>
            <pc:docMk/>
            <pc:sldMk cId="2996278966" sldId="303"/>
            <ac:spMk id="18" creationId="{31C89ECE-B4FF-6070-A4CC-A09BA0248A70}"/>
          </ac:spMkLst>
        </pc:spChg>
        <pc:spChg chg="add del mod ord">
          <ac:chgData name="LeeKihoon" userId="3fabf05e-f515-4018-a4ee-ca1b7dd4238a" providerId="ADAL" clId="{07C20839-48C4-44F6-81A8-83FF92440997}" dt="2022-12-23T08:35:39.732" v="6006" actId="21"/>
          <ac:spMkLst>
            <pc:docMk/>
            <pc:sldMk cId="2996278966" sldId="303"/>
            <ac:spMk id="21" creationId="{C7BD4C02-961A-5597-D073-50595ABE87C9}"/>
          </ac:spMkLst>
        </pc:spChg>
        <pc:picChg chg="del mod ord">
          <ac:chgData name="LeeKihoon" userId="3fabf05e-f515-4018-a4ee-ca1b7dd4238a" providerId="ADAL" clId="{07C20839-48C4-44F6-81A8-83FF92440997}" dt="2022-12-23T08:35:39.732" v="6006" actId="21"/>
          <ac:picMkLst>
            <pc:docMk/>
            <pc:sldMk cId="2996278966" sldId="303"/>
            <ac:picMk id="16" creationId="{78A2E0B4-409A-2845-88CB-E049BB38E277}"/>
          </ac:picMkLst>
        </pc:picChg>
        <pc:picChg chg="add del mod">
          <ac:chgData name="LeeKihoon" userId="3fabf05e-f515-4018-a4ee-ca1b7dd4238a" providerId="ADAL" clId="{07C20839-48C4-44F6-81A8-83FF92440997}" dt="2022-12-23T08:30:15.825" v="5777" actId="478"/>
          <ac:picMkLst>
            <pc:docMk/>
            <pc:sldMk cId="2996278966" sldId="303"/>
            <ac:picMk id="22" creationId="{F6059522-5EA3-4274-ECE2-610180C4F5D9}"/>
          </ac:picMkLst>
        </pc:picChg>
        <pc:picChg chg="add del mod">
          <ac:chgData name="LeeKihoon" userId="3fabf05e-f515-4018-a4ee-ca1b7dd4238a" providerId="ADAL" clId="{07C20839-48C4-44F6-81A8-83FF92440997}" dt="2022-12-23T08:35:39.732" v="6006" actId="21"/>
          <ac:picMkLst>
            <pc:docMk/>
            <pc:sldMk cId="2996278966" sldId="303"/>
            <ac:picMk id="23" creationId="{C83A77EC-1DE8-92B5-B861-082312EB15E6}"/>
          </ac:picMkLst>
        </pc:picChg>
        <pc:picChg chg="add del mod">
          <ac:chgData name="LeeKihoon" userId="3fabf05e-f515-4018-a4ee-ca1b7dd4238a" providerId="ADAL" clId="{07C20839-48C4-44F6-81A8-83FF92440997}" dt="2022-12-23T08:31:31.507" v="5794"/>
          <ac:picMkLst>
            <pc:docMk/>
            <pc:sldMk cId="2996278966" sldId="303"/>
            <ac:picMk id="24" creationId="{4C2AFC16-2D08-5B3A-E53C-264B584D17C8}"/>
          </ac:picMkLst>
        </pc:picChg>
        <pc:cxnChg chg="add del mod ord">
          <ac:chgData name="LeeKihoon" userId="3fabf05e-f515-4018-a4ee-ca1b7dd4238a" providerId="ADAL" clId="{07C20839-48C4-44F6-81A8-83FF92440997}" dt="2022-12-23T08:35:39.732" v="6006" actId="21"/>
          <ac:cxnSpMkLst>
            <pc:docMk/>
            <pc:sldMk cId="2996278966" sldId="303"/>
            <ac:cxnSpMk id="7" creationId="{BF5170D8-8547-86CE-F3BF-C5F572B90148}"/>
          </ac:cxnSpMkLst>
        </pc:cxnChg>
        <pc:cxnChg chg="add del mod ord">
          <ac:chgData name="LeeKihoon" userId="3fabf05e-f515-4018-a4ee-ca1b7dd4238a" providerId="ADAL" clId="{07C20839-48C4-44F6-81A8-83FF92440997}" dt="2022-12-23T08:35:39.732" v="6006" actId="21"/>
          <ac:cxnSpMkLst>
            <pc:docMk/>
            <pc:sldMk cId="2996278966" sldId="303"/>
            <ac:cxnSpMk id="12" creationId="{15E7644C-A2DE-A755-4F11-5D20EE09CF58}"/>
          </ac:cxnSpMkLst>
        </pc:cxnChg>
        <pc:cxnChg chg="add del mod ord">
          <ac:chgData name="LeeKihoon" userId="3fabf05e-f515-4018-a4ee-ca1b7dd4238a" providerId="ADAL" clId="{07C20839-48C4-44F6-81A8-83FF92440997}" dt="2022-12-23T08:35:39.732" v="6006" actId="21"/>
          <ac:cxnSpMkLst>
            <pc:docMk/>
            <pc:sldMk cId="2996278966" sldId="303"/>
            <ac:cxnSpMk id="20" creationId="{CB45771B-48EF-FC79-B778-3E71BB03F7A3}"/>
          </ac:cxnSpMkLst>
        </pc:cxnChg>
      </pc:sldChg>
      <pc:sldChg chg="addSp delSp modSp add mod ord">
        <pc:chgData name="LeeKihoon" userId="3fabf05e-f515-4018-a4ee-ca1b7dd4238a" providerId="ADAL" clId="{07C20839-48C4-44F6-81A8-83FF92440997}" dt="2022-12-26T06:28:34.796" v="7538" actId="207"/>
        <pc:sldMkLst>
          <pc:docMk/>
          <pc:sldMk cId="1966254387" sldId="304"/>
        </pc:sldMkLst>
        <pc:spChg chg="mod">
          <ac:chgData name="LeeKihoon" userId="3fabf05e-f515-4018-a4ee-ca1b7dd4238a" providerId="ADAL" clId="{07C20839-48C4-44F6-81A8-83FF92440997}" dt="2022-12-26T06:28:34.796" v="7538" actId="207"/>
          <ac:spMkLst>
            <pc:docMk/>
            <pc:sldMk cId="1966254387" sldId="304"/>
            <ac:spMk id="9" creationId="{6E522B16-051B-2AC3-9AA4-A5DA8D82A261}"/>
          </ac:spMkLst>
        </pc:spChg>
        <pc:spChg chg="mod">
          <ac:chgData name="LeeKihoon" userId="3fabf05e-f515-4018-a4ee-ca1b7dd4238a" providerId="ADAL" clId="{07C20839-48C4-44F6-81A8-83FF92440997}" dt="2022-12-26T06:28:03.377" v="7527" actId="207"/>
          <ac:spMkLst>
            <pc:docMk/>
            <pc:sldMk cId="1966254387" sldId="304"/>
            <ac:spMk id="10" creationId="{484DE24E-D6DC-D33E-DB6E-6DD4B96A6336}"/>
          </ac:spMkLst>
        </pc:spChg>
        <pc:spChg chg="add mod">
          <ac:chgData name="LeeKihoon" userId="3fabf05e-f515-4018-a4ee-ca1b7dd4238a" providerId="ADAL" clId="{07C20839-48C4-44F6-81A8-83FF92440997}" dt="2022-12-23T08:32:15.231" v="5801" actId="164"/>
          <ac:spMkLst>
            <pc:docMk/>
            <pc:sldMk cId="1966254387" sldId="304"/>
            <ac:spMk id="11" creationId="{C5AE8C1B-0464-6928-D81A-74AC4B813169}"/>
          </ac:spMkLst>
        </pc:spChg>
        <pc:spChg chg="add mod">
          <ac:chgData name="LeeKihoon" userId="3fabf05e-f515-4018-a4ee-ca1b7dd4238a" providerId="ADAL" clId="{07C20839-48C4-44F6-81A8-83FF92440997}" dt="2022-12-23T08:40:51.881" v="6312" actId="1076"/>
          <ac:spMkLst>
            <pc:docMk/>
            <pc:sldMk cId="1966254387" sldId="304"/>
            <ac:spMk id="14" creationId="{A4F8950D-65EF-DE73-88B9-828476E62EC7}"/>
          </ac:spMkLst>
        </pc:spChg>
        <pc:spChg chg="add mod">
          <ac:chgData name="LeeKihoon" userId="3fabf05e-f515-4018-a4ee-ca1b7dd4238a" providerId="ADAL" clId="{07C20839-48C4-44F6-81A8-83FF92440997}" dt="2022-12-23T08:36:33.684" v="6182" actId="404"/>
          <ac:spMkLst>
            <pc:docMk/>
            <pc:sldMk cId="1966254387" sldId="304"/>
            <ac:spMk id="15" creationId="{9CAFD99D-175B-185A-BB8F-56B37A4B0C71}"/>
          </ac:spMkLst>
        </pc:spChg>
        <pc:spChg chg="add mod">
          <ac:chgData name="LeeKihoon" userId="3fabf05e-f515-4018-a4ee-ca1b7dd4238a" providerId="ADAL" clId="{07C20839-48C4-44F6-81A8-83FF92440997}" dt="2022-12-23T08:36:52.368" v="6203" actId="20577"/>
          <ac:spMkLst>
            <pc:docMk/>
            <pc:sldMk cId="1966254387" sldId="304"/>
            <ac:spMk id="17" creationId="{515C51EE-BD01-10A1-1AA8-791BD31AADA1}"/>
          </ac:spMkLst>
        </pc:spChg>
        <pc:spChg chg="del">
          <ac:chgData name="LeeKihoon" userId="3fabf05e-f515-4018-a4ee-ca1b7dd4238a" providerId="ADAL" clId="{07C20839-48C4-44F6-81A8-83FF92440997}" dt="2022-12-23T08:31:59.269" v="5796" actId="478"/>
          <ac:spMkLst>
            <pc:docMk/>
            <pc:sldMk cId="1966254387" sldId="304"/>
            <ac:spMk id="18" creationId="{31C89ECE-B4FF-6070-A4CC-A09BA0248A70}"/>
          </ac:spMkLst>
        </pc:spChg>
        <pc:spChg chg="del">
          <ac:chgData name="LeeKihoon" userId="3fabf05e-f515-4018-a4ee-ca1b7dd4238a" providerId="ADAL" clId="{07C20839-48C4-44F6-81A8-83FF92440997}" dt="2022-12-23T08:31:59.269" v="5796" actId="478"/>
          <ac:spMkLst>
            <pc:docMk/>
            <pc:sldMk cId="1966254387" sldId="304"/>
            <ac:spMk id="21" creationId="{C7BD4C02-961A-5597-D073-50595ABE87C9}"/>
          </ac:spMkLst>
        </pc:spChg>
        <pc:spChg chg="add del">
          <ac:chgData name="LeeKihoon" userId="3fabf05e-f515-4018-a4ee-ca1b7dd4238a" providerId="ADAL" clId="{07C20839-48C4-44F6-81A8-83FF92440997}" dt="2022-12-23T08:37:35.380" v="6209" actId="22"/>
          <ac:spMkLst>
            <pc:docMk/>
            <pc:sldMk cId="1966254387" sldId="304"/>
            <ac:spMk id="22" creationId="{AF2C0388-6A9A-DFEA-BA79-8956482CBF14}"/>
          </ac:spMkLst>
        </pc:spChg>
        <pc:spChg chg="add mod">
          <ac:chgData name="LeeKihoon" userId="3fabf05e-f515-4018-a4ee-ca1b7dd4238a" providerId="ADAL" clId="{07C20839-48C4-44F6-81A8-83FF92440997}" dt="2022-12-23T08:38:14.528" v="6298" actId="113"/>
          <ac:spMkLst>
            <pc:docMk/>
            <pc:sldMk cId="1966254387" sldId="304"/>
            <ac:spMk id="25" creationId="{3C43783D-4CD5-A508-DF36-EE575F266743}"/>
          </ac:spMkLst>
        </pc:spChg>
        <pc:spChg chg="add mod">
          <ac:chgData name="LeeKihoon" userId="3fabf05e-f515-4018-a4ee-ca1b7dd4238a" providerId="ADAL" clId="{07C20839-48C4-44F6-81A8-83FF92440997}" dt="2022-12-23T08:42:30.346" v="6345" actId="1076"/>
          <ac:spMkLst>
            <pc:docMk/>
            <pc:sldMk cId="1966254387" sldId="304"/>
            <ac:spMk id="27" creationId="{C5559521-65F1-223C-31C0-DE9C0004EE04}"/>
          </ac:spMkLst>
        </pc:spChg>
        <pc:spChg chg="add mod">
          <ac:chgData name="LeeKihoon" userId="3fabf05e-f515-4018-a4ee-ca1b7dd4238a" providerId="ADAL" clId="{07C20839-48C4-44F6-81A8-83FF92440997}" dt="2022-12-23T08:42:47.646" v="6383"/>
          <ac:spMkLst>
            <pc:docMk/>
            <pc:sldMk cId="1966254387" sldId="304"/>
            <ac:spMk id="30" creationId="{2D9192BD-5961-0688-1974-326C399D89D3}"/>
          </ac:spMkLst>
        </pc:spChg>
        <pc:grpChg chg="add mod">
          <ac:chgData name="LeeKihoon" userId="3fabf05e-f515-4018-a4ee-ca1b7dd4238a" providerId="ADAL" clId="{07C20839-48C4-44F6-81A8-83FF92440997}" dt="2022-12-23T08:40:51.881" v="6312" actId="1076"/>
          <ac:grpSpMkLst>
            <pc:docMk/>
            <pc:sldMk cId="1966254387" sldId="304"/>
            <ac:grpSpMk id="13" creationId="{F739A463-7EC4-5BCB-D2B8-2791E3E34AD9}"/>
          </ac:grpSpMkLst>
        </pc:grpChg>
        <pc:picChg chg="add mod">
          <ac:chgData name="LeeKihoon" userId="3fabf05e-f515-4018-a4ee-ca1b7dd4238a" providerId="ADAL" clId="{07C20839-48C4-44F6-81A8-83FF92440997}" dt="2022-12-23T08:32:15.231" v="5801" actId="164"/>
          <ac:picMkLst>
            <pc:docMk/>
            <pc:sldMk cId="1966254387" sldId="304"/>
            <ac:picMk id="8" creationId="{B6B68751-F31E-FC0B-ACDB-C8E35B2D331E}"/>
          </ac:picMkLst>
        </pc:picChg>
        <pc:picChg chg="del">
          <ac:chgData name="LeeKihoon" userId="3fabf05e-f515-4018-a4ee-ca1b7dd4238a" providerId="ADAL" clId="{07C20839-48C4-44F6-81A8-83FF92440997}" dt="2022-12-23T08:31:59.269" v="5796" actId="478"/>
          <ac:picMkLst>
            <pc:docMk/>
            <pc:sldMk cId="1966254387" sldId="304"/>
            <ac:picMk id="16" creationId="{78A2E0B4-409A-2845-88CB-E049BB38E277}"/>
          </ac:picMkLst>
        </pc:picChg>
        <pc:picChg chg="del">
          <ac:chgData name="LeeKihoon" userId="3fabf05e-f515-4018-a4ee-ca1b7dd4238a" providerId="ADAL" clId="{07C20839-48C4-44F6-81A8-83FF92440997}" dt="2022-12-23T08:31:59.269" v="5796" actId="478"/>
          <ac:picMkLst>
            <pc:docMk/>
            <pc:sldMk cId="1966254387" sldId="304"/>
            <ac:picMk id="23" creationId="{C83A77EC-1DE8-92B5-B861-082312EB15E6}"/>
          </ac:picMkLst>
        </pc:picChg>
        <pc:picChg chg="add mod">
          <ac:chgData name="LeeKihoon" userId="3fabf05e-f515-4018-a4ee-ca1b7dd4238a" providerId="ADAL" clId="{07C20839-48C4-44F6-81A8-83FF92440997}" dt="2022-12-23T08:42:30.346" v="6345" actId="1076"/>
          <ac:picMkLst>
            <pc:docMk/>
            <pc:sldMk cId="1966254387" sldId="304"/>
            <ac:picMk id="28" creationId="{866A596B-0BFD-5CD4-AE72-7FE23D1F0648}"/>
          </ac:picMkLst>
        </pc:picChg>
        <pc:cxnChg chg="del">
          <ac:chgData name="LeeKihoon" userId="3fabf05e-f515-4018-a4ee-ca1b7dd4238a" providerId="ADAL" clId="{07C20839-48C4-44F6-81A8-83FF92440997}" dt="2022-12-23T08:31:59.269" v="5796" actId="478"/>
          <ac:cxnSpMkLst>
            <pc:docMk/>
            <pc:sldMk cId="1966254387" sldId="304"/>
            <ac:cxnSpMk id="7" creationId="{BF5170D8-8547-86CE-F3BF-C5F572B90148}"/>
          </ac:cxnSpMkLst>
        </pc:cxnChg>
        <pc:cxnChg chg="del">
          <ac:chgData name="LeeKihoon" userId="3fabf05e-f515-4018-a4ee-ca1b7dd4238a" providerId="ADAL" clId="{07C20839-48C4-44F6-81A8-83FF92440997}" dt="2022-12-23T08:31:59.269" v="5796" actId="478"/>
          <ac:cxnSpMkLst>
            <pc:docMk/>
            <pc:sldMk cId="1966254387" sldId="304"/>
            <ac:cxnSpMk id="12" creationId="{15E7644C-A2DE-A755-4F11-5D20EE09CF58}"/>
          </ac:cxnSpMkLst>
        </pc:cxnChg>
        <pc:cxnChg chg="del">
          <ac:chgData name="LeeKihoon" userId="3fabf05e-f515-4018-a4ee-ca1b7dd4238a" providerId="ADAL" clId="{07C20839-48C4-44F6-81A8-83FF92440997}" dt="2022-12-23T08:31:59.269" v="5796" actId="478"/>
          <ac:cxnSpMkLst>
            <pc:docMk/>
            <pc:sldMk cId="1966254387" sldId="304"/>
            <ac:cxnSpMk id="20" creationId="{CB45771B-48EF-FC79-B778-3E71BB03F7A3}"/>
          </ac:cxnSpMkLst>
        </pc:cxnChg>
        <pc:cxnChg chg="add mod">
          <ac:chgData name="LeeKihoon" userId="3fabf05e-f515-4018-a4ee-ca1b7dd4238a" providerId="ADAL" clId="{07C20839-48C4-44F6-81A8-83FF92440997}" dt="2022-12-23T08:42:24.082" v="6343" actId="1076"/>
          <ac:cxnSpMkLst>
            <pc:docMk/>
            <pc:sldMk cId="1966254387" sldId="304"/>
            <ac:cxnSpMk id="31" creationId="{A2198640-F1AF-B14B-33EC-1EF5A4AC65F0}"/>
          </ac:cxnSpMkLst>
        </pc:cxnChg>
        <pc:cxnChg chg="add mod">
          <ac:chgData name="LeeKihoon" userId="3fabf05e-f515-4018-a4ee-ca1b7dd4238a" providerId="ADAL" clId="{07C20839-48C4-44F6-81A8-83FF92440997}" dt="2022-12-23T08:42:19.394" v="6342" actId="14100"/>
          <ac:cxnSpMkLst>
            <pc:docMk/>
            <pc:sldMk cId="1966254387" sldId="304"/>
            <ac:cxnSpMk id="32" creationId="{E1ECB2FA-EA30-E6A5-2AB6-79B86C7582DB}"/>
          </ac:cxnSpMkLst>
        </pc:cxnChg>
      </pc:sldChg>
      <pc:sldChg chg="addSp delSp modSp add mod modNotesTx">
        <pc:chgData name="LeeKihoon" userId="3fabf05e-f515-4018-a4ee-ca1b7dd4238a" providerId="ADAL" clId="{07C20839-48C4-44F6-81A8-83FF92440997}" dt="2022-12-26T07:11:48.865" v="10648" actId="1076"/>
        <pc:sldMkLst>
          <pc:docMk/>
          <pc:sldMk cId="2362435764" sldId="305"/>
        </pc:sldMkLst>
        <pc:spChg chg="mod">
          <ac:chgData name="LeeKihoon" userId="3fabf05e-f515-4018-a4ee-ca1b7dd4238a" providerId="ADAL" clId="{07C20839-48C4-44F6-81A8-83FF92440997}" dt="2022-12-26T06:28:16.101" v="7534" actId="207"/>
          <ac:spMkLst>
            <pc:docMk/>
            <pc:sldMk cId="2362435764" sldId="305"/>
            <ac:spMk id="10" creationId="{484DE24E-D6DC-D33E-DB6E-6DD4B96A6336}"/>
          </ac:spMkLst>
        </pc:spChg>
        <pc:spChg chg="add mod">
          <ac:chgData name="LeeKihoon" userId="3fabf05e-f515-4018-a4ee-ca1b7dd4238a" providerId="ADAL" clId="{07C20839-48C4-44F6-81A8-83FF92440997}" dt="2022-12-26T07:11:48.865" v="10648" actId="1076"/>
          <ac:spMkLst>
            <pc:docMk/>
            <pc:sldMk cId="2362435764" sldId="305"/>
            <ac:spMk id="11" creationId="{11F68967-C18C-A4C6-5E78-81CC1AF302FD}"/>
          </ac:spMkLst>
        </pc:spChg>
        <pc:spChg chg="del">
          <ac:chgData name="LeeKihoon" userId="3fabf05e-f515-4018-a4ee-ca1b7dd4238a" providerId="ADAL" clId="{07C20839-48C4-44F6-81A8-83FF92440997}" dt="2022-12-23T08:44:24.376" v="6390" actId="478"/>
          <ac:spMkLst>
            <pc:docMk/>
            <pc:sldMk cId="2362435764" sldId="305"/>
            <ac:spMk id="13" creationId="{A4AA4805-8B87-038E-8D00-5EEBD2733C1B}"/>
          </ac:spMkLst>
        </pc:spChg>
        <pc:spChg chg="add mod">
          <ac:chgData name="LeeKihoon" userId="3fabf05e-f515-4018-a4ee-ca1b7dd4238a" providerId="ADAL" clId="{07C20839-48C4-44F6-81A8-83FF92440997}" dt="2022-12-26T07:11:42.713" v="10645" actId="1076"/>
          <ac:spMkLst>
            <pc:docMk/>
            <pc:sldMk cId="2362435764" sldId="305"/>
            <ac:spMk id="14" creationId="{5E518EC2-171B-6F98-28C8-449230442C07}"/>
          </ac:spMkLst>
        </pc:spChg>
        <pc:spChg chg="del">
          <ac:chgData name="LeeKihoon" userId="3fabf05e-f515-4018-a4ee-ca1b7dd4238a" providerId="ADAL" clId="{07C20839-48C4-44F6-81A8-83FF92440997}" dt="2022-12-23T08:44:24.376" v="6390" actId="478"/>
          <ac:spMkLst>
            <pc:docMk/>
            <pc:sldMk cId="2362435764" sldId="305"/>
            <ac:spMk id="17" creationId="{55A8E580-CBA8-105B-6F4F-B9B6F9658D8C}"/>
          </ac:spMkLst>
        </pc:spChg>
        <pc:spChg chg="mod">
          <ac:chgData name="LeeKihoon" userId="3fabf05e-f515-4018-a4ee-ca1b7dd4238a" providerId="ADAL" clId="{07C20839-48C4-44F6-81A8-83FF92440997}" dt="2022-12-26T07:11:36.394" v="10644" actId="1076"/>
          <ac:spMkLst>
            <pc:docMk/>
            <pc:sldMk cId="2362435764" sldId="305"/>
            <ac:spMk id="18" creationId="{A0675513-AF19-0947-5540-557FDBC002C5}"/>
          </ac:spMkLst>
        </pc:spChg>
        <pc:spChg chg="del">
          <ac:chgData name="LeeKihoon" userId="3fabf05e-f515-4018-a4ee-ca1b7dd4238a" providerId="ADAL" clId="{07C20839-48C4-44F6-81A8-83FF92440997}" dt="2022-12-23T08:44:27.122" v="6391" actId="478"/>
          <ac:spMkLst>
            <pc:docMk/>
            <pc:sldMk cId="2362435764" sldId="305"/>
            <ac:spMk id="19" creationId="{9E0611C7-EF8B-021F-C1C6-CE03A5BE908E}"/>
          </ac:spMkLst>
        </pc:spChg>
        <pc:picChg chg="del mod">
          <ac:chgData name="LeeKihoon" userId="3fabf05e-f515-4018-a4ee-ca1b7dd4238a" providerId="ADAL" clId="{07C20839-48C4-44F6-81A8-83FF92440997}" dt="2022-12-23T08:44:23.495" v="6389" actId="478"/>
          <ac:picMkLst>
            <pc:docMk/>
            <pc:sldMk cId="2362435764" sldId="305"/>
            <ac:picMk id="2" creationId="{A7B79DE0-2535-A40D-9EF4-D659495EE9BD}"/>
          </ac:picMkLst>
        </pc:picChg>
        <pc:picChg chg="mod">
          <ac:chgData name="LeeKihoon" userId="3fabf05e-f515-4018-a4ee-ca1b7dd4238a" providerId="ADAL" clId="{07C20839-48C4-44F6-81A8-83FF92440997}" dt="2022-12-26T07:11:21.826" v="10641" actId="1076"/>
          <ac:picMkLst>
            <pc:docMk/>
            <pc:sldMk cId="2362435764" sldId="305"/>
            <ac:picMk id="7" creationId="{D57D64A1-8250-98D9-FA46-6555C45B829C}"/>
          </ac:picMkLst>
        </pc:picChg>
        <pc:picChg chg="add mod">
          <ac:chgData name="LeeKihoon" userId="3fabf05e-f515-4018-a4ee-ca1b7dd4238a" providerId="ADAL" clId="{07C20839-48C4-44F6-81A8-83FF92440997}" dt="2022-12-26T07:11:48.865" v="10648" actId="1076"/>
          <ac:picMkLst>
            <pc:docMk/>
            <pc:sldMk cId="2362435764" sldId="305"/>
            <ac:picMk id="8" creationId="{69B37198-26F8-03ED-8BA1-CEA62EC225A0}"/>
          </ac:picMkLst>
        </pc:picChg>
        <pc:picChg chg="add del mod">
          <ac:chgData name="LeeKihoon" userId="3fabf05e-f515-4018-a4ee-ca1b7dd4238a" providerId="ADAL" clId="{07C20839-48C4-44F6-81A8-83FF92440997}" dt="2022-12-23T08:44:58.953" v="6396" actId="478"/>
          <ac:picMkLst>
            <pc:docMk/>
            <pc:sldMk cId="2362435764" sldId="305"/>
            <ac:picMk id="8" creationId="{F1807D20-AFE7-6320-D99B-7F57847E3528}"/>
          </ac:picMkLst>
        </pc:picChg>
        <pc:picChg chg="add del mod">
          <ac:chgData name="LeeKihoon" userId="3fabf05e-f515-4018-a4ee-ca1b7dd4238a" providerId="ADAL" clId="{07C20839-48C4-44F6-81A8-83FF92440997}" dt="2022-12-23T08:55:28.026" v="6402" actId="478"/>
          <ac:picMkLst>
            <pc:docMk/>
            <pc:sldMk cId="2362435764" sldId="305"/>
            <ac:picMk id="12" creationId="{C3EE21B7-4563-CB8F-E916-6E5F6EBF14ED}"/>
          </ac:picMkLst>
        </pc:picChg>
        <pc:picChg chg="add del mod">
          <ac:chgData name="LeeKihoon" userId="3fabf05e-f515-4018-a4ee-ca1b7dd4238a" providerId="ADAL" clId="{07C20839-48C4-44F6-81A8-83FF92440997}" dt="2022-12-26T05:05:18.043" v="6697" actId="478"/>
          <ac:picMkLst>
            <pc:docMk/>
            <pc:sldMk cId="2362435764" sldId="305"/>
            <ac:picMk id="13" creationId="{0ED6E5E3-1CFF-4F54-A3F2-3D854284A046}"/>
          </ac:picMkLst>
        </pc:picChg>
        <pc:picChg chg="add mod">
          <ac:chgData name="LeeKihoon" userId="3fabf05e-f515-4018-a4ee-ca1b7dd4238a" providerId="ADAL" clId="{07C20839-48C4-44F6-81A8-83FF92440997}" dt="2022-12-26T07:11:20.145" v="10640" actId="1076"/>
          <ac:picMkLst>
            <pc:docMk/>
            <pc:sldMk cId="2362435764" sldId="305"/>
            <ac:picMk id="15" creationId="{6300952C-25EE-420C-44D0-4410DFB68AD9}"/>
          </ac:picMkLst>
        </pc:picChg>
        <pc:picChg chg="add mod">
          <ac:chgData name="LeeKihoon" userId="3fabf05e-f515-4018-a4ee-ca1b7dd4238a" providerId="ADAL" clId="{07C20839-48C4-44F6-81A8-83FF92440997}" dt="2022-12-26T07:11:48.865" v="10648" actId="1076"/>
          <ac:picMkLst>
            <pc:docMk/>
            <pc:sldMk cId="2362435764" sldId="305"/>
            <ac:picMk id="1026" creationId="{B21B1794-AC89-DB53-FAAB-7B92AAB82FAF}"/>
          </ac:picMkLst>
        </pc:picChg>
        <pc:cxnChg chg="del">
          <ac:chgData name="LeeKihoon" userId="3fabf05e-f515-4018-a4ee-ca1b7dd4238a" providerId="ADAL" clId="{07C20839-48C4-44F6-81A8-83FF92440997}" dt="2022-12-23T08:44:24.376" v="6390" actId="478"/>
          <ac:cxnSpMkLst>
            <pc:docMk/>
            <pc:sldMk cId="2362435764" sldId="305"/>
            <ac:cxnSpMk id="11" creationId="{0B890C5A-EEAF-8CA6-ABA7-01D267CA33D9}"/>
          </ac:cxnSpMkLst>
        </pc:cxnChg>
        <pc:cxnChg chg="del">
          <ac:chgData name="LeeKihoon" userId="3fabf05e-f515-4018-a4ee-ca1b7dd4238a" providerId="ADAL" clId="{07C20839-48C4-44F6-81A8-83FF92440997}" dt="2022-12-23T08:44:24.376" v="6390" actId="478"/>
          <ac:cxnSpMkLst>
            <pc:docMk/>
            <pc:sldMk cId="2362435764" sldId="305"/>
            <ac:cxnSpMk id="16" creationId="{BCEEF4A0-9E0F-1E67-BA5B-7AA72298CE57}"/>
          </ac:cxnSpMkLst>
        </pc:cxnChg>
      </pc:sldChg>
      <pc:sldChg chg="addSp delSp modSp add del mod ord">
        <pc:chgData name="LeeKihoon" userId="3fabf05e-f515-4018-a4ee-ca1b7dd4238a" providerId="ADAL" clId="{07C20839-48C4-44F6-81A8-83FF92440997}" dt="2022-12-23T08:43:13.221" v="6385" actId="47"/>
        <pc:sldMkLst>
          <pc:docMk/>
          <pc:sldMk cId="2731677134" sldId="305"/>
        </pc:sldMkLst>
        <pc:spChg chg="mod">
          <ac:chgData name="LeeKihoon" userId="3fabf05e-f515-4018-a4ee-ca1b7dd4238a" providerId="ADAL" clId="{07C20839-48C4-44F6-81A8-83FF92440997}" dt="2022-12-23T08:33:01.023" v="5843"/>
          <ac:spMkLst>
            <pc:docMk/>
            <pc:sldMk cId="2731677134" sldId="305"/>
            <ac:spMk id="14" creationId="{A4F8950D-65EF-DE73-88B9-828476E62EC7}"/>
          </ac:spMkLst>
        </pc:spChg>
        <pc:grpChg chg="del mod">
          <ac:chgData name="LeeKihoon" userId="3fabf05e-f515-4018-a4ee-ca1b7dd4238a" providerId="ADAL" clId="{07C20839-48C4-44F6-81A8-83FF92440997}" dt="2022-12-23T08:32:51.796" v="5825" actId="478"/>
          <ac:grpSpMkLst>
            <pc:docMk/>
            <pc:sldMk cId="2731677134" sldId="305"/>
            <ac:grpSpMk id="13" creationId="{F739A463-7EC4-5BCB-D2B8-2791E3E34AD9}"/>
          </ac:grpSpMkLst>
        </pc:grpChg>
        <pc:picChg chg="add">
          <ac:chgData name="LeeKihoon" userId="3fabf05e-f515-4018-a4ee-ca1b7dd4238a" providerId="ADAL" clId="{07C20839-48C4-44F6-81A8-83FF92440997}" dt="2022-12-23T08:32:52.602" v="5826" actId="22"/>
          <ac:picMkLst>
            <pc:docMk/>
            <pc:sldMk cId="2731677134" sldId="305"/>
            <ac:picMk id="7" creationId="{ED0C4C9C-1644-849E-0A13-2AB96CDA62C3}"/>
          </ac:picMkLst>
        </pc:picChg>
      </pc:sldChg>
      <pc:sldChg chg="addSp modSp add del mod">
        <pc:chgData name="LeeKihoon" userId="3fabf05e-f515-4018-a4ee-ca1b7dd4238a" providerId="ADAL" clId="{07C20839-48C4-44F6-81A8-83FF92440997}" dt="2022-12-26T07:11:07.807" v="10635" actId="47"/>
        <pc:sldMkLst>
          <pc:docMk/>
          <pc:sldMk cId="1197122595" sldId="306"/>
        </pc:sldMkLst>
        <pc:spChg chg="mod">
          <ac:chgData name="LeeKihoon" userId="3fabf05e-f515-4018-a4ee-ca1b7dd4238a" providerId="ADAL" clId="{07C20839-48C4-44F6-81A8-83FF92440997}" dt="2022-12-26T06:28:20.716" v="7535" actId="207"/>
          <ac:spMkLst>
            <pc:docMk/>
            <pc:sldMk cId="1197122595" sldId="306"/>
            <ac:spMk id="2" creationId="{F9136341-F4E5-CCAA-EE6C-98E7C3A91D89}"/>
          </ac:spMkLst>
        </pc:spChg>
        <pc:picChg chg="add mod">
          <ac:chgData name="LeeKihoon" userId="3fabf05e-f515-4018-a4ee-ca1b7dd4238a" providerId="ADAL" clId="{07C20839-48C4-44F6-81A8-83FF92440997}" dt="2022-12-26T04:32:43.318" v="6424" actId="1076"/>
          <ac:picMkLst>
            <pc:docMk/>
            <pc:sldMk cId="1197122595" sldId="306"/>
            <ac:picMk id="7" creationId="{DD326BEA-9034-68C1-3000-19295318F722}"/>
          </ac:picMkLst>
        </pc:picChg>
        <pc:picChg chg="mod">
          <ac:chgData name="LeeKihoon" userId="3fabf05e-f515-4018-a4ee-ca1b7dd4238a" providerId="ADAL" clId="{07C20839-48C4-44F6-81A8-83FF92440997}" dt="2022-12-26T04:32:45.071" v="6425" actId="1076"/>
          <ac:picMkLst>
            <pc:docMk/>
            <pc:sldMk cId="1197122595" sldId="306"/>
            <ac:picMk id="8" creationId="{27957DEC-16ED-62E8-4B09-AF0CAE822A59}"/>
          </ac:picMkLst>
        </pc:picChg>
        <pc:picChg chg="add mod">
          <ac:chgData name="LeeKihoon" userId="3fabf05e-f515-4018-a4ee-ca1b7dd4238a" providerId="ADAL" clId="{07C20839-48C4-44F6-81A8-83FF92440997}" dt="2022-12-26T04:34:31.966" v="6435" actId="1076"/>
          <ac:picMkLst>
            <pc:docMk/>
            <pc:sldMk cId="1197122595" sldId="306"/>
            <ac:picMk id="19" creationId="{8CFDF490-64A9-BE91-90FB-5DC9900588D4}"/>
          </ac:picMkLst>
        </pc:picChg>
        <pc:picChg chg="add mod">
          <ac:chgData name="LeeKihoon" userId="3fabf05e-f515-4018-a4ee-ca1b7dd4238a" providerId="ADAL" clId="{07C20839-48C4-44F6-81A8-83FF92440997}" dt="2022-12-26T04:39:16.864" v="6443" actId="1076"/>
          <ac:picMkLst>
            <pc:docMk/>
            <pc:sldMk cId="1197122595" sldId="306"/>
            <ac:picMk id="20" creationId="{F490F083-18BB-215C-72CC-6AFED72CB7CE}"/>
          </ac:picMkLst>
        </pc:picChg>
        <pc:cxnChg chg="add mod">
          <ac:chgData name="LeeKihoon" userId="3fabf05e-f515-4018-a4ee-ca1b7dd4238a" providerId="ADAL" clId="{07C20839-48C4-44F6-81A8-83FF92440997}" dt="2022-12-26T04:32:55.678" v="6427" actId="14100"/>
          <ac:cxnSpMkLst>
            <pc:docMk/>
            <pc:sldMk cId="1197122595" sldId="306"/>
            <ac:cxnSpMk id="10" creationId="{37F1700F-FF5C-5B7D-E276-30316EFA4CB5}"/>
          </ac:cxnSpMkLst>
        </pc:cxnChg>
        <pc:cxnChg chg="add mod">
          <ac:chgData name="LeeKihoon" userId="3fabf05e-f515-4018-a4ee-ca1b7dd4238a" providerId="ADAL" clId="{07C20839-48C4-44F6-81A8-83FF92440997}" dt="2022-12-26T04:33:08.119" v="6429" actId="14100"/>
          <ac:cxnSpMkLst>
            <pc:docMk/>
            <pc:sldMk cId="1197122595" sldId="306"/>
            <ac:cxnSpMk id="13" creationId="{0C158083-AC38-E2CC-5C10-4FAD963CFBA4}"/>
          </ac:cxnSpMkLst>
        </pc:cxnChg>
        <pc:cxnChg chg="add mod">
          <ac:chgData name="LeeKihoon" userId="3fabf05e-f515-4018-a4ee-ca1b7dd4238a" providerId="ADAL" clId="{07C20839-48C4-44F6-81A8-83FF92440997}" dt="2022-12-26T04:33:16.576" v="6431" actId="14100"/>
          <ac:cxnSpMkLst>
            <pc:docMk/>
            <pc:sldMk cId="1197122595" sldId="306"/>
            <ac:cxnSpMk id="16" creationId="{21BD29D3-4E58-3362-0BC6-64E80B7B3E5E}"/>
          </ac:cxnSpMkLst>
        </pc:cxnChg>
        <pc:cxnChg chg="add mod">
          <ac:chgData name="LeeKihoon" userId="3fabf05e-f515-4018-a4ee-ca1b7dd4238a" providerId="ADAL" clId="{07C20839-48C4-44F6-81A8-83FF92440997}" dt="2022-12-26T04:39:16.864" v="6443" actId="1076"/>
          <ac:cxnSpMkLst>
            <pc:docMk/>
            <pc:sldMk cId="1197122595" sldId="306"/>
            <ac:cxnSpMk id="21" creationId="{3D0C35B6-3186-76F8-189A-36EA270B9364}"/>
          </ac:cxnSpMkLst>
        </pc:cxnChg>
      </pc:sldChg>
      <pc:sldChg chg="addSp delSp modSp add mod">
        <pc:chgData name="LeeKihoon" userId="3fabf05e-f515-4018-a4ee-ca1b7dd4238a" providerId="ADAL" clId="{07C20839-48C4-44F6-81A8-83FF92440997}" dt="2022-12-26T06:28:14.163" v="7533" actId="207"/>
        <pc:sldMkLst>
          <pc:docMk/>
          <pc:sldMk cId="2632439" sldId="307"/>
        </pc:sldMkLst>
        <pc:spChg chg="mod">
          <ac:chgData name="LeeKihoon" userId="3fabf05e-f515-4018-a4ee-ca1b7dd4238a" providerId="ADAL" clId="{07C20839-48C4-44F6-81A8-83FF92440997}" dt="2022-12-26T06:28:14.163" v="7533" actId="207"/>
          <ac:spMkLst>
            <pc:docMk/>
            <pc:sldMk cId="2632439" sldId="307"/>
            <ac:spMk id="2" creationId="{F9136341-F4E5-CCAA-EE6C-98E7C3A91D89}"/>
          </ac:spMkLst>
        </pc:spChg>
        <pc:spChg chg="add mod">
          <ac:chgData name="LeeKihoon" userId="3fabf05e-f515-4018-a4ee-ca1b7dd4238a" providerId="ADAL" clId="{07C20839-48C4-44F6-81A8-83FF92440997}" dt="2022-12-26T04:59:31.782" v="6685" actId="1076"/>
          <ac:spMkLst>
            <pc:docMk/>
            <pc:sldMk cId="2632439" sldId="307"/>
            <ac:spMk id="31" creationId="{F43DC8C8-9FC5-E20A-E618-63A972D35EAF}"/>
          </ac:spMkLst>
        </pc:spChg>
        <pc:spChg chg="add del mod">
          <ac:chgData name="LeeKihoon" userId="3fabf05e-f515-4018-a4ee-ca1b7dd4238a" providerId="ADAL" clId="{07C20839-48C4-44F6-81A8-83FF92440997}" dt="2022-12-26T05:04:53.209" v="6689" actId="22"/>
          <ac:spMkLst>
            <pc:docMk/>
            <pc:sldMk cId="2632439" sldId="307"/>
            <ac:spMk id="33" creationId="{46B5F01B-031A-715D-13AD-C28385B206B8}"/>
          </ac:spMkLst>
        </pc:spChg>
        <pc:picChg chg="mod">
          <ac:chgData name="LeeKihoon" userId="3fabf05e-f515-4018-a4ee-ca1b7dd4238a" providerId="ADAL" clId="{07C20839-48C4-44F6-81A8-83FF92440997}" dt="2022-12-26T04:59:28.050" v="6684" actId="1076"/>
          <ac:picMkLst>
            <pc:docMk/>
            <pc:sldMk cId="2632439" sldId="307"/>
            <ac:picMk id="8" creationId="{27957DEC-16ED-62E8-4B09-AF0CAE822A59}"/>
          </ac:picMkLst>
        </pc:picChg>
        <pc:picChg chg="add mod">
          <ac:chgData name="LeeKihoon" userId="3fabf05e-f515-4018-a4ee-ca1b7dd4238a" providerId="ADAL" clId="{07C20839-48C4-44F6-81A8-83FF92440997}" dt="2022-12-26T04:57:34.065" v="6660" actId="1076"/>
          <ac:picMkLst>
            <pc:docMk/>
            <pc:sldMk cId="2632439" sldId="307"/>
            <ac:picMk id="9" creationId="{2F656784-2D89-70C9-2DE9-083F727BF10B}"/>
          </ac:picMkLst>
        </pc:picChg>
        <pc:picChg chg="add mod">
          <ac:chgData name="LeeKihoon" userId="3fabf05e-f515-4018-a4ee-ca1b7dd4238a" providerId="ADAL" clId="{07C20839-48C4-44F6-81A8-83FF92440997}" dt="2022-12-26T04:57:32.685" v="6657" actId="1076"/>
          <ac:picMkLst>
            <pc:docMk/>
            <pc:sldMk cId="2632439" sldId="307"/>
            <ac:picMk id="13" creationId="{C4711EDA-6600-A035-DE06-A71E77452B8D}"/>
          </ac:picMkLst>
        </pc:picChg>
        <pc:picChg chg="add mod">
          <ac:chgData name="LeeKihoon" userId="3fabf05e-f515-4018-a4ee-ca1b7dd4238a" providerId="ADAL" clId="{07C20839-48C4-44F6-81A8-83FF92440997}" dt="2022-12-26T04:58:02.069" v="6664" actId="1076"/>
          <ac:picMkLst>
            <pc:docMk/>
            <pc:sldMk cId="2632439" sldId="307"/>
            <ac:picMk id="22" creationId="{BBBB5991-7C2B-3184-8792-6019C6CDE553}"/>
          </ac:picMkLst>
        </pc:picChg>
        <pc:picChg chg="add mod">
          <ac:chgData name="LeeKihoon" userId="3fabf05e-f515-4018-a4ee-ca1b7dd4238a" providerId="ADAL" clId="{07C20839-48C4-44F6-81A8-83FF92440997}" dt="2022-12-26T04:59:07.752" v="6677" actId="1076"/>
          <ac:picMkLst>
            <pc:docMk/>
            <pc:sldMk cId="2632439" sldId="307"/>
            <ac:picMk id="26" creationId="{E92366E5-4C6A-15A2-CCE5-43B967637C9E}"/>
          </ac:picMkLst>
        </pc:picChg>
        <pc:cxnChg chg="add mod">
          <ac:chgData name="LeeKihoon" userId="3fabf05e-f515-4018-a4ee-ca1b7dd4238a" providerId="ADAL" clId="{07C20839-48C4-44F6-81A8-83FF92440997}" dt="2022-12-26T04:57:34.065" v="6660" actId="1076"/>
          <ac:cxnSpMkLst>
            <pc:docMk/>
            <pc:sldMk cId="2632439" sldId="307"/>
            <ac:cxnSpMk id="11" creationId="{5FB9A4E4-8D71-155A-774E-F0F5A1E90FE9}"/>
          </ac:cxnSpMkLst>
        </pc:cxnChg>
        <pc:cxnChg chg="add mod">
          <ac:chgData name="LeeKihoon" userId="3fabf05e-f515-4018-a4ee-ca1b7dd4238a" providerId="ADAL" clId="{07C20839-48C4-44F6-81A8-83FF92440997}" dt="2022-12-26T04:57:31.434" v="6655" actId="14100"/>
          <ac:cxnSpMkLst>
            <pc:docMk/>
            <pc:sldMk cId="2632439" sldId="307"/>
            <ac:cxnSpMk id="16" creationId="{C67EEDD8-F3C4-D41D-5322-C596F9314192}"/>
          </ac:cxnSpMkLst>
        </pc:cxnChg>
        <pc:cxnChg chg="add mod">
          <ac:chgData name="LeeKihoon" userId="3fabf05e-f515-4018-a4ee-ca1b7dd4238a" providerId="ADAL" clId="{07C20839-48C4-44F6-81A8-83FF92440997}" dt="2022-12-26T04:58:12.261" v="6666" actId="14100"/>
          <ac:cxnSpMkLst>
            <pc:docMk/>
            <pc:sldMk cId="2632439" sldId="307"/>
            <ac:cxnSpMk id="24" creationId="{8D371FBD-DD46-BDE2-3C6B-D49E537A914F}"/>
          </ac:cxnSpMkLst>
        </pc:cxnChg>
        <pc:cxnChg chg="add mod">
          <ac:chgData name="LeeKihoon" userId="3fabf05e-f515-4018-a4ee-ca1b7dd4238a" providerId="ADAL" clId="{07C20839-48C4-44F6-81A8-83FF92440997}" dt="2022-12-26T04:59:05.710" v="6676" actId="14100"/>
          <ac:cxnSpMkLst>
            <pc:docMk/>
            <pc:sldMk cId="2632439" sldId="307"/>
            <ac:cxnSpMk id="28" creationId="{CC939207-DD3A-7417-D473-D8EEE8B87795}"/>
          </ac:cxnSpMkLst>
        </pc:cxnChg>
      </pc:sldChg>
      <pc:sldChg chg="addSp delSp modSp add mod modNotesTx">
        <pc:chgData name="LeeKihoon" userId="3fabf05e-f515-4018-a4ee-ca1b7dd4238a" providerId="ADAL" clId="{07C20839-48C4-44F6-81A8-83FF92440997}" dt="2022-12-26T07:20:31.044" v="11073" actId="404"/>
        <pc:sldMkLst>
          <pc:docMk/>
          <pc:sldMk cId="2052462565" sldId="308"/>
        </pc:sldMkLst>
        <pc:spChg chg="mod">
          <ac:chgData name="LeeKihoon" userId="3fabf05e-f515-4018-a4ee-ca1b7dd4238a" providerId="ADAL" clId="{07C20839-48C4-44F6-81A8-83FF92440997}" dt="2022-12-26T06:20:20.109" v="7235"/>
          <ac:spMkLst>
            <pc:docMk/>
            <pc:sldMk cId="2052462565" sldId="308"/>
            <ac:spMk id="9" creationId="{316358F7-1BFC-BA9B-D0B2-37D840822DA3}"/>
          </ac:spMkLst>
        </pc:spChg>
        <pc:spChg chg="del">
          <ac:chgData name="LeeKihoon" userId="3fabf05e-f515-4018-a4ee-ca1b7dd4238a" providerId="ADAL" clId="{07C20839-48C4-44F6-81A8-83FF92440997}" dt="2022-12-26T06:15:43.534" v="7105" actId="478"/>
          <ac:spMkLst>
            <pc:docMk/>
            <pc:sldMk cId="2052462565" sldId="308"/>
            <ac:spMk id="12" creationId="{82AEF483-BB32-A3CD-B7B9-D2B7A4D01B7E}"/>
          </ac:spMkLst>
        </pc:spChg>
        <pc:spChg chg="add mod">
          <ac:chgData name="LeeKihoon" userId="3fabf05e-f515-4018-a4ee-ca1b7dd4238a" providerId="ADAL" clId="{07C20839-48C4-44F6-81A8-83FF92440997}" dt="2022-12-26T07:20:31.044" v="11073" actId="404"/>
          <ac:spMkLst>
            <pc:docMk/>
            <pc:sldMk cId="2052462565" sldId="308"/>
            <ac:spMk id="16" creationId="{5EED8EE4-46D5-73CC-93A9-94E94F7DE774}"/>
          </ac:spMkLst>
        </pc:spChg>
        <pc:spChg chg="add mod">
          <ac:chgData name="LeeKihoon" userId="3fabf05e-f515-4018-a4ee-ca1b7dd4238a" providerId="ADAL" clId="{07C20839-48C4-44F6-81A8-83FF92440997}" dt="2022-12-26T06:27:52.563" v="7526"/>
          <ac:spMkLst>
            <pc:docMk/>
            <pc:sldMk cId="2052462565" sldId="308"/>
            <ac:spMk id="17" creationId="{67B1A175-D89A-8B36-2654-9B2598651254}"/>
          </ac:spMkLst>
        </pc:spChg>
        <pc:picChg chg="del">
          <ac:chgData name="LeeKihoon" userId="3fabf05e-f515-4018-a4ee-ca1b7dd4238a" providerId="ADAL" clId="{07C20839-48C4-44F6-81A8-83FF92440997}" dt="2022-12-26T06:15:44.783" v="7107" actId="478"/>
          <ac:picMkLst>
            <pc:docMk/>
            <pc:sldMk cId="2052462565" sldId="308"/>
            <ac:picMk id="7" creationId="{DF6234FA-42F2-7FF8-CF31-B1D0B98A196F}"/>
          </ac:picMkLst>
        </pc:picChg>
        <pc:picChg chg="add del mod">
          <ac:chgData name="LeeKihoon" userId="3fabf05e-f515-4018-a4ee-ca1b7dd4238a" providerId="ADAL" clId="{07C20839-48C4-44F6-81A8-83FF92440997}" dt="2022-12-26T06:20:23.784" v="7237" actId="478"/>
          <ac:picMkLst>
            <pc:docMk/>
            <pc:sldMk cId="2052462565" sldId="308"/>
            <ac:picMk id="8" creationId="{9645A4D8-2E04-FC2D-930F-5575EEC3275B}"/>
          </ac:picMkLst>
        </pc:picChg>
        <pc:picChg chg="del">
          <ac:chgData name="LeeKihoon" userId="3fabf05e-f515-4018-a4ee-ca1b7dd4238a" providerId="ADAL" clId="{07C20839-48C4-44F6-81A8-83FF92440997}" dt="2022-12-26T06:15:44.149" v="7106" actId="478"/>
          <ac:picMkLst>
            <pc:docMk/>
            <pc:sldMk cId="2052462565" sldId="308"/>
            <ac:picMk id="11" creationId="{06CEEB5E-6391-54F5-4F2A-6D29DB26FBA6}"/>
          </ac:picMkLst>
        </pc:picChg>
        <pc:picChg chg="add del mod">
          <ac:chgData name="LeeKihoon" userId="3fabf05e-f515-4018-a4ee-ca1b7dd4238a" providerId="ADAL" clId="{07C20839-48C4-44F6-81A8-83FF92440997}" dt="2022-12-26T06:20:24.062" v="7238" actId="478"/>
          <ac:picMkLst>
            <pc:docMk/>
            <pc:sldMk cId="2052462565" sldId="308"/>
            <ac:picMk id="13" creationId="{ECADF7BB-E1EC-D1CB-D21F-86B0FA5DA9C2}"/>
          </ac:picMkLst>
        </pc:picChg>
        <pc:picChg chg="add mod">
          <ac:chgData name="LeeKihoon" userId="3fabf05e-f515-4018-a4ee-ca1b7dd4238a" providerId="ADAL" clId="{07C20839-48C4-44F6-81A8-83FF92440997}" dt="2022-12-26T06:28:50.282" v="7544" actId="1076"/>
          <ac:picMkLst>
            <pc:docMk/>
            <pc:sldMk cId="2052462565" sldId="308"/>
            <ac:picMk id="15" creationId="{562C5950-41D4-B86E-3795-A51EB597B4CE}"/>
          </ac:picMkLst>
        </pc:picChg>
      </pc:sldChg>
      <pc:sldChg chg="addSp delSp modSp add mod modNotesTx">
        <pc:chgData name="LeeKihoon" userId="3fabf05e-f515-4018-a4ee-ca1b7dd4238a" providerId="ADAL" clId="{07C20839-48C4-44F6-81A8-83FF92440997}" dt="2022-12-26T07:13:32.979" v="10736" actId="20577"/>
        <pc:sldMkLst>
          <pc:docMk/>
          <pc:sldMk cId="303491108" sldId="309"/>
        </pc:sldMkLst>
        <pc:spChg chg="add mod">
          <ac:chgData name="LeeKihoon" userId="3fabf05e-f515-4018-a4ee-ca1b7dd4238a" providerId="ADAL" clId="{07C20839-48C4-44F6-81A8-83FF92440997}" dt="2022-12-26T06:30:14.306" v="7624" actId="20577"/>
          <ac:spMkLst>
            <pc:docMk/>
            <pc:sldMk cId="303491108" sldId="309"/>
            <ac:spMk id="2" creationId="{CE3331ED-D8CF-D95A-53C6-6EDF00D69C14}"/>
          </ac:spMkLst>
        </pc:spChg>
        <pc:spChg chg="add mod">
          <ac:chgData name="LeeKihoon" userId="3fabf05e-f515-4018-a4ee-ca1b7dd4238a" providerId="ADAL" clId="{07C20839-48C4-44F6-81A8-83FF92440997}" dt="2022-12-26T06:30:24.890" v="7627" actId="1076"/>
          <ac:spMkLst>
            <pc:docMk/>
            <pc:sldMk cId="303491108" sldId="309"/>
            <ac:spMk id="10" creationId="{7EF7C93E-9287-6FA7-D15D-28C404023B1B}"/>
          </ac:spMkLst>
        </pc:spChg>
        <pc:spChg chg="add mod">
          <ac:chgData name="LeeKihoon" userId="3fabf05e-f515-4018-a4ee-ca1b7dd4238a" providerId="ADAL" clId="{07C20839-48C4-44F6-81A8-83FF92440997}" dt="2022-12-26T06:32:10.679" v="7920" actId="20577"/>
          <ac:spMkLst>
            <pc:docMk/>
            <pc:sldMk cId="303491108" sldId="309"/>
            <ac:spMk id="14" creationId="{F91D4FB1-3383-CD5B-0256-48D632E64AF7}"/>
          </ac:spMkLst>
        </pc:spChg>
        <pc:picChg chg="del mod">
          <ac:chgData name="LeeKihoon" userId="3fabf05e-f515-4018-a4ee-ca1b7dd4238a" providerId="ADAL" clId="{07C20839-48C4-44F6-81A8-83FF92440997}" dt="2022-12-26T06:29:43.080" v="7580" actId="478"/>
          <ac:picMkLst>
            <pc:docMk/>
            <pc:sldMk cId="303491108" sldId="309"/>
            <ac:picMk id="8" creationId="{9645A4D8-2E04-FC2D-930F-5575EEC3275B}"/>
          </ac:picMkLst>
        </pc:picChg>
        <pc:picChg chg="add mod">
          <ac:chgData name="LeeKihoon" userId="3fabf05e-f515-4018-a4ee-ca1b7dd4238a" providerId="ADAL" clId="{07C20839-48C4-44F6-81A8-83FF92440997}" dt="2022-12-26T06:30:40.826" v="7630" actId="1076"/>
          <ac:picMkLst>
            <pc:docMk/>
            <pc:sldMk cId="303491108" sldId="309"/>
            <ac:picMk id="12" creationId="{2EDABE75-C6DF-B0F8-67D2-8A18E248CAB7}"/>
          </ac:picMkLst>
        </pc:picChg>
        <pc:picChg chg="del">
          <ac:chgData name="LeeKihoon" userId="3fabf05e-f515-4018-a4ee-ca1b7dd4238a" providerId="ADAL" clId="{07C20839-48C4-44F6-81A8-83FF92440997}" dt="2022-12-26T06:29:43.487" v="7581" actId="478"/>
          <ac:picMkLst>
            <pc:docMk/>
            <pc:sldMk cId="303491108" sldId="309"/>
            <ac:picMk id="13" creationId="{ECADF7BB-E1EC-D1CB-D21F-86B0FA5DA9C2}"/>
          </ac:picMkLst>
        </pc:picChg>
        <pc:picChg chg="add del mod">
          <ac:chgData name="LeeKihoon" userId="3fabf05e-f515-4018-a4ee-ca1b7dd4238a" providerId="ADAL" clId="{07C20839-48C4-44F6-81A8-83FF92440997}" dt="2022-12-26T06:33:40.983" v="7924" actId="478"/>
          <ac:picMkLst>
            <pc:docMk/>
            <pc:sldMk cId="303491108" sldId="309"/>
            <ac:picMk id="16" creationId="{90378CB4-C8A9-F127-7FD7-CCA70A5FBA15}"/>
          </ac:picMkLst>
        </pc:picChg>
      </pc:sldChg>
      <pc:sldChg chg="addSp delSp modSp add mod modNotesTx">
        <pc:chgData name="LeeKihoon" userId="3fabf05e-f515-4018-a4ee-ca1b7dd4238a" providerId="ADAL" clId="{07C20839-48C4-44F6-81A8-83FF92440997}" dt="2022-12-26T07:13:28.141" v="10733" actId="20577"/>
        <pc:sldMkLst>
          <pc:docMk/>
          <pc:sldMk cId="976032844" sldId="310"/>
        </pc:sldMkLst>
        <pc:spChg chg="mod">
          <ac:chgData name="LeeKihoon" userId="3fabf05e-f515-4018-a4ee-ca1b7dd4238a" providerId="ADAL" clId="{07C20839-48C4-44F6-81A8-83FF92440997}" dt="2022-12-26T06:54:16.938" v="9421"/>
          <ac:spMkLst>
            <pc:docMk/>
            <pc:sldMk cId="976032844" sldId="310"/>
            <ac:spMk id="2" creationId="{CE3331ED-D8CF-D95A-53C6-6EDF00D69C14}"/>
          </ac:spMkLst>
        </pc:spChg>
        <pc:spChg chg="add del">
          <ac:chgData name="LeeKihoon" userId="3fabf05e-f515-4018-a4ee-ca1b7dd4238a" providerId="ADAL" clId="{07C20839-48C4-44F6-81A8-83FF92440997}" dt="2022-12-26T06:57:53.395" v="9429" actId="22"/>
          <ac:spMkLst>
            <pc:docMk/>
            <pc:sldMk cId="976032844" sldId="310"/>
            <ac:spMk id="12" creationId="{0A497137-431B-8747-D6D1-63987846E599}"/>
          </ac:spMkLst>
        </pc:spChg>
        <pc:spChg chg="add del">
          <ac:chgData name="LeeKihoon" userId="3fabf05e-f515-4018-a4ee-ca1b7dd4238a" providerId="ADAL" clId="{07C20839-48C4-44F6-81A8-83FF92440997}" dt="2022-12-26T06:57:54.400" v="9431" actId="22"/>
          <ac:spMkLst>
            <pc:docMk/>
            <pc:sldMk cId="976032844" sldId="310"/>
            <ac:spMk id="15" creationId="{87301BB2-A3FE-482E-0E0D-4D31186B04AF}"/>
          </ac:spMkLst>
        </pc:spChg>
        <pc:spChg chg="add mod">
          <ac:chgData name="LeeKihoon" userId="3fabf05e-f515-4018-a4ee-ca1b7dd4238a" providerId="ADAL" clId="{07C20839-48C4-44F6-81A8-83FF92440997}" dt="2022-12-26T07:00:15.513" v="9746" actId="1076"/>
          <ac:spMkLst>
            <pc:docMk/>
            <pc:sldMk cId="976032844" sldId="310"/>
            <ac:spMk id="16" creationId="{BB642DF9-EAD9-F85C-95CE-C0FAF0CFE165}"/>
          </ac:spMkLst>
        </pc:spChg>
        <pc:spChg chg="add del mod">
          <ac:chgData name="LeeKihoon" userId="3fabf05e-f515-4018-a4ee-ca1b7dd4238a" providerId="ADAL" clId="{07C20839-48C4-44F6-81A8-83FF92440997}" dt="2022-12-26T07:00:57.184" v="9748"/>
          <ac:spMkLst>
            <pc:docMk/>
            <pc:sldMk cId="976032844" sldId="310"/>
            <ac:spMk id="17" creationId="{44FF8100-3231-48EB-4D3A-7F4B4749BC64}"/>
          </ac:spMkLst>
        </pc:spChg>
        <pc:picChg chg="del">
          <ac:chgData name="LeeKihoon" userId="3fabf05e-f515-4018-a4ee-ca1b7dd4238a" providerId="ADAL" clId="{07C20839-48C4-44F6-81A8-83FF92440997}" dt="2022-12-26T06:34:19.148" v="7950" actId="21"/>
          <ac:picMkLst>
            <pc:docMk/>
            <pc:sldMk cId="976032844" sldId="310"/>
            <ac:picMk id="8" creationId="{9645A4D8-2E04-FC2D-930F-5575EEC3275B}"/>
          </ac:picMkLst>
        </pc:picChg>
        <pc:picChg chg="add mod">
          <ac:chgData name="LeeKihoon" userId="3fabf05e-f515-4018-a4ee-ca1b7dd4238a" providerId="ADAL" clId="{07C20839-48C4-44F6-81A8-83FF92440997}" dt="2022-12-26T06:57:47.809" v="9423" actId="1076"/>
          <ac:picMkLst>
            <pc:docMk/>
            <pc:sldMk cId="976032844" sldId="310"/>
            <ac:picMk id="10" creationId="{C96793FC-B13D-86B0-F53C-09E198DF9C49}"/>
          </ac:picMkLst>
        </pc:picChg>
        <pc:picChg chg="del">
          <ac:chgData name="LeeKihoon" userId="3fabf05e-f515-4018-a4ee-ca1b7dd4238a" providerId="ADAL" clId="{07C20839-48C4-44F6-81A8-83FF92440997}" dt="2022-12-26T06:53:29.124" v="9375" actId="478"/>
          <ac:picMkLst>
            <pc:docMk/>
            <pc:sldMk cId="976032844" sldId="310"/>
            <ac:picMk id="13" creationId="{ECADF7BB-E1EC-D1CB-D21F-86B0FA5DA9C2}"/>
          </ac:picMkLst>
        </pc:picChg>
      </pc:sldChg>
      <pc:sldChg chg="addSp delSp modSp add mod">
        <pc:chgData name="LeeKihoon" userId="3fabf05e-f515-4018-a4ee-ca1b7dd4238a" providerId="ADAL" clId="{07C20839-48C4-44F6-81A8-83FF92440997}" dt="2022-12-26T06:36:56.114" v="8397"/>
        <pc:sldMkLst>
          <pc:docMk/>
          <pc:sldMk cId="3196702437" sldId="311"/>
        </pc:sldMkLst>
        <pc:spChg chg="add mod">
          <ac:chgData name="LeeKihoon" userId="3fabf05e-f515-4018-a4ee-ca1b7dd4238a" providerId="ADAL" clId="{07C20839-48C4-44F6-81A8-83FF92440997}" dt="2022-12-26T06:36:56.114" v="8397"/>
          <ac:spMkLst>
            <pc:docMk/>
            <pc:sldMk cId="3196702437" sldId="311"/>
            <ac:spMk id="8" creationId="{F4F35EB7-DABB-BE37-B805-6E252B048BBE}"/>
          </ac:spMkLst>
        </pc:spChg>
        <pc:spChg chg="mod">
          <ac:chgData name="LeeKihoon" userId="3fabf05e-f515-4018-a4ee-ca1b7dd4238a" providerId="ADAL" clId="{07C20839-48C4-44F6-81A8-83FF92440997}" dt="2022-12-26T06:34:08.485" v="7949"/>
          <ac:spMkLst>
            <pc:docMk/>
            <pc:sldMk cId="3196702437" sldId="311"/>
            <ac:spMk id="10" creationId="{7EF7C93E-9287-6FA7-D15D-28C404023B1B}"/>
          </ac:spMkLst>
        </pc:spChg>
        <pc:spChg chg="del">
          <ac:chgData name="LeeKihoon" userId="3fabf05e-f515-4018-a4ee-ca1b7dd4238a" providerId="ADAL" clId="{07C20839-48C4-44F6-81A8-83FF92440997}" dt="2022-12-26T06:34:02.123" v="7927" actId="478"/>
          <ac:spMkLst>
            <pc:docMk/>
            <pc:sldMk cId="3196702437" sldId="311"/>
            <ac:spMk id="14" creationId="{F91D4FB1-3383-CD5B-0256-48D632E64AF7}"/>
          </ac:spMkLst>
        </pc:spChg>
        <pc:picChg chg="add mod">
          <ac:chgData name="LeeKihoon" userId="3fabf05e-f515-4018-a4ee-ca1b7dd4238a" providerId="ADAL" clId="{07C20839-48C4-44F6-81A8-83FF92440997}" dt="2022-12-26T06:34:21.172" v="7952" actId="1076"/>
          <ac:picMkLst>
            <pc:docMk/>
            <pc:sldMk cId="3196702437" sldId="311"/>
            <ac:picMk id="7" creationId="{54D812D7-CFA5-E1ED-8BCF-7E19B85C96AC}"/>
          </ac:picMkLst>
        </pc:picChg>
        <pc:picChg chg="del">
          <ac:chgData name="LeeKihoon" userId="3fabf05e-f515-4018-a4ee-ca1b7dd4238a" providerId="ADAL" clId="{07C20839-48C4-44F6-81A8-83FF92440997}" dt="2022-12-26T06:34:01.581" v="7926" actId="478"/>
          <ac:picMkLst>
            <pc:docMk/>
            <pc:sldMk cId="3196702437" sldId="311"/>
            <ac:picMk id="12" creationId="{2EDABE75-C6DF-B0F8-67D2-8A18E248CAB7}"/>
          </ac:picMkLst>
        </pc:picChg>
      </pc:sldChg>
      <pc:sldChg chg="addSp delSp modSp add mod modNotesTx">
        <pc:chgData name="LeeKihoon" userId="3fabf05e-f515-4018-a4ee-ca1b7dd4238a" providerId="ADAL" clId="{07C20839-48C4-44F6-81A8-83FF92440997}" dt="2022-12-26T07:13:31.451" v="10735" actId="20577"/>
        <pc:sldMkLst>
          <pc:docMk/>
          <pc:sldMk cId="251531975" sldId="312"/>
        </pc:sldMkLst>
        <pc:spChg chg="del">
          <ac:chgData name="LeeKihoon" userId="3fabf05e-f515-4018-a4ee-ca1b7dd4238a" providerId="ADAL" clId="{07C20839-48C4-44F6-81A8-83FF92440997}" dt="2022-12-26T06:37:19.304" v="8401" actId="478"/>
          <ac:spMkLst>
            <pc:docMk/>
            <pc:sldMk cId="251531975" sldId="312"/>
            <ac:spMk id="8" creationId="{F4F35EB7-DABB-BE37-B805-6E252B048BBE}"/>
          </ac:spMkLst>
        </pc:spChg>
        <pc:spChg chg="mod">
          <ac:chgData name="LeeKihoon" userId="3fabf05e-f515-4018-a4ee-ca1b7dd4238a" providerId="ADAL" clId="{07C20839-48C4-44F6-81A8-83FF92440997}" dt="2022-12-26T06:37:44.058" v="8482" actId="20577"/>
          <ac:spMkLst>
            <pc:docMk/>
            <pc:sldMk cId="251531975" sldId="312"/>
            <ac:spMk id="10" creationId="{7EF7C93E-9287-6FA7-D15D-28C404023B1B}"/>
          </ac:spMkLst>
        </pc:spChg>
        <pc:spChg chg="add mod">
          <ac:chgData name="LeeKihoon" userId="3fabf05e-f515-4018-a4ee-ca1b7dd4238a" providerId="ADAL" clId="{07C20839-48C4-44F6-81A8-83FF92440997}" dt="2022-12-26T06:57:50.021" v="9425" actId="368"/>
          <ac:spMkLst>
            <pc:docMk/>
            <pc:sldMk cId="251531975" sldId="312"/>
            <ac:spMk id="13" creationId="{897E145C-4A21-D4A8-4FA8-AE30E18392E4}"/>
          </ac:spMkLst>
        </pc:spChg>
        <pc:picChg chg="del mod">
          <ac:chgData name="LeeKihoon" userId="3fabf05e-f515-4018-a4ee-ca1b7dd4238a" providerId="ADAL" clId="{07C20839-48C4-44F6-81A8-83FF92440997}" dt="2022-12-26T06:37:17.952" v="8400" actId="478"/>
          <ac:picMkLst>
            <pc:docMk/>
            <pc:sldMk cId="251531975" sldId="312"/>
            <ac:picMk id="7" creationId="{54D812D7-CFA5-E1ED-8BCF-7E19B85C96AC}"/>
          </ac:picMkLst>
        </pc:picChg>
        <pc:picChg chg="add mod">
          <ac:chgData name="LeeKihoon" userId="3fabf05e-f515-4018-a4ee-ca1b7dd4238a" providerId="ADAL" clId="{07C20839-48C4-44F6-81A8-83FF92440997}" dt="2022-12-26T06:38:15.978" v="8485" actId="1076"/>
          <ac:picMkLst>
            <pc:docMk/>
            <pc:sldMk cId="251531975" sldId="312"/>
            <ac:picMk id="12" creationId="{1A3037A1-D6E3-2C7C-EA1C-A4109E551C8B}"/>
          </ac:picMkLst>
        </pc:picChg>
      </pc:sldChg>
      <pc:sldChg chg="addSp delSp modSp add mod modNotesTx">
        <pc:chgData name="LeeKihoon" userId="3fabf05e-f515-4018-a4ee-ca1b7dd4238a" providerId="ADAL" clId="{07C20839-48C4-44F6-81A8-83FF92440997}" dt="2022-12-26T07:18:37.147" v="11057" actId="404"/>
        <pc:sldMkLst>
          <pc:docMk/>
          <pc:sldMk cId="3288282694" sldId="313"/>
        </pc:sldMkLst>
        <pc:spChg chg="del">
          <ac:chgData name="LeeKihoon" userId="3fabf05e-f515-4018-a4ee-ca1b7dd4238a" providerId="ADAL" clId="{07C20839-48C4-44F6-81A8-83FF92440997}" dt="2022-12-26T07:01:01.077" v="9751" actId="478"/>
          <ac:spMkLst>
            <pc:docMk/>
            <pc:sldMk cId="3288282694" sldId="313"/>
            <ac:spMk id="2" creationId="{CE3331ED-D8CF-D95A-53C6-6EDF00D69C14}"/>
          </ac:spMkLst>
        </pc:spChg>
        <pc:spChg chg="add mod">
          <ac:chgData name="LeeKihoon" userId="3fabf05e-f515-4018-a4ee-ca1b7dd4238a" providerId="ADAL" clId="{07C20839-48C4-44F6-81A8-83FF92440997}" dt="2022-12-26T07:12:34.511" v="10651" actId="20577"/>
          <ac:spMkLst>
            <pc:docMk/>
            <pc:sldMk cId="3288282694" sldId="313"/>
            <ac:spMk id="7" creationId="{C187D031-7AA7-36E8-9730-08DFD17A80DF}"/>
          </ac:spMkLst>
        </pc:spChg>
        <pc:spChg chg="add del mod">
          <ac:chgData name="LeeKihoon" userId="3fabf05e-f515-4018-a4ee-ca1b7dd4238a" providerId="ADAL" clId="{07C20839-48C4-44F6-81A8-83FF92440997}" dt="2022-12-26T07:03:49.961" v="9768"/>
          <ac:spMkLst>
            <pc:docMk/>
            <pc:sldMk cId="3288282694" sldId="313"/>
            <ac:spMk id="8" creationId="{292C9FC9-DC70-5937-4756-E5968C901AB8}"/>
          </ac:spMkLst>
        </pc:spChg>
        <pc:spChg chg="mod">
          <ac:chgData name="LeeKihoon" userId="3fabf05e-f515-4018-a4ee-ca1b7dd4238a" providerId="ADAL" clId="{07C20839-48C4-44F6-81A8-83FF92440997}" dt="2022-12-26T07:01:06.054" v="9765"/>
          <ac:spMkLst>
            <pc:docMk/>
            <pc:sldMk cId="3288282694" sldId="313"/>
            <ac:spMk id="9" creationId="{316358F7-1BFC-BA9B-D0B2-37D840822DA3}"/>
          </ac:spMkLst>
        </pc:spChg>
        <pc:spChg chg="add mod">
          <ac:chgData name="LeeKihoon" userId="3fabf05e-f515-4018-a4ee-ca1b7dd4238a" providerId="ADAL" clId="{07C20839-48C4-44F6-81A8-83FF92440997}" dt="2022-12-26T07:18:37.147" v="11057" actId="404"/>
          <ac:spMkLst>
            <pc:docMk/>
            <pc:sldMk cId="3288282694" sldId="313"/>
            <ac:spMk id="11" creationId="{F783C7E1-471C-7514-85B0-E344A593E745}"/>
          </ac:spMkLst>
        </pc:spChg>
        <pc:spChg chg="del">
          <ac:chgData name="LeeKihoon" userId="3fabf05e-f515-4018-a4ee-ca1b7dd4238a" providerId="ADAL" clId="{07C20839-48C4-44F6-81A8-83FF92440997}" dt="2022-12-26T07:01:01.077" v="9751" actId="478"/>
          <ac:spMkLst>
            <pc:docMk/>
            <pc:sldMk cId="3288282694" sldId="313"/>
            <ac:spMk id="16" creationId="{BB642DF9-EAD9-F85C-95CE-C0FAF0CFE165}"/>
          </ac:spMkLst>
        </pc:spChg>
        <pc:picChg chg="del mod">
          <ac:chgData name="LeeKihoon" userId="3fabf05e-f515-4018-a4ee-ca1b7dd4238a" providerId="ADAL" clId="{07C20839-48C4-44F6-81A8-83FF92440997}" dt="2022-12-26T07:01:01.077" v="9751" actId="478"/>
          <ac:picMkLst>
            <pc:docMk/>
            <pc:sldMk cId="3288282694" sldId="313"/>
            <ac:picMk id="10" creationId="{C96793FC-B13D-86B0-F53C-09E198DF9C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25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7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11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629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단어들의 문장의 하이레벨 시멘틱 피쳐값들은 는 </a:t>
            </a:r>
            <a:r>
              <a:rPr lang="en-US" altLang="ko-KR"/>
              <a:t>mixed state</a:t>
            </a:r>
            <a:r>
              <a:rPr lang="ko-KR" altLang="en-US"/>
              <a:t>에서 추출됨</a:t>
            </a: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84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103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6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343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866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27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58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19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[ ] </a:t>
            </a:r>
            <a:r>
              <a:rPr lang="ko-KR" altLang="en-US"/>
              <a:t>는 </a:t>
            </a:r>
            <a:r>
              <a:rPr lang="en-US" altLang="ko-KR"/>
              <a:t>n </a:t>
            </a:r>
            <a:r>
              <a:rPr lang="ko-KR" altLang="en-US"/>
              <a:t>그램 윈도우 경계</a:t>
            </a: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색이 진할수록 </a:t>
            </a:r>
            <a:r>
              <a:rPr lang="en-US" altLang="ko-KR"/>
              <a:t>weight </a:t>
            </a:r>
            <a:r>
              <a:rPr lang="ko-KR" altLang="en-US"/>
              <a:t>큼</a:t>
            </a: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23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922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155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12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84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/>
              <a:t>&gt;</a:t>
            </a:r>
            <a:r>
              <a:rPr lang="ko-KR" altLang="en-US" sz="1200"/>
              <a:t> </a:t>
            </a:r>
            <a:r>
              <a:rPr lang="ko-KR" altLang="en-US" sz="1200">
                <a:effectLst/>
              </a:rPr>
              <a:t>전자는 모델이 실행된 후에 작동하는 이유 설명</a:t>
            </a:r>
            <a:br>
              <a:rPr lang="en-US" altLang="ko-KR" sz="1200">
                <a:effectLst/>
              </a:rPr>
            </a:br>
            <a:r>
              <a:rPr lang="en-US" altLang="ko-KR" sz="1200">
                <a:effectLst/>
              </a:rPr>
              <a:t>&gt; </a:t>
            </a:r>
            <a:r>
              <a:rPr lang="ko-KR" altLang="en-US" sz="1200">
                <a:effectLst/>
              </a:rPr>
              <a:t>후자는 모델의 설계 단계에서 일부 메커니즘을 통한 요소의 자체 설명 가능성</a:t>
            </a:r>
            <a:endParaRPr lang="en-US" altLang="ko-KR" sz="1200">
              <a:effectLst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67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7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72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95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97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0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412D0F-5B6E-4D97-AA4E-2D5B586DC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3312850" y="1138561"/>
            <a:ext cx="5566299" cy="45808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3763146" y="1632501"/>
            <a:ext cx="466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/>
              <a:t>CNM: An Interpretable Complex-valued Network for Matching</a:t>
            </a:r>
            <a:endParaRPr lang="ko-KR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4509857" y="4457421"/>
            <a:ext cx="422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Intelligent Information Processing Lab</a:t>
            </a:r>
          </a:p>
          <a:p>
            <a:pPr algn="just"/>
            <a:r>
              <a:rPr lang="en-US" altLang="ko-KR"/>
              <a:t>			</a:t>
            </a:r>
            <a:r>
              <a:rPr lang="en-US" altLang="ko-KR" b="1"/>
              <a:t>KiHoon</a:t>
            </a:r>
            <a:r>
              <a:rPr lang="en-US" altLang="ko-KR"/>
              <a:t> </a:t>
            </a:r>
            <a:r>
              <a:rPr lang="en-US" altLang="ko-KR" b="1"/>
              <a:t>Lee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3763146" y="3047982"/>
            <a:ext cx="452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FDD66FE-31B0-4929-AA5E-FD05AE8C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22B16-051B-2AC3-9AA4-A5DA8D82A261}"/>
              </a:ext>
            </a:extLst>
          </p:cNvPr>
          <p:cNvSpPr txBox="1"/>
          <p:nvPr/>
        </p:nvSpPr>
        <p:spPr>
          <a:xfrm>
            <a:off x="794240" y="1009685"/>
            <a:ext cx="988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>
                <a:solidFill>
                  <a:srgbClr val="002060"/>
                </a:solidFill>
              </a:rPr>
              <a:t>Hilbert Space</a:t>
            </a:r>
            <a:endParaRPr lang="en-US" altLang="ko-KR" b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DE24E-D6DC-D33E-DB6E-6DD4B96A6336}"/>
              </a:ext>
            </a:extLst>
          </p:cNvPr>
          <p:cNvSpPr txBox="1"/>
          <p:nvPr/>
        </p:nvSpPr>
        <p:spPr>
          <a:xfrm>
            <a:off x="505852" y="547920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>
                <a:solidFill>
                  <a:srgbClr val="C00000"/>
                </a:solidFill>
              </a:rPr>
              <a:t>양자역학 기반 자연어 모델링</a:t>
            </a:r>
            <a:endParaRPr lang="en-US" altLang="ko-KR" sz="1800" b="1">
              <a:solidFill>
                <a:srgbClr val="C0000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8A2E0B4-409A-2845-88CB-E049BB38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83" y="1906035"/>
            <a:ext cx="2991267" cy="296268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2BAD1FE-0781-C90E-D1F2-6BB8659B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350" y="1906035"/>
            <a:ext cx="2991267" cy="296268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7912C69-56AE-E471-1BD3-6DC32DA8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71" y="1947656"/>
            <a:ext cx="2991267" cy="2962688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3988398-6227-A9E0-F10C-FE0AF3F8E032}"/>
              </a:ext>
            </a:extLst>
          </p:cNvPr>
          <p:cNvCxnSpPr>
            <a:cxnSpLocks/>
          </p:cNvCxnSpPr>
          <p:nvPr/>
        </p:nvCxnSpPr>
        <p:spPr>
          <a:xfrm flipV="1">
            <a:off x="8168407" y="2206532"/>
            <a:ext cx="0" cy="1357532"/>
          </a:xfrm>
          <a:prstGeom prst="straightConnector1">
            <a:avLst/>
          </a:prstGeom>
          <a:ln w="57150">
            <a:solidFill>
              <a:srgbClr val="DB81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A9538C3-9F89-40F3-B5DC-44D00EC4D700}"/>
              </a:ext>
            </a:extLst>
          </p:cNvPr>
          <p:cNvCxnSpPr>
            <a:cxnSpLocks/>
          </p:cNvCxnSpPr>
          <p:nvPr/>
        </p:nvCxnSpPr>
        <p:spPr>
          <a:xfrm>
            <a:off x="8147305" y="3526549"/>
            <a:ext cx="1273126" cy="0"/>
          </a:xfrm>
          <a:prstGeom prst="straightConnector1">
            <a:avLst/>
          </a:prstGeom>
          <a:ln w="57150">
            <a:solidFill>
              <a:srgbClr val="DB81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054D71-195F-8A1C-C0DF-7CAD809C0415}"/>
              </a:ext>
            </a:extLst>
          </p:cNvPr>
          <p:cNvSpPr txBox="1"/>
          <p:nvPr/>
        </p:nvSpPr>
        <p:spPr>
          <a:xfrm>
            <a:off x="7492292" y="1756083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DB8181"/>
                </a:solidFill>
              </a:rPr>
              <a:t>Basis state</a:t>
            </a:r>
            <a:endParaRPr lang="ko-KR" altLang="en-US" b="1">
              <a:solidFill>
                <a:srgbClr val="DB8181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7C213044-CC21-DC91-3ECE-48C3F0AF42DB}"/>
              </a:ext>
            </a:extLst>
          </p:cNvPr>
          <p:cNvCxnSpPr/>
          <p:nvPr/>
        </p:nvCxnSpPr>
        <p:spPr>
          <a:xfrm flipV="1">
            <a:off x="8168407" y="2727037"/>
            <a:ext cx="949569" cy="7995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FD2A2CC-5054-5242-4ABB-4DC0D9C75503}"/>
              </a:ext>
            </a:extLst>
          </p:cNvPr>
          <p:cNvSpPr txBox="1"/>
          <p:nvPr/>
        </p:nvSpPr>
        <p:spPr>
          <a:xfrm>
            <a:off x="9128400" y="2375384"/>
            <a:ext cx="232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70AD47"/>
                </a:solidFill>
              </a:rPr>
              <a:t>Superposition state</a:t>
            </a:r>
            <a:endParaRPr lang="ko-KR" altLang="en-US" b="1">
              <a:solidFill>
                <a:srgbClr val="70AD47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3C8D63-6947-2147-44D8-BCA92C84131B}"/>
              </a:ext>
            </a:extLst>
          </p:cNvPr>
          <p:cNvSpPr txBox="1"/>
          <p:nvPr/>
        </p:nvSpPr>
        <p:spPr>
          <a:xfrm>
            <a:off x="5292597" y="3313679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|0&gt;</a:t>
            </a:r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B4A7B5-6C22-42B4-1A61-EE703D4DFC6A}"/>
              </a:ext>
            </a:extLst>
          </p:cNvPr>
          <p:cNvSpPr txBox="1"/>
          <p:nvPr/>
        </p:nvSpPr>
        <p:spPr>
          <a:xfrm>
            <a:off x="3841280" y="173260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|1&gt;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56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22B16-051B-2AC3-9AA4-A5DA8D82A261}"/>
              </a:ext>
            </a:extLst>
          </p:cNvPr>
          <p:cNvSpPr txBox="1"/>
          <p:nvPr/>
        </p:nvSpPr>
        <p:spPr>
          <a:xfrm>
            <a:off x="794240" y="1009685"/>
            <a:ext cx="988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>
                <a:solidFill>
                  <a:srgbClr val="002060"/>
                </a:solidFill>
              </a:rPr>
              <a:t>Hilbert Space</a:t>
            </a:r>
            <a:endParaRPr lang="en-US" altLang="ko-KR" b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DE24E-D6DC-D33E-DB6E-6DD4B96A6336}"/>
              </a:ext>
            </a:extLst>
          </p:cNvPr>
          <p:cNvSpPr txBox="1"/>
          <p:nvPr/>
        </p:nvSpPr>
        <p:spPr>
          <a:xfrm>
            <a:off x="505852" y="547920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>
                <a:solidFill>
                  <a:srgbClr val="C00000"/>
                </a:solidFill>
              </a:rPr>
              <a:t>양자역학 기반 자연어 모델링</a:t>
            </a:r>
            <a:endParaRPr lang="en-US" altLang="ko-KR" sz="1800" b="1">
              <a:solidFill>
                <a:srgbClr val="C00000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739A463-7EC4-5BCB-D2B8-2791E3E34AD9}"/>
              </a:ext>
            </a:extLst>
          </p:cNvPr>
          <p:cNvGrpSpPr/>
          <p:nvPr/>
        </p:nvGrpSpPr>
        <p:grpSpPr>
          <a:xfrm>
            <a:off x="7453226" y="865164"/>
            <a:ext cx="3010320" cy="3172762"/>
            <a:chOff x="4590840" y="1723292"/>
            <a:chExt cx="3010320" cy="317276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6B68751-F31E-FC0B-ACDB-C8E35B2D3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0840" y="1961945"/>
              <a:ext cx="3010320" cy="2934109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5AE8C1B-0464-6928-D81A-74AC4B813169}"/>
                </a:ext>
              </a:extLst>
            </p:cNvPr>
            <p:cNvSpPr/>
            <p:nvPr/>
          </p:nvSpPr>
          <p:spPr>
            <a:xfrm>
              <a:off x="4590840" y="1723292"/>
              <a:ext cx="972932" cy="534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F8950D-65EF-DE73-88B9-828476E62EC7}"/>
              </a:ext>
            </a:extLst>
          </p:cNvPr>
          <p:cNvSpPr txBox="1"/>
          <p:nvPr/>
        </p:nvSpPr>
        <p:spPr>
          <a:xfrm>
            <a:off x="9818861" y="1670177"/>
            <a:ext cx="149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chemeClr val="accent2"/>
                </a:solidFill>
              </a:rPr>
              <a:t>Mixed State</a:t>
            </a:r>
            <a:endParaRPr lang="ko-KR" altLang="en-US" b="1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FD99D-175B-185A-BB8F-56B37A4B0C71}"/>
              </a:ext>
            </a:extLst>
          </p:cNvPr>
          <p:cNvSpPr txBox="1"/>
          <p:nvPr/>
        </p:nvSpPr>
        <p:spPr>
          <a:xfrm>
            <a:off x="645735" y="1617670"/>
            <a:ext cx="4581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양자 상태를 완전히 아는 경우는 </a:t>
            </a:r>
            <a:r>
              <a:rPr lang="en-US" altLang="ko-KR" sz="1600" b="1"/>
              <a:t>Pure State</a:t>
            </a:r>
          </a:p>
          <a:p>
            <a:endParaRPr lang="en-US" altLang="ko-KR" sz="1600"/>
          </a:p>
          <a:p>
            <a:r>
              <a:rPr lang="ko-KR" altLang="en-US" sz="1600"/>
              <a:t>양자 상태를 완전히 모르는 경우는 </a:t>
            </a:r>
            <a:r>
              <a:rPr lang="en-US" altLang="ko-KR" sz="1600" b="1"/>
              <a:t>Mixed State</a:t>
            </a:r>
            <a:endParaRPr lang="ko-KR" altLang="en-US" sz="16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C51EE-BD01-10A1-1AA8-791BD31AADA1}"/>
              </a:ext>
            </a:extLst>
          </p:cNvPr>
          <p:cNvSpPr txBox="1"/>
          <p:nvPr/>
        </p:nvSpPr>
        <p:spPr>
          <a:xfrm>
            <a:off x="645735" y="2635105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여러 입자들을 </a:t>
            </a:r>
            <a:r>
              <a:rPr lang="en-US" altLang="ko-KR" sz="1600"/>
              <a:t>Ensemble </a:t>
            </a:r>
            <a:r>
              <a:rPr lang="ko-KR" altLang="en-US" sz="1600"/>
              <a:t>하면</a:t>
            </a:r>
            <a:r>
              <a:rPr lang="en-US" altLang="ko-KR" sz="1600"/>
              <a:t>?</a:t>
            </a:r>
          </a:p>
          <a:p>
            <a:r>
              <a:rPr lang="en-US" altLang="ko-KR" sz="1600"/>
              <a:t>     &gt; </a:t>
            </a:r>
            <a:r>
              <a:rPr lang="ko-KR" altLang="en-US" sz="1600"/>
              <a:t>측정값은 알 수 있으나</a:t>
            </a:r>
            <a:r>
              <a:rPr lang="en-US" altLang="ko-KR" sz="1600"/>
              <a:t>, </a:t>
            </a:r>
            <a:r>
              <a:rPr lang="ko-KR" altLang="en-US" sz="1600"/>
              <a:t>내부의 양자 상태는 알지 못함</a:t>
            </a:r>
            <a:r>
              <a:rPr lang="en-US" altLang="ko-KR" sz="1600"/>
              <a:t>.</a:t>
            </a:r>
            <a:endParaRPr lang="ko-KR" alt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43783D-4CD5-A508-DF36-EE575F266743}"/>
              </a:ext>
            </a:extLst>
          </p:cNvPr>
          <p:cNvSpPr txBox="1"/>
          <p:nvPr/>
        </p:nvSpPr>
        <p:spPr>
          <a:xfrm>
            <a:off x="645735" y="3847618"/>
            <a:ext cx="6094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/>
              <a:t>Mixed State</a:t>
            </a:r>
            <a:r>
              <a:rPr lang="ko-KR" altLang="en-US" sz="1600"/>
              <a:t>는 수학적으로</a:t>
            </a:r>
            <a:r>
              <a:rPr lang="en-US" altLang="ko-KR" sz="1600"/>
              <a:t> </a:t>
            </a:r>
            <a:r>
              <a:rPr lang="en-US" altLang="ko-KR" sz="1600" b="1"/>
              <a:t>density matrix</a:t>
            </a:r>
            <a:r>
              <a:rPr lang="en-US" altLang="ko-KR" sz="1600"/>
              <a:t>(</a:t>
            </a:r>
            <a:r>
              <a:rPr lang="ko-KR" altLang="en-US" sz="1600"/>
              <a:t>밀도행렬</a:t>
            </a:r>
            <a:r>
              <a:rPr lang="en-US" altLang="ko-KR" sz="1600"/>
              <a:t>)</a:t>
            </a:r>
            <a:r>
              <a:rPr lang="ko-KR" altLang="en-US" sz="1600"/>
              <a:t>로 표현함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59521-65F1-223C-31C0-DE9C0004EE04}"/>
              </a:ext>
            </a:extLst>
          </p:cNvPr>
          <p:cNvSpPr txBox="1"/>
          <p:nvPr/>
        </p:nvSpPr>
        <p:spPr>
          <a:xfrm>
            <a:off x="997049" y="4693054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/>
              <a:t>밀도 행렬은 대각합이 </a:t>
            </a:r>
            <a:r>
              <a:rPr lang="en-US" altLang="ko-KR" sz="1400"/>
              <a:t>1</a:t>
            </a:r>
            <a:r>
              <a:rPr lang="ko-KR" altLang="en-US" sz="1400"/>
              <a:t>인 에르미트 행렬 </a:t>
            </a:r>
            <a:r>
              <a:rPr lang="en-US" altLang="ko-KR" sz="1400"/>
              <a:t>== </a:t>
            </a:r>
            <a:r>
              <a:rPr lang="ko-KR" altLang="en-US" sz="1400"/>
              <a:t>복소수 정사각 행렬 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866A596B-0BFD-5CD4-AE72-7FE23D1F0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774" y="4496753"/>
            <a:ext cx="1547794" cy="7003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9192BD-5961-0688-1974-326C399D89D3}"/>
              </a:ext>
            </a:extLst>
          </p:cNvPr>
          <p:cNvSpPr txBox="1"/>
          <p:nvPr/>
        </p:nvSpPr>
        <p:spPr>
          <a:xfrm>
            <a:off x="1090403" y="5315068"/>
            <a:ext cx="10532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/>
              <a:t>앙상블을 고려하거나</a:t>
            </a:r>
            <a:r>
              <a:rPr lang="en-US" altLang="ko-KR" sz="1400"/>
              <a:t>, </a:t>
            </a:r>
            <a:r>
              <a:rPr lang="ko-KR" altLang="en-US" sz="1400"/>
              <a:t>계의 이전 행적이 불확정하여 계가 어떤 순수한 양자상태에 놓여 있는지 확신하지 못할 때의 통계적 표현</a:t>
            </a:r>
            <a:endParaRPr lang="en-US" altLang="ko-KR" sz="140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2198640-F1AF-B14B-33EC-1EF5A4AC65F0}"/>
              </a:ext>
            </a:extLst>
          </p:cNvPr>
          <p:cNvCxnSpPr>
            <a:cxnSpLocks/>
          </p:cNvCxnSpPr>
          <p:nvPr/>
        </p:nvCxnSpPr>
        <p:spPr>
          <a:xfrm>
            <a:off x="4044462" y="4175509"/>
            <a:ext cx="0" cy="29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E1ECB2FA-EA30-E6A5-2AB6-79B86C7582DB}"/>
              </a:ext>
            </a:extLst>
          </p:cNvPr>
          <p:cNvCxnSpPr>
            <a:cxnSpLocks/>
          </p:cNvCxnSpPr>
          <p:nvPr/>
        </p:nvCxnSpPr>
        <p:spPr>
          <a:xfrm>
            <a:off x="3327010" y="4175509"/>
            <a:ext cx="229303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5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22B16-051B-2AC3-9AA4-A5DA8D82A261}"/>
              </a:ext>
            </a:extLst>
          </p:cNvPr>
          <p:cNvSpPr txBox="1"/>
          <p:nvPr/>
        </p:nvSpPr>
        <p:spPr>
          <a:xfrm>
            <a:off x="794240" y="1009685"/>
            <a:ext cx="988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>
                <a:solidFill>
                  <a:srgbClr val="002060"/>
                </a:solidFill>
              </a:rPr>
              <a:t>Semantic Hilbert Space</a:t>
            </a:r>
            <a:endParaRPr lang="en-US" altLang="ko-KR" b="1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5972C-DB8C-FD0C-88E9-7D154029C6ED}"/>
              </a:ext>
            </a:extLst>
          </p:cNvPr>
          <p:cNvSpPr txBox="1"/>
          <p:nvPr/>
        </p:nvSpPr>
        <p:spPr>
          <a:xfrm>
            <a:off x="1028700" y="1454951"/>
            <a:ext cx="10570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/>
              <a:t>복소 벡터 공간에서 정의된 의미론적 힐베르트공간은 </a:t>
            </a:r>
            <a:r>
              <a:rPr lang="en-US" altLang="ko-KR" sz="1600"/>
              <a:t>Sememes</a:t>
            </a:r>
            <a:r>
              <a:rPr lang="ko-KR" altLang="en-US" sz="1600"/>
              <a:t>의 </a:t>
            </a:r>
            <a:r>
              <a:rPr lang="en-US" altLang="ko-KR" sz="1600"/>
              <a:t>orthogonal-basis(</a:t>
            </a:r>
            <a:r>
              <a:rPr lang="ko-KR" altLang="en-US" sz="1600"/>
              <a:t>직교 기저</a:t>
            </a:r>
            <a:r>
              <a:rPr lang="en-US" altLang="ko-KR" sz="1600"/>
              <a:t>) </a:t>
            </a:r>
            <a:r>
              <a:rPr lang="ko-KR" altLang="en-US" sz="1600"/>
              <a:t>상태에 의해 확장된다고 가정</a:t>
            </a:r>
            <a:endParaRPr lang="en-US" altLang="ko-KR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DE24E-D6DC-D33E-DB6E-6DD4B96A6336}"/>
              </a:ext>
            </a:extLst>
          </p:cNvPr>
          <p:cNvSpPr txBox="1"/>
          <p:nvPr/>
        </p:nvSpPr>
        <p:spPr>
          <a:xfrm>
            <a:off x="505852" y="539684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>
                <a:solidFill>
                  <a:srgbClr val="C00000"/>
                </a:solidFill>
              </a:rPr>
              <a:t>양자역학 기반 자연어 모델링</a:t>
            </a:r>
            <a:endParaRPr lang="en-US" altLang="ko-KR" sz="1800" b="1">
              <a:solidFill>
                <a:srgbClr val="C00000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B55CD79-D548-C514-DC0F-36A869F5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2461813"/>
            <a:ext cx="4480560" cy="21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5B35B75-5C73-25BA-BADD-250BCAF0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638" y="2285090"/>
            <a:ext cx="2133073" cy="22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DE24E-D6DC-D33E-DB6E-6DD4B96A6336}"/>
              </a:ext>
            </a:extLst>
          </p:cNvPr>
          <p:cNvSpPr txBox="1"/>
          <p:nvPr/>
        </p:nvSpPr>
        <p:spPr>
          <a:xfrm>
            <a:off x="505852" y="547920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>
                <a:solidFill>
                  <a:srgbClr val="C00000"/>
                </a:solidFill>
              </a:rPr>
              <a:t>양자역학 기반 자연어 모델링</a:t>
            </a:r>
            <a:endParaRPr lang="en-US" altLang="ko-KR" sz="1800" b="1">
              <a:solidFill>
                <a:srgbClr val="C0000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B79DE0-2535-A40D-9EF4-D659495E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2461813"/>
            <a:ext cx="4480560" cy="21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B890C5A-EEAF-8CA6-ABA7-01D267CA33D9}"/>
              </a:ext>
            </a:extLst>
          </p:cNvPr>
          <p:cNvCxnSpPr/>
          <p:nvPr/>
        </p:nvCxnSpPr>
        <p:spPr>
          <a:xfrm flipH="1">
            <a:off x="5001065" y="4065563"/>
            <a:ext cx="379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AA4805-8B87-038E-8D00-5EEBD2733C1B}"/>
              </a:ext>
            </a:extLst>
          </p:cNvPr>
          <p:cNvSpPr txBox="1"/>
          <p:nvPr/>
        </p:nvSpPr>
        <p:spPr>
          <a:xfrm>
            <a:off x="3210951" y="3911674"/>
            <a:ext cx="2521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/>
              <a:t>의미의 최소 단위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CEEF4A0-9E0F-1E67-BA5B-7AA72298CE57}"/>
              </a:ext>
            </a:extLst>
          </p:cNvPr>
          <p:cNvCxnSpPr/>
          <p:nvPr/>
        </p:nvCxnSpPr>
        <p:spPr>
          <a:xfrm flipH="1">
            <a:off x="5050302" y="2722098"/>
            <a:ext cx="397119" cy="0"/>
          </a:xfrm>
          <a:prstGeom prst="straightConnector1">
            <a:avLst/>
          </a:prstGeom>
          <a:ln>
            <a:solidFill>
              <a:srgbClr val="DB81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A8E580-CBA8-105B-6F4F-B9B6F9658D8C}"/>
              </a:ext>
            </a:extLst>
          </p:cNvPr>
          <p:cNvSpPr txBox="1"/>
          <p:nvPr/>
        </p:nvSpPr>
        <p:spPr>
          <a:xfrm>
            <a:off x="2542799" y="2568209"/>
            <a:ext cx="2521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/>
              <a:t>Sememe</a:t>
            </a:r>
            <a:r>
              <a:rPr lang="ko-KR" altLang="en-US" sz="1400" b="1"/>
              <a:t>의 중첩상태로 구성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75513-AF19-0947-5540-557FDBC002C5}"/>
              </a:ext>
            </a:extLst>
          </p:cNvPr>
          <p:cNvSpPr txBox="1"/>
          <p:nvPr/>
        </p:nvSpPr>
        <p:spPr>
          <a:xfrm>
            <a:off x="794240" y="1009685"/>
            <a:ext cx="988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>
                <a:solidFill>
                  <a:srgbClr val="002060"/>
                </a:solidFill>
              </a:rPr>
              <a:t>Semantic Hilbert Space</a:t>
            </a:r>
            <a:endParaRPr lang="en-US" altLang="ko-KR" b="1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611C7-EF8B-021F-C1C6-CE03A5BE908E}"/>
              </a:ext>
            </a:extLst>
          </p:cNvPr>
          <p:cNvSpPr txBox="1"/>
          <p:nvPr/>
        </p:nvSpPr>
        <p:spPr>
          <a:xfrm>
            <a:off x="1028700" y="1454951"/>
            <a:ext cx="10570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/>
              <a:t>복소 벡터 공간에서 정의된 의미론적 힐베르트공간은 </a:t>
            </a:r>
            <a:r>
              <a:rPr lang="en-US" altLang="ko-KR" sz="1600"/>
              <a:t>Sememes</a:t>
            </a:r>
            <a:r>
              <a:rPr lang="ko-KR" altLang="en-US" sz="1600"/>
              <a:t>의 </a:t>
            </a:r>
            <a:r>
              <a:rPr lang="en-US" altLang="ko-KR" sz="1600"/>
              <a:t>orthogonal-basis(</a:t>
            </a:r>
            <a:r>
              <a:rPr lang="ko-KR" altLang="en-US" sz="1600"/>
              <a:t>직교 기저</a:t>
            </a:r>
            <a:r>
              <a:rPr lang="en-US" altLang="ko-KR" sz="1600"/>
              <a:t>) </a:t>
            </a:r>
            <a:r>
              <a:rPr lang="ko-KR" altLang="en-US" sz="1600"/>
              <a:t>상태에 의해 확장된다고 가정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18265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DE24E-D6DC-D33E-DB6E-6DD4B96A6336}"/>
              </a:ext>
            </a:extLst>
          </p:cNvPr>
          <p:cNvSpPr txBox="1"/>
          <p:nvPr/>
        </p:nvSpPr>
        <p:spPr>
          <a:xfrm>
            <a:off x="505852" y="547920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>
                <a:solidFill>
                  <a:srgbClr val="C00000"/>
                </a:solidFill>
              </a:rPr>
              <a:t>양자역학 기반 자연어 모델링</a:t>
            </a:r>
            <a:endParaRPr lang="en-US" altLang="ko-KR" sz="1800" b="1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75513-AF19-0947-5540-557FDBC002C5}"/>
              </a:ext>
            </a:extLst>
          </p:cNvPr>
          <p:cNvSpPr txBox="1"/>
          <p:nvPr/>
        </p:nvSpPr>
        <p:spPr>
          <a:xfrm>
            <a:off x="794240" y="1009685"/>
            <a:ext cx="988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>
                <a:solidFill>
                  <a:srgbClr val="002060"/>
                </a:solidFill>
              </a:rPr>
              <a:t>Semantic Hilbert Space</a:t>
            </a:r>
            <a:endParaRPr lang="en-US" altLang="ko-KR" b="1">
              <a:solidFill>
                <a:srgbClr val="00206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300952C-25EE-420C-44D0-4410DFB68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30" y="2346819"/>
            <a:ext cx="6574975" cy="36473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7D64A1-8250-98D9-FA46-6555C45B8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037" y="1666874"/>
            <a:ext cx="2006879" cy="7889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1B1794-AC89-DB53-FAAB-7B92AAB8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79" y="2964619"/>
            <a:ext cx="2095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9B37198-26F8-03ED-8BA1-CEA62EC22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629" y="5221351"/>
            <a:ext cx="2848373" cy="409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F68967-C18C-A4C6-5E78-81CC1AF302FD}"/>
              </a:ext>
            </a:extLst>
          </p:cNvPr>
          <p:cNvSpPr txBox="1"/>
          <p:nvPr/>
        </p:nvSpPr>
        <p:spPr>
          <a:xfrm>
            <a:off x="8525901" y="5449511"/>
            <a:ext cx="2035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i="0">
                <a:solidFill>
                  <a:srgbClr val="000000"/>
                </a:solidFill>
                <a:effectLst/>
                <a:latin typeface="Linux Libertine"/>
              </a:rPr>
              <a:t>Gleason's theorem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18EC2-171B-6F98-28C8-449230442C07}"/>
              </a:ext>
            </a:extLst>
          </p:cNvPr>
          <p:cNvSpPr txBox="1"/>
          <p:nvPr/>
        </p:nvSpPr>
        <p:spPr>
          <a:xfrm>
            <a:off x="6304707" y="2119349"/>
            <a:ext cx="4372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Pure State, </a:t>
            </a:r>
            <a:r>
              <a:rPr lang="ko-KR" altLang="en-US" sz="1400"/>
              <a:t>힐베르트 공간안에서 </a:t>
            </a:r>
            <a:r>
              <a:rPr lang="en-US" altLang="ko-KR" sz="1400"/>
              <a:t>w</a:t>
            </a:r>
            <a:r>
              <a:rPr lang="ko-KR" altLang="en-US" sz="1400"/>
              <a:t>에 제한되지 않음</a:t>
            </a:r>
          </a:p>
        </p:txBody>
      </p:sp>
    </p:spTree>
    <p:extLst>
      <p:ext uri="{BB962C8B-B14F-4D97-AF65-F5344CB8AC3E}">
        <p14:creationId xmlns:p14="http://schemas.microsoft.com/office/powerpoint/2010/main" val="236243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36341-F4E5-CCAA-EE6C-98E7C3A91D89}"/>
              </a:ext>
            </a:extLst>
          </p:cNvPr>
          <p:cNvSpPr txBox="1"/>
          <p:nvPr/>
        </p:nvSpPr>
        <p:spPr>
          <a:xfrm>
            <a:off x="505852" y="547920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>
                <a:solidFill>
                  <a:srgbClr val="C00000"/>
                </a:solidFill>
              </a:rPr>
              <a:t>양자역학 기반 자연어 모델링</a:t>
            </a:r>
            <a:endParaRPr lang="en-US" altLang="ko-KR" sz="1800" b="1">
              <a:solidFill>
                <a:srgbClr val="C0000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7957DEC-16ED-62E8-4B09-AF0CAE82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86" y="1067718"/>
            <a:ext cx="7954485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8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36341-F4E5-CCAA-EE6C-98E7C3A91D89}"/>
              </a:ext>
            </a:extLst>
          </p:cNvPr>
          <p:cNvSpPr txBox="1"/>
          <p:nvPr/>
        </p:nvSpPr>
        <p:spPr>
          <a:xfrm>
            <a:off x="505852" y="547920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>
                <a:solidFill>
                  <a:srgbClr val="C00000"/>
                </a:solidFill>
              </a:rPr>
              <a:t>양자역학 기반 자연어 모델링</a:t>
            </a:r>
            <a:endParaRPr lang="en-US" altLang="ko-KR" sz="1800" b="1">
              <a:solidFill>
                <a:srgbClr val="C0000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7957DEC-16ED-62E8-4B09-AF0CAE82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028" y="1510708"/>
            <a:ext cx="6365802" cy="371274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F656784-2D89-70C9-2DE9-083F727B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51" y="2283569"/>
            <a:ext cx="1017332" cy="1790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5FB9A4E4-8D71-155A-774E-F0F5A1E90FE9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2483164" y="1559186"/>
            <a:ext cx="550136" cy="8986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C4711EDA-6600-A035-DE06-A71E77452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69" y="1203908"/>
            <a:ext cx="1183484" cy="16219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C67EEDD8-F3C4-D41D-5322-C596F9314192}"/>
              </a:ext>
            </a:extLst>
          </p:cNvPr>
          <p:cNvCxnSpPr>
            <a:cxnSpLocks/>
          </p:cNvCxnSpPr>
          <p:nvPr/>
        </p:nvCxnSpPr>
        <p:spPr>
          <a:xfrm>
            <a:off x="1675453" y="1293019"/>
            <a:ext cx="2860828" cy="321469"/>
          </a:xfrm>
          <a:prstGeom prst="bentConnector3">
            <a:avLst>
              <a:gd name="adj1" fmla="val 999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BBBB5991-7C2B-3184-8792-6019C6CDE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103" y="694686"/>
            <a:ext cx="1642570" cy="2236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8D371FBD-DD46-BDE2-3C6B-D49E537A914F}"/>
              </a:ext>
            </a:extLst>
          </p:cNvPr>
          <p:cNvCxnSpPr/>
          <p:nvPr/>
        </p:nvCxnSpPr>
        <p:spPr>
          <a:xfrm rot="10800000" flipV="1">
            <a:off x="6246491" y="787790"/>
            <a:ext cx="3122613" cy="826697"/>
          </a:xfrm>
          <a:prstGeom prst="bentConnector3">
            <a:avLst>
              <a:gd name="adj1" fmla="val 1000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E92366E5-4C6A-15A2-CCE5-43B967637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262" y="5603162"/>
            <a:ext cx="2471145" cy="250243"/>
          </a:xfrm>
          <a:prstGeom prst="rect">
            <a:avLst/>
          </a:prstGeom>
        </p:spPr>
      </p:pic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C939207-DD3A-7417-D473-D8EEE8B87795}"/>
              </a:ext>
            </a:extLst>
          </p:cNvPr>
          <p:cNvCxnSpPr>
            <a:cxnSpLocks/>
          </p:cNvCxnSpPr>
          <p:nvPr/>
        </p:nvCxnSpPr>
        <p:spPr>
          <a:xfrm flipV="1">
            <a:off x="5043268" y="5050302"/>
            <a:ext cx="0" cy="47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3DC8C8-9FC5-E20A-E618-63A972D35EAF}"/>
              </a:ext>
            </a:extLst>
          </p:cNvPr>
          <p:cNvSpPr txBox="1"/>
          <p:nvPr/>
        </p:nvSpPr>
        <p:spPr>
          <a:xfrm>
            <a:off x="4708907" y="5792487"/>
            <a:ext cx="1995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i="0">
                <a:solidFill>
                  <a:srgbClr val="000000"/>
                </a:solidFill>
                <a:effectLst/>
                <a:latin typeface="+mj-lt"/>
              </a:rPr>
              <a:t>Gleason's theorem</a:t>
            </a:r>
          </a:p>
        </p:txBody>
      </p:sp>
    </p:spTree>
    <p:extLst>
      <p:ext uri="{BB962C8B-B14F-4D97-AF65-F5344CB8AC3E}">
        <p14:creationId xmlns:p14="http://schemas.microsoft.com/office/powerpoint/2010/main" val="263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6234FA-42F2-7FF8-CF31-B1D0B98A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39" y="1173308"/>
            <a:ext cx="4222708" cy="3178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85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Result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6CEEB5E-6391-54F5-4F2A-6D29DB26F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61" y="1312258"/>
            <a:ext cx="4310665" cy="2900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AEF483-BB32-A3CD-B7B9-D2B7A4D01B7E}"/>
              </a:ext>
            </a:extLst>
          </p:cNvPr>
          <p:cNvSpPr txBox="1"/>
          <p:nvPr/>
        </p:nvSpPr>
        <p:spPr>
          <a:xfrm>
            <a:off x="1104314" y="5406792"/>
            <a:ext cx="6885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/>
              <a:t>정확도</a:t>
            </a:r>
            <a:r>
              <a:rPr lang="en-US" altLang="ko-KR" sz="1400"/>
              <a:t>, </a:t>
            </a:r>
            <a:r>
              <a:rPr lang="ko-KR" altLang="en-US" sz="1400"/>
              <a:t>정밀도</a:t>
            </a:r>
            <a:r>
              <a:rPr lang="en-US" altLang="ko-KR" sz="1400"/>
              <a:t>, </a:t>
            </a:r>
            <a:r>
              <a:rPr lang="ko-KR" altLang="en-US" sz="1400"/>
              <a:t>재현율은 전반적인 </a:t>
            </a:r>
            <a:r>
              <a:rPr lang="en-US" altLang="ko-KR" sz="1400"/>
              <a:t>Information Retrieval(</a:t>
            </a:r>
            <a:r>
              <a:rPr lang="ko-KR" altLang="en-US" sz="1400"/>
              <a:t>정보 검색</a:t>
            </a:r>
            <a:r>
              <a:rPr lang="en-US" altLang="ko-KR" sz="1400"/>
              <a:t>) </a:t>
            </a:r>
            <a:r>
              <a:rPr lang="ko-KR" altLang="en-US" sz="1400"/>
              <a:t>성능 평가 가능</a:t>
            </a:r>
            <a:endParaRPr lang="en-US" altLang="ko-KR" sz="1400"/>
          </a:p>
          <a:p>
            <a:r>
              <a:rPr lang="en-US" altLang="ko-KR" sz="1400"/>
              <a:t>but </a:t>
            </a:r>
            <a:r>
              <a:rPr lang="ko-KR" altLang="en-US" sz="1400"/>
              <a:t>우선순위</a:t>
            </a:r>
            <a:r>
              <a:rPr lang="en-US" altLang="ko-KR" sz="1400"/>
              <a:t>(rank)</a:t>
            </a:r>
            <a:r>
              <a:rPr lang="ko-KR" altLang="en-US" sz="1400"/>
              <a:t>에 대한 정확성 판단 불가</a:t>
            </a:r>
            <a:r>
              <a:rPr lang="en-US" altLang="ko-KR" sz="1400"/>
              <a:t>. 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28536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85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Result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2EECED1-7414-1BE1-8C34-F5EF765AA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6" y="1690989"/>
            <a:ext cx="5363981" cy="34525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02EC2E6-C9CB-411A-CBDD-21F6A9F76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2746"/>
            <a:ext cx="5316712" cy="34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Discussions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62C5950-41D4-B86E-3795-A51EB597B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36" y="1544281"/>
            <a:ext cx="5710526" cy="24343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ED8EE4-46D5-73CC-93A9-94E94F7DE774}"/>
              </a:ext>
            </a:extLst>
          </p:cNvPr>
          <p:cNvSpPr txBox="1"/>
          <p:nvPr/>
        </p:nvSpPr>
        <p:spPr>
          <a:xfrm>
            <a:off x="1330636" y="4290645"/>
            <a:ext cx="6854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/>
              <a:t>단일 </a:t>
            </a:r>
            <a:r>
              <a:rPr lang="en-US" altLang="ko-KR" sz="1400"/>
              <a:t>complex valued vector space</a:t>
            </a:r>
            <a:r>
              <a:rPr lang="ko-KR" altLang="en-US" sz="1400"/>
              <a:t>에서 많은 의미 단위를 통합하는 것을 목표로 함</a:t>
            </a:r>
            <a:r>
              <a:rPr lang="en-US" altLang="ko-KR" sz="1400"/>
              <a:t>.</a:t>
            </a:r>
          </a:p>
          <a:p>
            <a:endParaRPr lang="en-US" altLang="ko-KR" sz="1400"/>
          </a:p>
          <a:p>
            <a:r>
              <a:rPr lang="ko-KR" altLang="en-US" sz="1400"/>
              <a:t>훈련 가능한 투영 측정이 단어</a:t>
            </a:r>
            <a:r>
              <a:rPr lang="en-US" altLang="ko-KR" sz="1400"/>
              <a:t>,</a:t>
            </a:r>
            <a:r>
              <a:rPr lang="ko-KR" altLang="en-US" sz="1400"/>
              <a:t> 문장에 대한 높은 수준의 표현을 추출함</a:t>
            </a:r>
            <a:r>
              <a:rPr lang="en-US" altLang="ko-KR" sz="1400"/>
              <a:t>.</a:t>
            </a:r>
          </a:p>
          <a:p>
            <a:endParaRPr lang="en-US" altLang="ko-KR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B1A175-D89A-8B36-2654-9B2598651254}"/>
              </a:ext>
            </a:extLst>
          </p:cNvPr>
          <p:cNvSpPr txBox="1"/>
          <p:nvPr/>
        </p:nvSpPr>
        <p:spPr>
          <a:xfrm>
            <a:off x="1146723" y="104830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02060"/>
                </a:solidFill>
              </a:rPr>
              <a:t>1. </a:t>
            </a:r>
            <a:r>
              <a:rPr lang="ko-KR" altLang="en-US" sz="1800" b="1">
                <a:solidFill>
                  <a:srgbClr val="002060"/>
                </a:solidFill>
              </a:rPr>
              <a:t>투명성</a:t>
            </a:r>
            <a:endParaRPr lang="en-US" altLang="ko-KR" sz="1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6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EF7339-9302-E6C9-AF35-91B21F59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95581"/>
            <a:ext cx="4741403" cy="5466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693FFD-2038-480D-40C5-8996E570E1E2}"/>
              </a:ext>
            </a:extLst>
          </p:cNvPr>
          <p:cNvSpPr txBox="1"/>
          <p:nvPr/>
        </p:nvSpPr>
        <p:spPr>
          <a:xfrm>
            <a:off x="5567831" y="1621481"/>
            <a:ext cx="63905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ko-KR" altLang="en-US" sz="14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제목 </a:t>
            </a:r>
            <a:r>
              <a:rPr lang="en-US" altLang="ko-KR" sz="14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4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CNM: An Interpretable Complex-valued Network for Matching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en-US" altLang="ko-KR" sz="1600" b="1" kern="100"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ko-KR" altLang="en-US" sz="14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저자</a:t>
            </a:r>
            <a:r>
              <a:rPr lang="en-US" altLang="ko-KR" sz="1400" kern="100">
                <a:effectLst/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  <a:r>
              <a:rPr lang="en-US" altLang="ko-KR" sz="1400" b="1" kern="100">
                <a:effectLst/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Li </a:t>
            </a:r>
            <a:r>
              <a:rPr lang="de-DE" altLang="ko-KR" sz="1400" b="1" i="0">
                <a:effectLst/>
                <a:latin typeface="+mj-lt"/>
              </a:rPr>
              <a:t>et al.</a:t>
            </a:r>
            <a:endParaRPr lang="ko-KR" altLang="ko-KR" sz="1400" b="1" kern="100">
              <a:effectLst/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en-US" altLang="ko-KR" sz="1400" kern="100" dirty="0"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sz="14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Date : </a:t>
            </a:r>
            <a:r>
              <a:rPr lang="en-US" altLang="ko-KR" sz="14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2021.06</a:t>
            </a:r>
            <a:endParaRPr lang="en-US" altLang="ko-KR" sz="1400" b="1" kern="100" dirty="0"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en-US" altLang="ko-KR" sz="1400" kern="100" dirty="0">
              <a:effectLst/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ko-KR" altLang="en-US" sz="14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인용수 </a:t>
            </a:r>
            <a:r>
              <a:rPr lang="en-US" altLang="ko-KR" sz="14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4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 53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en-US" altLang="ko-KR" sz="1400" kern="100">
              <a:effectLst/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sz="1400" kern="100">
                <a:effectLst/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Publisher : </a:t>
            </a:r>
            <a:r>
              <a:rPr lang="en-US" altLang="ko-KR" sz="1400" b="1" i="0">
                <a:solidFill>
                  <a:srgbClr val="212529"/>
                </a:solidFill>
                <a:effectLst/>
                <a:latin typeface="-apple-system"/>
              </a:rPr>
              <a:t>Association for Computational Linguistics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en-US" altLang="ko-KR" sz="1400">
              <a:solidFill>
                <a:srgbClr val="212529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i="0">
                <a:solidFill>
                  <a:srgbClr val="212529"/>
                </a:solidFill>
                <a:effectLst/>
                <a:latin typeface="-apple-system"/>
              </a:rPr>
              <a:t>Venue : </a:t>
            </a:r>
            <a:r>
              <a:rPr lang="en-US" altLang="ko-KR" sz="1400" b="1" i="0">
                <a:solidFill>
                  <a:srgbClr val="212529"/>
                </a:solidFill>
                <a:effectLst/>
                <a:latin typeface="-apple-system"/>
              </a:rPr>
              <a:t>NAACL</a:t>
            </a:r>
            <a:r>
              <a:rPr lang="en-US" altLang="ko-KR" sz="1400" b="0" i="0">
                <a:solidFill>
                  <a:srgbClr val="212529"/>
                </a:solidFill>
                <a:effectLst/>
                <a:latin typeface="-apple-system"/>
              </a:rPr>
              <a:t>(North American Chapter of the Association for Computational Linguistics)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en-US" altLang="ko-KR" sz="1400" kern="100"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sz="14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Award : </a:t>
            </a:r>
            <a:r>
              <a:rPr lang="en-US" altLang="ko-KR" sz="14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Best Explainable NLP Paper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72C72-FDE2-E2D2-4CA7-98E92F52D10D}"/>
              </a:ext>
            </a:extLst>
          </p:cNvPr>
          <p:cNvSpPr txBox="1"/>
          <p:nvPr/>
        </p:nvSpPr>
        <p:spPr>
          <a:xfrm>
            <a:off x="5684233" y="759757"/>
            <a:ext cx="214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Paper Description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5495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Discussions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331ED-D8CF-D95A-53C6-6EDF00D69C14}"/>
              </a:ext>
            </a:extLst>
          </p:cNvPr>
          <p:cNvSpPr txBox="1"/>
          <p:nvPr/>
        </p:nvSpPr>
        <p:spPr>
          <a:xfrm>
            <a:off x="1146723" y="104830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02060"/>
                </a:solidFill>
              </a:rPr>
              <a:t>2. </a:t>
            </a:r>
            <a:r>
              <a:rPr lang="ko-KR" altLang="en-US" sz="1800" b="1">
                <a:solidFill>
                  <a:srgbClr val="002060"/>
                </a:solidFill>
              </a:rPr>
              <a:t>사후 해석 가능성</a:t>
            </a:r>
            <a:endParaRPr lang="en-US" altLang="ko-KR" sz="1800" b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7C93E-9287-6FA7-D15D-28C404023B1B}"/>
              </a:ext>
            </a:extLst>
          </p:cNvPr>
          <p:cNvSpPr txBox="1"/>
          <p:nvPr/>
        </p:nvSpPr>
        <p:spPr>
          <a:xfrm>
            <a:off x="1146723" y="154214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rgbClr val="002060"/>
                </a:solidFill>
              </a:rPr>
              <a:t>a. </a:t>
            </a:r>
            <a:r>
              <a:rPr lang="ko-KR" altLang="en-US">
                <a:solidFill>
                  <a:srgbClr val="002060"/>
                </a:solidFill>
              </a:rPr>
              <a:t>단어 가중치 체계</a:t>
            </a:r>
            <a:endParaRPr lang="en-US" altLang="ko-KR" sz="1800">
              <a:solidFill>
                <a:srgbClr val="00206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EDABE75-C6DF-B0F8-67D2-8A18E248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99" y="1993844"/>
            <a:ext cx="5803740" cy="16462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1D4FB1-3383-CD5B-0256-48D632E64AF7}"/>
              </a:ext>
            </a:extLst>
          </p:cNvPr>
          <p:cNvSpPr txBox="1"/>
          <p:nvPr/>
        </p:nvSpPr>
        <p:spPr>
          <a:xfrm>
            <a:off x="1674055" y="3828650"/>
            <a:ext cx="55835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/>
              <a:t>가장 중요한 상위 </a:t>
            </a:r>
            <a:r>
              <a:rPr lang="en-US" altLang="ko-KR" sz="1400"/>
              <a:t>50</a:t>
            </a:r>
            <a:r>
              <a:rPr lang="ko-KR" altLang="en-US" sz="1400"/>
              <a:t>개</a:t>
            </a:r>
            <a:r>
              <a:rPr lang="en-US" altLang="ko-KR" sz="1400"/>
              <a:t>, </a:t>
            </a:r>
            <a:r>
              <a:rPr lang="ko-KR" altLang="en-US" sz="1400"/>
              <a:t>하위 </a:t>
            </a:r>
            <a:r>
              <a:rPr lang="en-US" altLang="ko-KR" sz="1400"/>
              <a:t>50</a:t>
            </a:r>
            <a:r>
              <a:rPr lang="ko-KR" altLang="en-US" sz="1400"/>
              <a:t>개의 단어</a:t>
            </a:r>
            <a:endParaRPr lang="en-US" altLang="ko-KR" sz="1400"/>
          </a:p>
          <a:p>
            <a:endParaRPr lang="en-US" altLang="ko-KR" sz="1400"/>
          </a:p>
          <a:p>
            <a:r>
              <a:rPr lang="ko-KR" altLang="en-US" sz="1400"/>
              <a:t>중요한 단어 </a:t>
            </a:r>
            <a:r>
              <a:rPr lang="en-US" altLang="ko-KR" sz="1400"/>
              <a:t>	&gt; </a:t>
            </a:r>
            <a:r>
              <a:rPr lang="ko-KR" altLang="en-US" sz="1400"/>
              <a:t>특정 주제에 대한 것</a:t>
            </a:r>
            <a:r>
              <a:rPr lang="en-US" altLang="ko-KR" sz="1400"/>
              <a:t>, </a:t>
            </a:r>
            <a:r>
              <a:rPr lang="ko-KR" altLang="en-US" sz="1400"/>
              <a:t>고유명사</a:t>
            </a:r>
            <a:endParaRPr lang="en-US" altLang="ko-KR" sz="1400"/>
          </a:p>
          <a:p>
            <a:r>
              <a:rPr lang="ko-KR" altLang="en-US" sz="1400"/>
              <a:t>중요하지 않은 단어</a:t>
            </a:r>
            <a:r>
              <a:rPr lang="en-US" altLang="ko-KR" sz="1400"/>
              <a:t>	&gt;</a:t>
            </a:r>
            <a:r>
              <a:rPr lang="ko-KR" altLang="en-US" sz="1400"/>
              <a:t> 의미없는 숫자나 너무 많이 쓰이는 단어들</a:t>
            </a:r>
            <a:endParaRPr lang="en-US" altLang="ko-KR" sz="1400"/>
          </a:p>
          <a:p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0349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Discussions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331ED-D8CF-D95A-53C6-6EDF00D69C14}"/>
              </a:ext>
            </a:extLst>
          </p:cNvPr>
          <p:cNvSpPr txBox="1"/>
          <p:nvPr/>
        </p:nvSpPr>
        <p:spPr>
          <a:xfrm>
            <a:off x="1146723" y="104830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02060"/>
                </a:solidFill>
              </a:rPr>
              <a:t>2. </a:t>
            </a:r>
            <a:r>
              <a:rPr lang="ko-KR" altLang="en-US" sz="1800" b="1">
                <a:solidFill>
                  <a:srgbClr val="002060"/>
                </a:solidFill>
              </a:rPr>
              <a:t>사후 해석 가능성</a:t>
            </a:r>
            <a:endParaRPr lang="en-US" altLang="ko-KR" sz="1800" b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7C93E-9287-6FA7-D15D-28C404023B1B}"/>
              </a:ext>
            </a:extLst>
          </p:cNvPr>
          <p:cNvSpPr txBox="1"/>
          <p:nvPr/>
        </p:nvSpPr>
        <p:spPr>
          <a:xfrm>
            <a:off x="1146723" y="154214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>
                <a:solidFill>
                  <a:srgbClr val="002060"/>
                </a:solidFill>
              </a:rPr>
              <a:t>b. </a:t>
            </a:r>
            <a:r>
              <a:rPr lang="ko-KR" altLang="en-US" sz="1800">
                <a:solidFill>
                  <a:srgbClr val="002060"/>
                </a:solidFill>
              </a:rPr>
              <a:t>매칭 패턴</a:t>
            </a:r>
            <a:endParaRPr lang="en-US" altLang="ko-KR" sz="1800">
              <a:solidFill>
                <a:srgbClr val="00206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4D812D7-CFA5-E1ED-8BCF-7E19B85C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37" y="2047516"/>
            <a:ext cx="10121705" cy="1429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F35EB7-DABB-BE37-B805-6E252B048BBE}"/>
              </a:ext>
            </a:extLst>
          </p:cNvPr>
          <p:cNvSpPr txBox="1"/>
          <p:nvPr/>
        </p:nvSpPr>
        <p:spPr>
          <a:xfrm>
            <a:off x="1185637" y="3695007"/>
            <a:ext cx="70791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/>
              <a:t>각 단어에 대한 상대적 가중치 시각화</a:t>
            </a:r>
            <a:endParaRPr lang="en-US" altLang="ko-KR" sz="1400"/>
          </a:p>
          <a:p>
            <a:endParaRPr lang="en-US" altLang="ko-KR" sz="1400"/>
          </a:p>
          <a:p>
            <a:r>
              <a:rPr lang="ko-KR" altLang="en-US" sz="1400"/>
              <a:t>경험적 관점에서 특정 일치 패턴이 문장 의미에 중요한 상황에서 다른 모델을 능가함</a:t>
            </a:r>
            <a:r>
              <a:rPr lang="en-US" altLang="ko-KR" sz="1400"/>
              <a:t>. </a:t>
            </a:r>
          </a:p>
          <a:p>
            <a:endParaRPr lang="en-US" altLang="ko-KR" sz="1400"/>
          </a:p>
          <a:p>
            <a:r>
              <a:rPr lang="en-US" altLang="ko-KR" sz="1400"/>
              <a:t>Semantic Hilbert Space</a:t>
            </a:r>
            <a:r>
              <a:rPr lang="ko-KR" altLang="en-US" sz="1400"/>
              <a:t>에서 단어를 유사한 단어로 대체하는 것은 어느정도 강력함</a:t>
            </a:r>
            <a:r>
              <a:rPr lang="en-US" altLang="ko-KR" sz="1400"/>
              <a:t>.</a:t>
            </a:r>
          </a:p>
          <a:p>
            <a:endParaRPr lang="en-US" altLang="ko-KR" sz="1400"/>
          </a:p>
          <a:p>
            <a:r>
              <a:rPr lang="en-US" altLang="ko-KR" sz="1400"/>
              <a:t>[ ]</a:t>
            </a:r>
            <a:r>
              <a:rPr lang="ko-KR" altLang="en-US" sz="1400"/>
              <a:t>는 </a:t>
            </a:r>
            <a:r>
              <a:rPr lang="en-US" altLang="ko-KR" sz="1400"/>
              <a:t>N-gram window </a:t>
            </a:r>
            <a:r>
              <a:rPr lang="ko-KR" altLang="en-US" sz="1400"/>
              <a:t>경계</a:t>
            </a:r>
            <a:r>
              <a:rPr lang="en-US" altLang="ko-KR" sz="1400"/>
              <a:t>, </a:t>
            </a:r>
            <a:r>
              <a:rPr lang="ko-KR" altLang="en-US" sz="1400"/>
              <a:t>색이 진할수록 </a:t>
            </a:r>
            <a:r>
              <a:rPr lang="en-US" altLang="ko-KR" sz="1400"/>
              <a:t>Weight </a:t>
            </a:r>
            <a:r>
              <a:rPr lang="ko-KR" altLang="en-US" sz="1400"/>
              <a:t>큼</a:t>
            </a:r>
            <a:r>
              <a:rPr lang="en-US" altLang="ko-KR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70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Discussions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331ED-D8CF-D95A-53C6-6EDF00D69C14}"/>
              </a:ext>
            </a:extLst>
          </p:cNvPr>
          <p:cNvSpPr txBox="1"/>
          <p:nvPr/>
        </p:nvSpPr>
        <p:spPr>
          <a:xfrm>
            <a:off x="1146723" y="104830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02060"/>
                </a:solidFill>
              </a:rPr>
              <a:t>2. </a:t>
            </a:r>
            <a:r>
              <a:rPr lang="ko-KR" altLang="en-US" sz="1800" b="1">
                <a:solidFill>
                  <a:srgbClr val="002060"/>
                </a:solidFill>
              </a:rPr>
              <a:t>사후 해석 가능성</a:t>
            </a:r>
            <a:endParaRPr lang="en-US" altLang="ko-KR" sz="1800" b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7C93E-9287-6FA7-D15D-28C404023B1B}"/>
              </a:ext>
            </a:extLst>
          </p:cNvPr>
          <p:cNvSpPr txBox="1"/>
          <p:nvPr/>
        </p:nvSpPr>
        <p:spPr>
          <a:xfrm>
            <a:off x="1146723" y="154214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>
                <a:solidFill>
                  <a:srgbClr val="002060"/>
                </a:solidFill>
              </a:rPr>
              <a:t>c. </a:t>
            </a:r>
            <a:r>
              <a:rPr lang="ko-KR" altLang="en-US" sz="1800">
                <a:solidFill>
                  <a:srgbClr val="002060"/>
                </a:solidFill>
              </a:rPr>
              <a:t>차별적 </a:t>
            </a:r>
            <a:r>
              <a:rPr lang="en-US" altLang="ko-KR" sz="1800">
                <a:solidFill>
                  <a:srgbClr val="002060"/>
                </a:solidFill>
              </a:rPr>
              <a:t>Semantic Measurements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A3037A1-D6E3-2C7C-EA1C-A4109E55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92" y="2035983"/>
            <a:ext cx="5335631" cy="1571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7E145C-4A21-D4A8-4FA8-AE30E18392E4}"/>
              </a:ext>
            </a:extLst>
          </p:cNvPr>
          <p:cNvSpPr txBox="1"/>
          <p:nvPr/>
        </p:nvSpPr>
        <p:spPr>
          <a:xfrm>
            <a:off x="1185637" y="3695007"/>
            <a:ext cx="840454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TREC QA </a:t>
            </a:r>
            <a:r>
              <a:rPr lang="ko-KR" altLang="en-US" sz="1400"/>
              <a:t>에서 </a:t>
            </a:r>
            <a:r>
              <a:rPr lang="en-US" altLang="ko-KR" sz="1400"/>
              <a:t>10</a:t>
            </a:r>
            <a:r>
              <a:rPr lang="ko-KR" altLang="en-US" sz="1400"/>
              <a:t>개의 </a:t>
            </a:r>
            <a:r>
              <a:rPr lang="en-US" altLang="ko-KR" sz="1400"/>
              <a:t>Measurements</a:t>
            </a:r>
            <a:r>
              <a:rPr lang="ko-KR" altLang="en-US" sz="1400"/>
              <a:t>를 뽑고 이 중에서 랜덤으로 </a:t>
            </a:r>
            <a:r>
              <a:rPr lang="en-US" altLang="ko-KR" sz="1400"/>
              <a:t>5</a:t>
            </a:r>
            <a:r>
              <a:rPr lang="ko-KR" altLang="en-US" sz="1400"/>
              <a:t>개를 선택해서 예제로 보여주는 것</a:t>
            </a:r>
            <a:r>
              <a:rPr lang="en-US" altLang="ko-KR" sz="1400"/>
              <a:t>.</a:t>
            </a:r>
          </a:p>
          <a:p>
            <a:r>
              <a:rPr lang="ko-KR" altLang="en-US" sz="1400"/>
              <a:t>랜덤으로 선택된 </a:t>
            </a:r>
            <a:r>
              <a:rPr lang="en-US" altLang="ko-KR" sz="1400"/>
              <a:t>5</a:t>
            </a:r>
            <a:r>
              <a:rPr lang="ko-KR" altLang="en-US" sz="1400"/>
              <a:t>개의 </a:t>
            </a:r>
            <a:r>
              <a:rPr lang="en-US" altLang="ko-KR" sz="1400"/>
              <a:t>Measurements</a:t>
            </a:r>
            <a:r>
              <a:rPr lang="ko-KR" altLang="en-US" sz="1400"/>
              <a:t>에서 가장 유사한 단어의 일부를 보여줌</a:t>
            </a:r>
            <a:r>
              <a:rPr lang="en-US" altLang="ko-KR" sz="1400"/>
              <a:t>.</a:t>
            </a:r>
          </a:p>
          <a:p>
            <a:endParaRPr lang="en-US" altLang="ko-KR" sz="1400"/>
          </a:p>
          <a:p>
            <a:r>
              <a:rPr lang="ko-KR" altLang="en-US" sz="1400"/>
              <a:t>처음에는 </a:t>
            </a:r>
            <a:r>
              <a:rPr lang="en-US" altLang="ko-KR" sz="1400"/>
              <a:t>positions, movement verbs, people’s names</a:t>
            </a:r>
            <a:r>
              <a:rPr lang="ko-KR" altLang="en-US" sz="1400"/>
              <a:t>에 관한 것이고</a:t>
            </a:r>
            <a:r>
              <a:rPr lang="en-US" altLang="ko-KR" sz="1400"/>
              <a:t>,</a:t>
            </a:r>
          </a:p>
          <a:p>
            <a:r>
              <a:rPr lang="ko-KR" altLang="en-US" sz="1400"/>
              <a:t>나머지는 </a:t>
            </a:r>
            <a:r>
              <a:rPr lang="en-US" altLang="ko-KR" sz="1400"/>
              <a:t>history, rebellion </a:t>
            </a:r>
            <a:r>
              <a:rPr lang="ko-KR" altLang="en-US" sz="1400"/>
              <a:t>에 관한 것임</a:t>
            </a:r>
            <a:r>
              <a:rPr lang="en-US" altLang="ko-KR" sz="1400"/>
              <a:t>. </a:t>
            </a:r>
          </a:p>
          <a:p>
            <a:endParaRPr lang="en-US" altLang="ko-KR" sz="1400"/>
          </a:p>
          <a:p>
            <a:r>
              <a:rPr lang="ko-KR" altLang="en-US" sz="1400"/>
              <a:t>측정값에 대한 명확한 설명은 못하지만</a:t>
            </a:r>
            <a:r>
              <a:rPr lang="en-US" altLang="ko-KR" sz="1400"/>
              <a:t>, </a:t>
            </a:r>
            <a:r>
              <a:rPr lang="ko-KR" altLang="en-US" sz="1400"/>
              <a:t>측정 값의 대략적인 의미를 이해할 수 있음</a:t>
            </a:r>
            <a:r>
              <a:rPr lang="en-US" altLang="ko-KR" sz="1400"/>
              <a:t>.</a:t>
            </a:r>
            <a:r>
              <a:rPr lang="ko-KR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3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Discussions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331ED-D8CF-D95A-53C6-6EDF00D69C14}"/>
              </a:ext>
            </a:extLst>
          </p:cNvPr>
          <p:cNvSpPr txBox="1"/>
          <p:nvPr/>
        </p:nvSpPr>
        <p:spPr>
          <a:xfrm>
            <a:off x="1146723" y="104830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02060"/>
                </a:solidFill>
              </a:rPr>
              <a:t>3. Complex-valued Representation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96793FC-B13D-86B0-F53C-09E198DF9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69" y="1448181"/>
            <a:ext cx="5611008" cy="15242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642DF9-EAD9-F85C-95CE-C0FAF0CFE165}"/>
              </a:ext>
            </a:extLst>
          </p:cNvPr>
          <p:cNvSpPr txBox="1"/>
          <p:nvPr/>
        </p:nvSpPr>
        <p:spPr>
          <a:xfrm>
            <a:off x="1146723" y="3208510"/>
            <a:ext cx="6150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Complex valued embedding</a:t>
            </a:r>
            <a:r>
              <a:rPr lang="ko-KR" altLang="en-US" sz="1400"/>
              <a:t>이 기존 임베딩 보다 더 나은 성능을 보여주며</a:t>
            </a:r>
            <a:endParaRPr lang="en-US" altLang="ko-KR" sz="1400"/>
          </a:p>
          <a:p>
            <a:endParaRPr lang="en-US" altLang="ko-KR" sz="1400"/>
          </a:p>
          <a:p>
            <a:r>
              <a:rPr lang="en-US" altLang="ko-KR" sz="1400"/>
              <a:t>QA Task</a:t>
            </a:r>
            <a:r>
              <a:rPr lang="ko-KR" altLang="en-US" sz="1400"/>
              <a:t>에서 이런 </a:t>
            </a:r>
            <a:r>
              <a:rPr lang="en-US" altLang="ko-KR" sz="1400"/>
              <a:t>complex valued embedding</a:t>
            </a:r>
            <a:r>
              <a:rPr lang="ko-KR" altLang="en-US" sz="1400"/>
              <a:t>이 </a:t>
            </a:r>
            <a:r>
              <a:rPr lang="en-US" altLang="ko-KR" sz="1400"/>
              <a:t>benefit </a:t>
            </a:r>
            <a:r>
              <a:rPr lang="ko-KR" altLang="en-US" sz="1400"/>
              <a:t>있음을 확인함</a:t>
            </a:r>
            <a:r>
              <a:rPr lang="en-US" altLang="ko-KR" sz="1400"/>
              <a:t>.</a:t>
            </a:r>
          </a:p>
          <a:p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97603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358F7-1BFC-BA9B-D0B2-37D840822DA3}"/>
              </a:ext>
            </a:extLst>
          </p:cNvPr>
          <p:cNvSpPr txBox="1"/>
          <p:nvPr/>
        </p:nvSpPr>
        <p:spPr>
          <a:xfrm>
            <a:off x="605117" y="645458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7D031-7AA7-36E8-9730-08DFD17A80DF}"/>
              </a:ext>
            </a:extLst>
          </p:cNvPr>
          <p:cNvSpPr txBox="1"/>
          <p:nvPr/>
        </p:nvSpPr>
        <p:spPr>
          <a:xfrm>
            <a:off x="795362" y="1291369"/>
            <a:ext cx="109022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/>
              <a:t>&lt;</a:t>
            </a:r>
            <a:r>
              <a:rPr lang="ko-KR" altLang="en-US" sz="1400" b="1"/>
              <a:t>논문에서 제시하는 주요 질문 </a:t>
            </a:r>
            <a:r>
              <a:rPr lang="en-US" altLang="ko-KR" sz="1400" b="1"/>
              <a:t>2</a:t>
            </a:r>
            <a:r>
              <a:rPr lang="ko-KR" altLang="en-US" sz="1400" b="1"/>
              <a:t>가지</a:t>
            </a:r>
            <a:r>
              <a:rPr lang="en-US" altLang="ko-KR" sz="1400" b="1"/>
              <a:t>&gt;</a:t>
            </a:r>
          </a:p>
          <a:p>
            <a:endParaRPr lang="en-US" altLang="ko-KR" sz="1400"/>
          </a:p>
          <a:p>
            <a:r>
              <a:rPr lang="en-US" altLang="ko-KR" sz="1400">
                <a:solidFill>
                  <a:srgbClr val="002060"/>
                </a:solidFill>
              </a:rPr>
              <a:t>1. </a:t>
            </a:r>
            <a:r>
              <a:rPr lang="ko-KR" altLang="en-US" sz="1400">
                <a:solidFill>
                  <a:srgbClr val="002060"/>
                </a:solidFill>
              </a:rPr>
              <a:t>양자 역학의 수학적 틀로 자연어 모델링이 가능할까</a:t>
            </a:r>
            <a:r>
              <a:rPr lang="en-US" altLang="ko-KR" sz="1400">
                <a:solidFill>
                  <a:srgbClr val="002060"/>
                </a:solidFill>
              </a:rPr>
              <a:t>?</a:t>
            </a:r>
          </a:p>
          <a:p>
            <a:r>
              <a:rPr lang="ko-KR" altLang="en-US" sz="1400"/>
              <a:t>ㄴ 가능</a:t>
            </a:r>
            <a:r>
              <a:rPr lang="en-US" altLang="ko-KR" sz="1400"/>
              <a:t>. </a:t>
            </a:r>
            <a:r>
              <a:rPr lang="ko-KR" altLang="en-US" sz="1400"/>
              <a:t>잘 정의된 수학적 제약과 명시적인 물리적 힐베르트 공간으로 모든 언어 단위를 모델링하는 프레임워크 설계함</a:t>
            </a:r>
            <a:r>
              <a:rPr lang="en-US" altLang="ko-KR" sz="1400"/>
              <a:t>.</a:t>
            </a:r>
          </a:p>
          <a:p>
            <a:endParaRPr lang="en-US" altLang="ko-KR" sz="1400"/>
          </a:p>
          <a:p>
            <a:br>
              <a:rPr lang="en-US" altLang="ko-KR" sz="1400"/>
            </a:br>
            <a:r>
              <a:rPr lang="en-US" altLang="ko-KR" sz="1400">
                <a:solidFill>
                  <a:srgbClr val="002060"/>
                </a:solidFill>
              </a:rPr>
              <a:t>2. </a:t>
            </a:r>
            <a:r>
              <a:rPr lang="ko-KR" altLang="en-US" sz="1400">
                <a:solidFill>
                  <a:srgbClr val="002060"/>
                </a:solidFill>
              </a:rPr>
              <a:t>현실 세계의 자연어 처리 시나리오에서 자연어를 </a:t>
            </a:r>
            <a:r>
              <a:rPr lang="en-US" altLang="ko-KR" sz="1400">
                <a:solidFill>
                  <a:srgbClr val="002060"/>
                </a:solidFill>
              </a:rPr>
              <a:t>complex-valued</a:t>
            </a:r>
            <a:r>
              <a:rPr lang="ko-KR" altLang="en-US" sz="1400">
                <a:solidFill>
                  <a:srgbClr val="002060"/>
                </a:solidFill>
              </a:rPr>
              <a:t>로 </a:t>
            </a:r>
            <a:r>
              <a:rPr lang="en-US" altLang="ko-KR" sz="1400">
                <a:solidFill>
                  <a:srgbClr val="002060"/>
                </a:solidFill>
              </a:rPr>
              <a:t>Representation</a:t>
            </a:r>
            <a:r>
              <a:rPr lang="ko-KR" altLang="en-US" sz="1400">
                <a:solidFill>
                  <a:srgbClr val="002060"/>
                </a:solidFill>
              </a:rPr>
              <a:t>하는 게 </a:t>
            </a:r>
            <a:r>
              <a:rPr lang="en-US" altLang="ko-KR" sz="1400">
                <a:solidFill>
                  <a:srgbClr val="002060"/>
                </a:solidFill>
              </a:rPr>
              <a:t>benefit </a:t>
            </a:r>
            <a:r>
              <a:rPr lang="ko-KR" altLang="en-US" sz="1400">
                <a:solidFill>
                  <a:srgbClr val="002060"/>
                </a:solidFill>
              </a:rPr>
              <a:t>있을까</a:t>
            </a:r>
            <a:r>
              <a:rPr lang="en-US" altLang="ko-KR" sz="1400">
                <a:solidFill>
                  <a:srgbClr val="002060"/>
                </a:solidFill>
              </a:rPr>
              <a:t>?</a:t>
            </a:r>
          </a:p>
          <a:p>
            <a:r>
              <a:rPr lang="ko-KR" altLang="en-US" sz="1400">
                <a:effectLst/>
              </a:rPr>
              <a:t>ㄴ 있음</a:t>
            </a:r>
            <a:r>
              <a:rPr lang="en-US" altLang="ko-KR" sz="1400">
                <a:effectLst/>
              </a:rPr>
              <a:t>. QA  Task</a:t>
            </a:r>
            <a:r>
              <a:rPr lang="ko-KR" altLang="en-US" sz="1400">
                <a:effectLst/>
              </a:rPr>
              <a:t>에서 네트워크 만들어서 비교해보니 이점이 있더라</a:t>
            </a:r>
            <a:r>
              <a:rPr lang="en-US" altLang="ko-KR" sz="1400">
                <a:effectLst/>
              </a:rPr>
              <a:t>.</a:t>
            </a:r>
          </a:p>
          <a:p>
            <a:endParaRPr lang="en-US" altLang="ko-KR" sz="1400"/>
          </a:p>
          <a:p>
            <a:r>
              <a:rPr lang="ko-KR" altLang="en-US" sz="1400">
                <a:effectLst/>
              </a:rPr>
              <a:t>추가적으로 </a:t>
            </a:r>
            <a:endParaRPr lang="en-US" altLang="ko-KR" sz="1400">
              <a:effectLst/>
            </a:endParaRPr>
          </a:p>
          <a:p>
            <a:r>
              <a:rPr lang="en-US" altLang="ko-KR" sz="1400">
                <a:effectLst/>
              </a:rPr>
              <a:t>3. </a:t>
            </a:r>
            <a:r>
              <a:rPr lang="ko-KR" altLang="en-US" sz="1400">
                <a:effectLst/>
              </a:rPr>
              <a:t>투명성과 사후 해석 가능성 측면에서 </a:t>
            </a:r>
            <a:r>
              <a:rPr lang="en-US" altLang="ko-KR" sz="1400" b="1">
                <a:effectLst/>
              </a:rPr>
              <a:t>"</a:t>
            </a:r>
            <a:r>
              <a:rPr lang="ko-KR" altLang="en-US" sz="1400" b="1">
                <a:effectLst/>
              </a:rPr>
              <a:t>해석 가능성</a:t>
            </a:r>
            <a:r>
              <a:rPr lang="en-US" altLang="ko-KR" sz="1400" b="1">
                <a:effectLst/>
              </a:rPr>
              <a:t>"</a:t>
            </a:r>
            <a:r>
              <a:rPr lang="ko-KR" altLang="en-US" sz="1400" b="1">
                <a:effectLst/>
              </a:rPr>
              <a:t> </a:t>
            </a:r>
            <a:r>
              <a:rPr lang="ko-KR" altLang="en-US" sz="1400">
                <a:effectLst/>
              </a:rPr>
              <a:t>유리한 모델을 만듬</a:t>
            </a:r>
            <a:endParaRPr lang="en-US" altLang="ko-KR" sz="1400">
              <a:effectLst/>
            </a:endParaRPr>
          </a:p>
          <a:p>
            <a:r>
              <a:rPr lang="en-US" altLang="ko-KR" sz="1400">
                <a:effectLst/>
              </a:rPr>
              <a:t>4. NLP </a:t>
            </a:r>
            <a:r>
              <a:rPr lang="ko-KR" altLang="en-US" sz="1400">
                <a:effectLst/>
              </a:rPr>
              <a:t>에서 </a:t>
            </a:r>
            <a:r>
              <a:rPr lang="en-US" altLang="ko-KR" sz="1400">
                <a:effectLst/>
              </a:rPr>
              <a:t>complex valued components</a:t>
            </a:r>
            <a:r>
              <a:rPr lang="ko-KR" altLang="en-US" sz="1400">
                <a:effectLst/>
              </a:rPr>
              <a:t>를 사용할 수 있다는 잠재력 보여줌</a:t>
            </a:r>
            <a:endParaRPr lang="en-US" altLang="ko-KR" sz="140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3C7E1-471C-7514-85B0-E344A593E745}"/>
              </a:ext>
            </a:extLst>
          </p:cNvPr>
          <p:cNvSpPr txBox="1"/>
          <p:nvPr/>
        </p:nvSpPr>
        <p:spPr>
          <a:xfrm>
            <a:off x="886265" y="4825218"/>
            <a:ext cx="6367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/>
              <a:t>의미론적으로 중복이 있는 개념을 인코딩하고 임베딩하는 아이디어 좋아보임</a:t>
            </a:r>
            <a:endParaRPr lang="en-US" altLang="ko-KR" sz="1400"/>
          </a:p>
          <a:p>
            <a:endParaRPr lang="en-US" altLang="ko-KR" sz="1400"/>
          </a:p>
          <a:p>
            <a:r>
              <a:rPr lang="ko-KR" altLang="en-US" sz="1400"/>
              <a:t>벡터 투영</a:t>
            </a:r>
            <a:r>
              <a:rPr lang="en-US" altLang="ko-KR" sz="1400"/>
              <a:t>(Projection), </a:t>
            </a:r>
            <a:r>
              <a:rPr lang="ko-KR" altLang="en-US" sz="1400"/>
              <a:t>밀도 행렬</a:t>
            </a:r>
            <a:r>
              <a:rPr lang="en-US" altLang="ko-KR" sz="1400"/>
              <a:t>(density matrix) </a:t>
            </a:r>
            <a:r>
              <a:rPr lang="ko-KR" altLang="en-US" sz="1400"/>
              <a:t>개념 중요</a:t>
            </a:r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328828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118B1-192D-5913-B547-37071FFF26CB}"/>
              </a:ext>
            </a:extLst>
          </p:cNvPr>
          <p:cNvSpPr txBox="1"/>
          <p:nvPr/>
        </p:nvSpPr>
        <p:spPr>
          <a:xfrm>
            <a:off x="605117" y="64545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0637D-D43A-A53C-38F6-51C632BD97C6}"/>
              </a:ext>
            </a:extLst>
          </p:cNvPr>
          <p:cNvSpPr txBox="1"/>
          <p:nvPr/>
        </p:nvSpPr>
        <p:spPr>
          <a:xfrm>
            <a:off x="879232" y="1241826"/>
            <a:ext cx="108106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600"/>
              <a:t>양자역학의 수학적 틀로 자연어 모델링</a:t>
            </a:r>
            <a:r>
              <a:rPr lang="en-US" altLang="ko-KR" sz="1600"/>
              <a:t> </a:t>
            </a:r>
            <a:r>
              <a:rPr lang="ko-KR" altLang="en-US" sz="1600"/>
              <a:t>해보자</a:t>
            </a:r>
            <a:r>
              <a:rPr lang="en-US" altLang="ko-KR" sz="160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600"/>
              <a:t>양자역학에서 잘 설계된 수학적 공식 사용해서 </a:t>
            </a:r>
            <a:r>
              <a:rPr lang="en-US" altLang="ko-KR" sz="1600"/>
              <a:t>single complex-valued vector space </a:t>
            </a:r>
            <a:r>
              <a:rPr lang="ko-KR" altLang="en-US" sz="1600"/>
              <a:t>에서 다양한 언어 단위 통합</a:t>
            </a:r>
            <a:endParaRPr lang="en-US" altLang="ko-KR" sz="16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600"/>
              <a:t>이 모델링이 효과있는지 검증 하기 위한 </a:t>
            </a:r>
            <a:r>
              <a:rPr lang="en-US" altLang="ko-KR" sz="1600"/>
              <a:t>CNM(Complex-valued Network for Matching)</a:t>
            </a:r>
            <a:r>
              <a:rPr lang="ko-KR" altLang="en-US" sz="1600"/>
              <a:t>구축</a:t>
            </a:r>
            <a:endParaRPr lang="en-US" altLang="ko-KR" sz="16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600"/>
              <a:t>본 방안은  </a:t>
            </a:r>
            <a:r>
              <a:rPr lang="en-US" altLang="ko-KR" sz="1600"/>
              <a:t>QA Task</a:t>
            </a:r>
            <a:r>
              <a:rPr lang="ko-KR" altLang="en-US" sz="1600"/>
              <a:t>에서 </a:t>
            </a:r>
            <a:r>
              <a:rPr lang="en-US" altLang="ko-KR" sz="1600"/>
              <a:t>CNN</a:t>
            </a:r>
            <a:r>
              <a:rPr lang="ko-KR" altLang="en-US" sz="1600"/>
              <a:t>과 </a:t>
            </a:r>
            <a:r>
              <a:rPr lang="en-US" altLang="ko-KR" sz="1600"/>
              <a:t>RNN</a:t>
            </a:r>
            <a:r>
              <a:rPr lang="ko-KR" altLang="en-US" sz="1600"/>
              <a:t> 이기는 성능 달성함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739941-9B16-D53F-99B8-2FB453C5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06" y="3881112"/>
            <a:ext cx="4264154" cy="22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2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279191" y="403155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1DFB2-822B-DE9D-D873-4726742EDB20}"/>
              </a:ext>
            </a:extLst>
          </p:cNvPr>
          <p:cNvSpPr txBox="1"/>
          <p:nvPr/>
        </p:nvSpPr>
        <p:spPr>
          <a:xfrm>
            <a:off x="605117" y="64545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2FE6F-4CA9-8CF6-10E8-A4B1E858775A}"/>
              </a:ext>
            </a:extLst>
          </p:cNvPr>
          <p:cNvSpPr txBox="1"/>
          <p:nvPr/>
        </p:nvSpPr>
        <p:spPr>
          <a:xfrm>
            <a:off x="715210" y="1261146"/>
            <a:ext cx="109022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>
                <a:effectLst/>
              </a:rPr>
              <a:t>Cognition</a:t>
            </a:r>
            <a:r>
              <a:rPr lang="en-US" altLang="ko-KR" sz="1400">
                <a:effectLst/>
              </a:rPr>
              <a:t>(</a:t>
            </a:r>
            <a:r>
              <a:rPr lang="ko-KR" altLang="en-US" sz="1400">
                <a:effectLst/>
              </a:rPr>
              <a:t>인식</a:t>
            </a:r>
            <a:r>
              <a:rPr lang="en-US" altLang="ko-KR" sz="1400">
                <a:effectLst/>
              </a:rPr>
              <a:t>,</a:t>
            </a:r>
            <a:r>
              <a:rPr lang="ko-KR" altLang="en-US" sz="1400">
                <a:effectLst/>
              </a:rPr>
              <a:t>인지</a:t>
            </a:r>
            <a:r>
              <a:rPr lang="en-US" altLang="ko-KR" sz="1400">
                <a:effectLst/>
              </a:rPr>
              <a:t>)</a:t>
            </a:r>
            <a:r>
              <a:rPr lang="ko-KR" altLang="en-US" sz="1400">
                <a:effectLst/>
              </a:rPr>
              <a:t>의 새로운 연구 분야는 인간의 인지</a:t>
            </a:r>
            <a:r>
              <a:rPr lang="en-US" altLang="ko-KR" sz="1400">
                <a:effectLst/>
              </a:rPr>
              <a:t>, </a:t>
            </a:r>
            <a:r>
              <a:rPr lang="ko-KR" altLang="en-US" sz="1400">
                <a:effectLst/>
              </a:rPr>
              <a:t>특히 </a:t>
            </a:r>
            <a:r>
              <a:rPr lang="en-US" altLang="ko-KR" sz="1400">
                <a:effectLst/>
              </a:rPr>
              <a:t>"</a:t>
            </a:r>
            <a:r>
              <a:rPr lang="ko-KR" altLang="en-US" sz="1400" b="1">
                <a:effectLst/>
              </a:rPr>
              <a:t>언어 이해에 양자 유사 현상이 존재함</a:t>
            </a:r>
            <a:r>
              <a:rPr lang="en-US" altLang="ko-KR" sz="1400" b="1">
                <a:effectLst/>
              </a:rPr>
              <a:t>"</a:t>
            </a:r>
            <a:r>
              <a:rPr lang="ko-KR" altLang="en-US" sz="1400">
                <a:effectLst/>
              </a:rPr>
              <a:t>을 시사함</a:t>
            </a:r>
            <a:r>
              <a:rPr lang="en-US" altLang="ko-KR" sz="1400"/>
              <a:t>.</a:t>
            </a:r>
            <a:br>
              <a:rPr lang="en-US" altLang="ko-KR" sz="1400"/>
            </a:br>
            <a:endParaRPr lang="en-US" altLang="ko-KR" sz="1400"/>
          </a:p>
          <a:p>
            <a:r>
              <a:rPr lang="ko-KR" altLang="en-US" sz="1400">
                <a:effectLst/>
              </a:rPr>
              <a:t>문장은 여러 단어</a:t>
            </a:r>
            <a:r>
              <a:rPr lang="en-US" altLang="ko-KR" sz="1400">
                <a:effectLst/>
              </a:rPr>
              <a:t>(particles </a:t>
            </a:r>
            <a:r>
              <a:rPr lang="ko-KR" altLang="en-US" sz="1400">
                <a:effectLst/>
              </a:rPr>
              <a:t>입자와 같은</a:t>
            </a:r>
            <a:r>
              <a:rPr lang="en-US" altLang="ko-KR" sz="1400"/>
              <a:t>)</a:t>
            </a:r>
            <a:r>
              <a:rPr lang="ko-KR" altLang="en-US" sz="1400">
                <a:effectLst/>
              </a:rPr>
              <a:t>를 가진 물리적인 시스템으로 취급될 수 있으며</a:t>
            </a:r>
            <a:r>
              <a:rPr lang="en-US" altLang="ko-KR" sz="1400">
                <a:effectLst/>
              </a:rPr>
              <a:t>, </a:t>
            </a:r>
            <a:br>
              <a:rPr lang="en-US" altLang="ko-KR" sz="1400">
                <a:effectLst/>
              </a:rPr>
            </a:br>
            <a:r>
              <a:rPr lang="ko-KR" altLang="en-US" sz="1400">
                <a:effectLst/>
              </a:rPr>
              <a:t>이러한 단어들은 일반적으로 다의어</a:t>
            </a:r>
            <a:r>
              <a:rPr lang="en-US" altLang="ko-KR" sz="1400">
                <a:effectLst/>
              </a:rPr>
              <a:t>(</a:t>
            </a:r>
            <a:r>
              <a:rPr lang="ko-KR" altLang="en-US" sz="1400" b="1">
                <a:effectLst/>
              </a:rPr>
              <a:t>중첩</a:t>
            </a:r>
            <a:r>
              <a:rPr lang="en-US" altLang="ko-KR" sz="1400">
                <a:effectLst/>
              </a:rPr>
              <a:t>)</a:t>
            </a:r>
            <a:r>
              <a:rPr lang="ko-KR" altLang="en-US" sz="1400">
                <a:effectLst/>
              </a:rPr>
              <a:t>이며 서로 상관관계</a:t>
            </a:r>
            <a:r>
              <a:rPr lang="en-US" altLang="ko-KR" sz="1400">
                <a:effectLst/>
              </a:rPr>
              <a:t>(</a:t>
            </a:r>
            <a:r>
              <a:rPr lang="ko-KR" altLang="en-US" sz="1400" b="1">
                <a:effectLst/>
              </a:rPr>
              <a:t>얽힘</a:t>
            </a:r>
            <a:r>
              <a:rPr lang="en-US" altLang="ko-KR" sz="1400">
                <a:effectLst/>
              </a:rPr>
              <a:t>)</a:t>
            </a:r>
            <a:r>
              <a:rPr lang="ko-KR" altLang="en-US" sz="1400">
                <a:effectLst/>
              </a:rPr>
              <a:t>가 있음</a:t>
            </a:r>
            <a:r>
              <a:rPr lang="en-US" altLang="ko-KR" sz="140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84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279191" y="403155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1DFB2-822B-DE9D-D873-4726742EDB20}"/>
              </a:ext>
            </a:extLst>
          </p:cNvPr>
          <p:cNvSpPr txBox="1"/>
          <p:nvPr/>
        </p:nvSpPr>
        <p:spPr>
          <a:xfrm>
            <a:off x="605117" y="64545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2FE6F-4CA9-8CF6-10E8-A4B1E858775A}"/>
              </a:ext>
            </a:extLst>
          </p:cNvPr>
          <p:cNvSpPr txBox="1"/>
          <p:nvPr/>
        </p:nvSpPr>
        <p:spPr>
          <a:xfrm>
            <a:off x="795362" y="1291369"/>
            <a:ext cx="109022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/>
              <a:t>&lt;</a:t>
            </a:r>
            <a:r>
              <a:rPr lang="ko-KR" altLang="en-US" sz="1400" b="1"/>
              <a:t>논문에서 제시하는 주요 질문 </a:t>
            </a:r>
            <a:r>
              <a:rPr lang="en-US" altLang="ko-KR" sz="1400" b="1"/>
              <a:t>2</a:t>
            </a:r>
            <a:r>
              <a:rPr lang="ko-KR" altLang="en-US" sz="1400" b="1"/>
              <a:t>가지</a:t>
            </a:r>
            <a:r>
              <a:rPr lang="en-US" altLang="ko-KR" sz="1400" b="1"/>
              <a:t>&gt;</a:t>
            </a:r>
          </a:p>
          <a:p>
            <a:endParaRPr lang="en-US" altLang="ko-KR" sz="1400"/>
          </a:p>
          <a:p>
            <a:r>
              <a:rPr lang="en-US" altLang="ko-KR" sz="1400"/>
              <a:t>1. </a:t>
            </a:r>
            <a:r>
              <a:rPr lang="ko-KR" altLang="en-US" sz="1400"/>
              <a:t>양자 물리학의 수학적 틀로 자연어 모델링이 가능할까</a:t>
            </a:r>
            <a:r>
              <a:rPr lang="en-US" altLang="ko-KR" sz="1400"/>
              <a:t>?</a:t>
            </a:r>
          </a:p>
          <a:p>
            <a:br>
              <a:rPr lang="en-US" altLang="ko-KR" sz="1400"/>
            </a:br>
            <a:r>
              <a:rPr lang="en-US" altLang="ko-KR" sz="1400"/>
              <a:t>2. </a:t>
            </a:r>
            <a:r>
              <a:rPr lang="ko-KR" altLang="en-US" sz="1400"/>
              <a:t>현실 세계의 자연어 처리 시나리오에서 자연어를 </a:t>
            </a:r>
            <a:r>
              <a:rPr lang="en-US" altLang="ko-KR" sz="1400"/>
              <a:t>complex-valued</a:t>
            </a:r>
            <a:r>
              <a:rPr lang="ko-KR" altLang="en-US" sz="1400"/>
              <a:t>로 </a:t>
            </a:r>
            <a:r>
              <a:rPr lang="en-US" altLang="ko-KR" sz="1400"/>
              <a:t>Representation</a:t>
            </a:r>
            <a:r>
              <a:rPr lang="ko-KR" altLang="en-US" sz="1400"/>
              <a:t>하는 게 </a:t>
            </a:r>
            <a:r>
              <a:rPr lang="en-US" altLang="ko-KR" sz="1400"/>
              <a:t>benefit </a:t>
            </a:r>
            <a:r>
              <a:rPr lang="ko-KR" altLang="en-US" sz="1400"/>
              <a:t>있을까</a:t>
            </a:r>
            <a:r>
              <a:rPr lang="en-US" altLang="ko-KR" sz="1400"/>
              <a:t>?</a:t>
            </a:r>
            <a:endParaRPr lang="en-US" altLang="ko-KR" sz="1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4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279191" y="403155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1DFB2-822B-DE9D-D873-4726742EDB20}"/>
              </a:ext>
            </a:extLst>
          </p:cNvPr>
          <p:cNvSpPr txBox="1"/>
          <p:nvPr/>
        </p:nvSpPr>
        <p:spPr>
          <a:xfrm>
            <a:off x="605117" y="64545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2FE6F-4CA9-8CF6-10E8-A4B1E858775A}"/>
              </a:ext>
            </a:extLst>
          </p:cNvPr>
          <p:cNvSpPr txBox="1"/>
          <p:nvPr/>
        </p:nvSpPr>
        <p:spPr>
          <a:xfrm>
            <a:off x="795362" y="1291369"/>
            <a:ext cx="109022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/>
              <a:t>&lt;</a:t>
            </a:r>
            <a:r>
              <a:rPr lang="ko-KR" altLang="en-US" sz="1400"/>
              <a:t>논문에서 제시하는 주요 질문 </a:t>
            </a:r>
            <a:r>
              <a:rPr lang="en-US" altLang="ko-KR" sz="1400"/>
              <a:t>2</a:t>
            </a:r>
            <a:r>
              <a:rPr lang="ko-KR" altLang="en-US" sz="1400"/>
              <a:t>가지</a:t>
            </a:r>
            <a:r>
              <a:rPr lang="en-US" altLang="ko-KR" sz="1400"/>
              <a:t>&gt;</a:t>
            </a:r>
          </a:p>
          <a:p>
            <a:endParaRPr lang="en-US" altLang="ko-KR" sz="1400"/>
          </a:p>
          <a:p>
            <a:r>
              <a:rPr lang="en-US" altLang="ko-KR" sz="1400" b="1">
                <a:solidFill>
                  <a:srgbClr val="002060"/>
                </a:solidFill>
              </a:rPr>
              <a:t>1. </a:t>
            </a:r>
            <a:r>
              <a:rPr lang="ko-KR" altLang="en-US" sz="1400" b="1">
                <a:solidFill>
                  <a:srgbClr val="002060"/>
                </a:solidFill>
              </a:rPr>
              <a:t>양자 물리학의 수학적 틀로 자연어 모델링이 가능할까</a:t>
            </a:r>
            <a:r>
              <a:rPr lang="en-US" altLang="ko-KR" sz="1400" b="1">
                <a:solidFill>
                  <a:srgbClr val="002060"/>
                </a:solidFill>
              </a:rPr>
              <a:t>?</a:t>
            </a:r>
          </a:p>
          <a:p>
            <a:br>
              <a:rPr lang="en-US" altLang="ko-KR" sz="1400"/>
            </a:br>
            <a:r>
              <a:rPr lang="en-US" altLang="ko-KR" sz="1400"/>
              <a:t>2. </a:t>
            </a:r>
            <a:r>
              <a:rPr lang="ko-KR" altLang="en-US" sz="1400"/>
              <a:t>현실 세계의 자연어 처리 시나리오에서 자연어를 </a:t>
            </a:r>
            <a:r>
              <a:rPr lang="en-US" altLang="ko-KR" sz="1400"/>
              <a:t>complex-valued</a:t>
            </a:r>
            <a:r>
              <a:rPr lang="ko-KR" altLang="en-US" sz="1400"/>
              <a:t>로 </a:t>
            </a:r>
            <a:r>
              <a:rPr lang="en-US" altLang="ko-KR" sz="1400"/>
              <a:t>Representation</a:t>
            </a:r>
            <a:r>
              <a:rPr lang="ko-KR" altLang="en-US" sz="1400"/>
              <a:t>하는 게 </a:t>
            </a:r>
            <a:r>
              <a:rPr lang="en-US" altLang="ko-KR" sz="1400"/>
              <a:t>benefit </a:t>
            </a:r>
            <a:r>
              <a:rPr lang="ko-KR" altLang="en-US" sz="1400"/>
              <a:t>있을까</a:t>
            </a:r>
            <a:r>
              <a:rPr lang="en-US" altLang="ko-KR" sz="1400"/>
              <a:t>?</a:t>
            </a:r>
            <a:endParaRPr lang="en-US" altLang="ko-KR" sz="140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CCB42-EF73-585D-36D9-2B8ED890560E}"/>
              </a:ext>
            </a:extLst>
          </p:cNvPr>
          <p:cNvSpPr txBox="1"/>
          <p:nvPr/>
        </p:nvSpPr>
        <p:spPr>
          <a:xfrm>
            <a:off x="1134457" y="2969883"/>
            <a:ext cx="10224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effectLst/>
              </a:rPr>
              <a:t>언어를 모델링하기 위해서 </a:t>
            </a:r>
            <a:r>
              <a:rPr lang="ko-KR" altLang="en-US" sz="1400" b="1">
                <a:effectLst/>
              </a:rPr>
              <a:t>새로운 양자 이론적 프레임워크를 구축</a:t>
            </a:r>
            <a:r>
              <a:rPr lang="ko-KR" altLang="en-US" sz="1400">
                <a:effectLst/>
              </a:rPr>
              <a:t>했더니 인간 언어의 인지적 측면에서 양자성을 포착함</a:t>
            </a:r>
            <a:r>
              <a:rPr lang="en-US" altLang="ko-KR" sz="1400">
                <a:effectLst/>
              </a:rPr>
              <a:t>.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2B12785-D4E7-B376-5891-04FBD2A28F67}"/>
              </a:ext>
            </a:extLst>
          </p:cNvPr>
          <p:cNvCxnSpPr/>
          <p:nvPr/>
        </p:nvCxnSpPr>
        <p:spPr>
          <a:xfrm>
            <a:off x="4635304" y="3327010"/>
            <a:ext cx="0" cy="29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49194D-9BA6-632C-62E9-565BE9EB64FB}"/>
              </a:ext>
            </a:extLst>
          </p:cNvPr>
          <p:cNvSpPr txBox="1"/>
          <p:nvPr/>
        </p:nvSpPr>
        <p:spPr>
          <a:xfrm>
            <a:off x="-332308" y="3681699"/>
            <a:ext cx="10314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>
                <a:effectLst/>
              </a:rPr>
              <a:t>균일한 </a:t>
            </a:r>
            <a:r>
              <a:rPr lang="en-US" altLang="ko-KR" sz="1400">
                <a:effectLst/>
              </a:rPr>
              <a:t>Semantic Hilbert Space</a:t>
            </a:r>
            <a:r>
              <a:rPr lang="ko-KR" altLang="en-US" sz="1400">
                <a:effectLst/>
              </a:rPr>
              <a:t>에서 양자 확률</a:t>
            </a:r>
            <a:r>
              <a:rPr lang="en-US" altLang="ko-KR" sz="1400">
                <a:effectLst/>
              </a:rPr>
              <a:t>(QP)</a:t>
            </a:r>
            <a:r>
              <a:rPr lang="ko-KR" altLang="en-US" sz="1400">
                <a:effectLst/>
              </a:rPr>
              <a:t>을 채택하여 </a:t>
            </a:r>
            <a:br>
              <a:rPr lang="en-US" altLang="ko-KR" sz="1400">
                <a:effectLst/>
              </a:rPr>
            </a:br>
            <a:r>
              <a:rPr lang="ko-KR" altLang="en-US" sz="1400">
                <a:effectLst/>
              </a:rPr>
              <a:t>서로 다른 언어 단위를 양자 상태로 모델링</a:t>
            </a:r>
            <a:br>
              <a:rPr lang="en-US" altLang="ko-KR" sz="1400">
                <a:effectLst/>
              </a:rPr>
            </a:br>
            <a:endParaRPr lang="ko-KR" altLang="en-US" sz="140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B1EE2F1-715E-E821-F73F-B3343C395F60}"/>
              </a:ext>
            </a:extLst>
          </p:cNvPr>
          <p:cNvCxnSpPr/>
          <p:nvPr/>
        </p:nvCxnSpPr>
        <p:spPr>
          <a:xfrm>
            <a:off x="3418449" y="3327010"/>
            <a:ext cx="241964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1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279191" y="403155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1DFB2-822B-DE9D-D873-4726742EDB20}"/>
              </a:ext>
            </a:extLst>
          </p:cNvPr>
          <p:cNvSpPr txBox="1"/>
          <p:nvPr/>
        </p:nvSpPr>
        <p:spPr>
          <a:xfrm>
            <a:off x="605117" y="64545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2FE6F-4CA9-8CF6-10E8-A4B1E858775A}"/>
              </a:ext>
            </a:extLst>
          </p:cNvPr>
          <p:cNvSpPr txBox="1"/>
          <p:nvPr/>
        </p:nvSpPr>
        <p:spPr>
          <a:xfrm>
            <a:off x="795362" y="1291369"/>
            <a:ext cx="109022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/>
              <a:t>&lt;</a:t>
            </a:r>
            <a:r>
              <a:rPr lang="ko-KR" altLang="en-US" sz="1400"/>
              <a:t>논문에서 제시하는 주요 질문 </a:t>
            </a:r>
            <a:r>
              <a:rPr lang="en-US" altLang="ko-KR" sz="1400"/>
              <a:t>2</a:t>
            </a:r>
            <a:r>
              <a:rPr lang="ko-KR" altLang="en-US" sz="1400"/>
              <a:t>가지</a:t>
            </a:r>
            <a:r>
              <a:rPr lang="en-US" altLang="ko-KR" sz="1400"/>
              <a:t>&gt;</a:t>
            </a:r>
          </a:p>
          <a:p>
            <a:endParaRPr lang="en-US" altLang="ko-KR" sz="1400"/>
          </a:p>
          <a:p>
            <a:r>
              <a:rPr lang="en-US" altLang="ko-KR" sz="1400"/>
              <a:t>1. </a:t>
            </a:r>
            <a:r>
              <a:rPr lang="ko-KR" altLang="en-US" sz="1400"/>
              <a:t>양자 물리학의 수학적 틀로 자연어 모델링이 가능할까</a:t>
            </a:r>
            <a:r>
              <a:rPr lang="en-US" altLang="ko-KR" sz="1400"/>
              <a:t>?</a:t>
            </a:r>
          </a:p>
          <a:p>
            <a:br>
              <a:rPr lang="en-US" altLang="ko-KR" sz="1400" b="1">
                <a:solidFill>
                  <a:srgbClr val="002060"/>
                </a:solidFill>
              </a:rPr>
            </a:br>
            <a:r>
              <a:rPr lang="en-US" altLang="ko-KR" sz="1400" b="1">
                <a:solidFill>
                  <a:srgbClr val="002060"/>
                </a:solidFill>
              </a:rPr>
              <a:t>2. </a:t>
            </a:r>
            <a:r>
              <a:rPr lang="ko-KR" altLang="en-US" sz="1400" b="1">
                <a:solidFill>
                  <a:srgbClr val="002060"/>
                </a:solidFill>
              </a:rPr>
              <a:t>현실 세계의 자연어 처리 시나리오에서 자연어를 </a:t>
            </a:r>
            <a:r>
              <a:rPr lang="en-US" altLang="ko-KR" sz="1400" b="1">
                <a:solidFill>
                  <a:srgbClr val="002060"/>
                </a:solidFill>
              </a:rPr>
              <a:t>complex-valued</a:t>
            </a:r>
            <a:r>
              <a:rPr lang="ko-KR" altLang="en-US" sz="1400" b="1">
                <a:solidFill>
                  <a:srgbClr val="002060"/>
                </a:solidFill>
              </a:rPr>
              <a:t>로 </a:t>
            </a:r>
            <a:r>
              <a:rPr lang="en-US" altLang="ko-KR" sz="1400" b="1">
                <a:solidFill>
                  <a:srgbClr val="002060"/>
                </a:solidFill>
              </a:rPr>
              <a:t>Representation</a:t>
            </a:r>
            <a:r>
              <a:rPr lang="ko-KR" altLang="en-US" sz="1400" b="1">
                <a:solidFill>
                  <a:srgbClr val="002060"/>
                </a:solidFill>
              </a:rPr>
              <a:t>하는 게 </a:t>
            </a:r>
            <a:r>
              <a:rPr lang="en-US" altLang="ko-KR" sz="1400" b="1">
                <a:solidFill>
                  <a:srgbClr val="002060"/>
                </a:solidFill>
              </a:rPr>
              <a:t>benefit </a:t>
            </a:r>
            <a:r>
              <a:rPr lang="ko-KR" altLang="en-US" sz="1400" b="1">
                <a:solidFill>
                  <a:srgbClr val="002060"/>
                </a:solidFill>
              </a:rPr>
              <a:t>있을까</a:t>
            </a:r>
            <a:r>
              <a:rPr lang="en-US" altLang="ko-KR" sz="1400" b="1">
                <a:solidFill>
                  <a:srgbClr val="002060"/>
                </a:solidFill>
              </a:rPr>
              <a:t>?</a:t>
            </a:r>
            <a:endParaRPr lang="en-US" altLang="ko-KR" sz="1400" b="1">
              <a:solidFill>
                <a:srgbClr val="00206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CCB42-EF73-585D-36D9-2B8ED890560E}"/>
              </a:ext>
            </a:extLst>
          </p:cNvPr>
          <p:cNvSpPr txBox="1"/>
          <p:nvPr/>
        </p:nvSpPr>
        <p:spPr>
          <a:xfrm>
            <a:off x="1134457" y="2969883"/>
            <a:ext cx="10224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effectLst/>
              </a:rPr>
              <a:t>언어 단위를 </a:t>
            </a:r>
            <a:r>
              <a:rPr lang="en-US" altLang="ko-KR" sz="1400" b="1">
                <a:effectLst/>
              </a:rPr>
              <a:t>Complex-valued</a:t>
            </a:r>
            <a:r>
              <a:rPr lang="ko-KR" altLang="en-US" sz="1400" b="1">
                <a:effectLst/>
              </a:rPr>
              <a:t> </a:t>
            </a:r>
            <a:r>
              <a:rPr lang="en-US" altLang="ko-KR" sz="1400" b="1">
                <a:effectLst/>
              </a:rPr>
              <a:t>vector</a:t>
            </a:r>
            <a:r>
              <a:rPr lang="ko-KR" altLang="en-US" sz="1400">
                <a:effectLst/>
              </a:rPr>
              <a:t>로 공식화하고</a:t>
            </a:r>
            <a:r>
              <a:rPr lang="en-US" altLang="ko-KR" sz="1400">
                <a:effectLst/>
              </a:rPr>
              <a:t>,</a:t>
            </a:r>
            <a:r>
              <a:rPr lang="ko-KR" altLang="en-US" sz="1400">
                <a:effectLst/>
              </a:rPr>
              <a:t> 길이와 방향을 다른 물리적 의미로 연결</a:t>
            </a:r>
            <a:r>
              <a:rPr lang="en-US" altLang="ko-KR" sz="1400">
                <a:effectLst/>
              </a:rPr>
              <a:t>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5C51B-9272-2E97-3E3E-0FED90DF5E20}"/>
              </a:ext>
            </a:extLst>
          </p:cNvPr>
          <p:cNvSpPr txBox="1"/>
          <p:nvPr/>
        </p:nvSpPr>
        <p:spPr>
          <a:xfrm>
            <a:off x="4755588" y="4023810"/>
            <a:ext cx="7039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>
                <a:effectLst/>
              </a:rPr>
              <a:t>중첩 상태는 진폭 위상 방식으로 추가로 표현 가능</a:t>
            </a:r>
            <a:endParaRPr lang="en-US" altLang="ko-KR" sz="1200">
              <a:effectLst/>
            </a:endParaRPr>
          </a:p>
          <a:p>
            <a:endParaRPr lang="en-US" altLang="ko-KR" sz="1200">
              <a:effectLst/>
            </a:endParaRPr>
          </a:p>
          <a:p>
            <a:r>
              <a:rPr lang="en-US" altLang="ko-KR" sz="1200">
                <a:effectLst/>
              </a:rPr>
              <a:t>1. </a:t>
            </a:r>
            <a:r>
              <a:rPr lang="ko-KR" altLang="en-US" sz="1200">
                <a:effectLst/>
              </a:rPr>
              <a:t>언어적 의미에 해당하는 </a:t>
            </a:r>
            <a:r>
              <a:rPr lang="ko-KR" altLang="en-US" sz="1200" b="1">
                <a:effectLst/>
              </a:rPr>
              <a:t>진폭</a:t>
            </a:r>
            <a:r>
              <a:rPr lang="en-US" altLang="ko-KR" sz="1200">
                <a:effectLst/>
              </a:rPr>
              <a:t>(amplitude)</a:t>
            </a:r>
            <a:endParaRPr lang="en-US" altLang="ko-KR" sz="1200"/>
          </a:p>
          <a:p>
            <a:r>
              <a:rPr lang="en-US" altLang="ko-KR" sz="1200">
                <a:effectLst/>
              </a:rPr>
              <a:t>2. </a:t>
            </a:r>
            <a:r>
              <a:rPr lang="ko-KR" altLang="en-US" sz="1200">
                <a:effectLst/>
              </a:rPr>
              <a:t>극성</a:t>
            </a:r>
            <a:r>
              <a:rPr lang="en-US" altLang="ko-KR" sz="1200">
                <a:effectLst/>
              </a:rPr>
              <a:t>, </a:t>
            </a:r>
            <a:r>
              <a:rPr lang="ko-KR" altLang="en-US" sz="1200">
                <a:effectLst/>
              </a:rPr>
              <a:t>모호성 또는 감정과 같은 더 높은 수준의 의미적 측면을 암시적으로 반영하는 </a:t>
            </a:r>
            <a:r>
              <a:rPr lang="ko-KR" altLang="en-US" sz="1200" b="1">
                <a:effectLst/>
              </a:rPr>
              <a:t>위상</a:t>
            </a:r>
            <a:r>
              <a:rPr lang="en-US" altLang="ko-KR" sz="1200">
                <a:effectLst/>
              </a:rPr>
              <a:t>(phase)</a:t>
            </a:r>
            <a:endParaRPr lang="ko-KR" altLang="en-US" sz="120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7420F313-5865-5A5A-AE80-A4D6770DB172}"/>
              </a:ext>
            </a:extLst>
          </p:cNvPr>
          <p:cNvCxnSpPr>
            <a:cxnSpLocks/>
          </p:cNvCxnSpPr>
          <p:nvPr/>
        </p:nvCxnSpPr>
        <p:spPr>
          <a:xfrm>
            <a:off x="5570806" y="3288211"/>
            <a:ext cx="0" cy="29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9366E0C-4EE8-C3E1-A7B3-5AA94F0C983C}"/>
              </a:ext>
            </a:extLst>
          </p:cNvPr>
          <p:cNvCxnSpPr>
            <a:cxnSpLocks/>
          </p:cNvCxnSpPr>
          <p:nvPr/>
        </p:nvCxnSpPr>
        <p:spPr>
          <a:xfrm>
            <a:off x="5423096" y="3288211"/>
            <a:ext cx="3094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C5FA273-4A2A-9963-8F8E-CA15F6A97BC3}"/>
              </a:ext>
            </a:extLst>
          </p:cNvPr>
          <p:cNvCxnSpPr>
            <a:cxnSpLocks/>
          </p:cNvCxnSpPr>
          <p:nvPr/>
        </p:nvCxnSpPr>
        <p:spPr>
          <a:xfrm>
            <a:off x="6171028" y="3288211"/>
            <a:ext cx="0" cy="29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DC3B575-A9A0-5D1B-706A-894F66FC489C}"/>
              </a:ext>
            </a:extLst>
          </p:cNvPr>
          <p:cNvCxnSpPr>
            <a:cxnSpLocks/>
          </p:cNvCxnSpPr>
          <p:nvPr/>
        </p:nvCxnSpPr>
        <p:spPr>
          <a:xfrm>
            <a:off x="6023318" y="3288211"/>
            <a:ext cx="3094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0CFE45-9CD7-E9A5-28CD-9402811E55EC}"/>
              </a:ext>
            </a:extLst>
          </p:cNvPr>
          <p:cNvSpPr txBox="1"/>
          <p:nvPr/>
        </p:nvSpPr>
        <p:spPr>
          <a:xfrm>
            <a:off x="3684608" y="3653428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각 단어간의 상대적 </a:t>
            </a:r>
            <a:r>
              <a:rPr lang="ko-KR" altLang="en-US" sz="1200" b="1"/>
              <a:t>가중치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67E1A0-C47F-C9C2-5021-B777AC43F624}"/>
              </a:ext>
            </a:extLst>
          </p:cNvPr>
          <p:cNvSpPr txBox="1"/>
          <p:nvPr/>
        </p:nvSpPr>
        <p:spPr>
          <a:xfrm>
            <a:off x="5919027" y="3654105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중첩 상태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B9516-3C19-4A72-3BC1-A4C45BBE8908}"/>
              </a:ext>
            </a:extLst>
          </p:cNvPr>
          <p:cNvSpPr txBox="1"/>
          <p:nvPr/>
        </p:nvSpPr>
        <p:spPr>
          <a:xfrm>
            <a:off x="1140797" y="5305021"/>
            <a:ext cx="11265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/>
              <a:t>QA Task</a:t>
            </a:r>
            <a:r>
              <a:rPr lang="ko-KR" altLang="en-US" sz="1400"/>
              <a:t>에서</a:t>
            </a:r>
            <a:r>
              <a:rPr lang="en-US" altLang="ko-KR" sz="1400"/>
              <a:t> </a:t>
            </a:r>
            <a:r>
              <a:rPr lang="en-US" altLang="ko-KR" sz="1400" b="1"/>
              <a:t>complex-valued embed</a:t>
            </a:r>
            <a:r>
              <a:rPr lang="ko-KR" altLang="en-US" sz="1400"/>
              <a:t>이 일반적인 단어 임베딩보다 성능이 우수한 것으로 나타나 </a:t>
            </a:r>
            <a:br>
              <a:rPr lang="en-US" altLang="ko-KR" sz="1400"/>
            </a:br>
            <a:r>
              <a:rPr lang="ko-KR" altLang="en-US" sz="1400"/>
              <a:t>자연어는 </a:t>
            </a:r>
            <a:r>
              <a:rPr lang="en-US" altLang="ko-KR" sz="1400"/>
              <a:t>complex-valued</a:t>
            </a:r>
            <a:r>
              <a:rPr lang="ko-KR" altLang="en-US" sz="1400"/>
              <a:t>로부터 </a:t>
            </a:r>
            <a:r>
              <a:rPr lang="en-US" altLang="ko-KR" sz="1400"/>
              <a:t>benefit</a:t>
            </a:r>
            <a:r>
              <a:rPr lang="ko-KR" altLang="en-US" sz="1400"/>
              <a:t>을 얻는다고 주장함</a:t>
            </a:r>
          </a:p>
        </p:txBody>
      </p:sp>
    </p:spTree>
    <p:extLst>
      <p:ext uri="{BB962C8B-B14F-4D97-AF65-F5344CB8AC3E}">
        <p14:creationId xmlns:p14="http://schemas.microsoft.com/office/powerpoint/2010/main" val="373005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279191" y="403155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1DFB2-822B-DE9D-D873-4726742EDB20}"/>
              </a:ext>
            </a:extLst>
          </p:cNvPr>
          <p:cNvSpPr txBox="1"/>
          <p:nvPr/>
        </p:nvSpPr>
        <p:spPr>
          <a:xfrm>
            <a:off x="605117" y="64545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52322-4346-3260-B5DF-855B70207BDA}"/>
              </a:ext>
            </a:extLst>
          </p:cNvPr>
          <p:cNvSpPr txBox="1"/>
          <p:nvPr/>
        </p:nvSpPr>
        <p:spPr>
          <a:xfrm>
            <a:off x="795362" y="1291369"/>
            <a:ext cx="109022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/>
              <a:t>&lt;</a:t>
            </a:r>
            <a:r>
              <a:rPr lang="ko-KR" altLang="en-US" sz="1400"/>
              <a:t>논문에서 제시하는 주요 질문 </a:t>
            </a:r>
            <a:r>
              <a:rPr lang="en-US" altLang="ko-KR" sz="1400"/>
              <a:t>2</a:t>
            </a:r>
            <a:r>
              <a:rPr lang="ko-KR" altLang="en-US" sz="1400"/>
              <a:t>가지</a:t>
            </a:r>
            <a:r>
              <a:rPr lang="en-US" altLang="ko-KR" sz="1400"/>
              <a:t>&gt;</a:t>
            </a:r>
          </a:p>
          <a:p>
            <a:endParaRPr lang="en-US" altLang="ko-KR" sz="1400"/>
          </a:p>
          <a:p>
            <a:r>
              <a:rPr lang="en-US" altLang="ko-KR" sz="1400" b="1">
                <a:solidFill>
                  <a:srgbClr val="002060"/>
                </a:solidFill>
              </a:rPr>
              <a:t>1. </a:t>
            </a:r>
            <a:r>
              <a:rPr lang="ko-KR" altLang="en-US" sz="1400" b="1">
                <a:solidFill>
                  <a:srgbClr val="002060"/>
                </a:solidFill>
              </a:rPr>
              <a:t>양자 물리학의 수학적 틀로 자연어 모델링이 가능할까</a:t>
            </a:r>
            <a:r>
              <a:rPr lang="en-US" altLang="ko-KR" sz="1400" b="1">
                <a:solidFill>
                  <a:srgbClr val="002060"/>
                </a:solidFill>
              </a:rPr>
              <a:t>?</a:t>
            </a:r>
          </a:p>
          <a:p>
            <a:br>
              <a:rPr lang="en-US" altLang="ko-KR" sz="1400" b="1">
                <a:solidFill>
                  <a:srgbClr val="002060"/>
                </a:solidFill>
              </a:rPr>
            </a:br>
            <a:r>
              <a:rPr lang="en-US" altLang="ko-KR" sz="1400" b="1">
                <a:solidFill>
                  <a:srgbClr val="002060"/>
                </a:solidFill>
              </a:rPr>
              <a:t>2. </a:t>
            </a:r>
            <a:r>
              <a:rPr lang="ko-KR" altLang="en-US" sz="1400" b="1">
                <a:solidFill>
                  <a:srgbClr val="002060"/>
                </a:solidFill>
              </a:rPr>
              <a:t>현실 세계의 자연어 처리 시나리오에서 자연어를 </a:t>
            </a:r>
            <a:r>
              <a:rPr lang="en-US" altLang="ko-KR" sz="1400" b="1">
                <a:solidFill>
                  <a:srgbClr val="002060"/>
                </a:solidFill>
              </a:rPr>
              <a:t>complex-valued</a:t>
            </a:r>
            <a:r>
              <a:rPr lang="ko-KR" altLang="en-US" sz="1400" b="1">
                <a:solidFill>
                  <a:srgbClr val="002060"/>
                </a:solidFill>
              </a:rPr>
              <a:t>로 </a:t>
            </a:r>
            <a:r>
              <a:rPr lang="en-US" altLang="ko-KR" sz="1400" b="1">
                <a:solidFill>
                  <a:srgbClr val="002060"/>
                </a:solidFill>
              </a:rPr>
              <a:t>Representation</a:t>
            </a:r>
            <a:r>
              <a:rPr lang="ko-KR" altLang="en-US" sz="1400" b="1">
                <a:solidFill>
                  <a:srgbClr val="002060"/>
                </a:solidFill>
              </a:rPr>
              <a:t>하는 게 </a:t>
            </a:r>
            <a:r>
              <a:rPr lang="en-US" altLang="ko-KR" sz="1400" b="1">
                <a:solidFill>
                  <a:srgbClr val="002060"/>
                </a:solidFill>
              </a:rPr>
              <a:t>benefit </a:t>
            </a:r>
            <a:r>
              <a:rPr lang="ko-KR" altLang="en-US" sz="1400" b="1">
                <a:solidFill>
                  <a:srgbClr val="002060"/>
                </a:solidFill>
              </a:rPr>
              <a:t>있을까</a:t>
            </a:r>
            <a:r>
              <a:rPr lang="en-US" altLang="ko-KR" sz="1400" b="1">
                <a:solidFill>
                  <a:srgbClr val="002060"/>
                </a:solidFill>
              </a:rPr>
              <a:t>?</a:t>
            </a:r>
            <a:endParaRPr lang="en-US" altLang="ko-KR" sz="1400" b="1">
              <a:solidFill>
                <a:srgbClr val="002060"/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F637AC-EEC4-CDB6-AAD4-EBBDE94D0BF7}"/>
              </a:ext>
            </a:extLst>
          </p:cNvPr>
          <p:cNvSpPr txBox="1"/>
          <p:nvPr/>
        </p:nvSpPr>
        <p:spPr>
          <a:xfrm>
            <a:off x="396801" y="2920394"/>
            <a:ext cx="10810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/>
              <a:t>위의 질문에 대해 효과를 검증하기 위해 </a:t>
            </a:r>
            <a:r>
              <a:rPr lang="en-US" altLang="ko-KR" sz="1400" b="1"/>
              <a:t>CNM</a:t>
            </a:r>
            <a:r>
              <a:rPr lang="ko-KR" altLang="en-US" sz="1400" b="1"/>
              <a:t>이라는 모델을 만들고 </a:t>
            </a:r>
            <a:r>
              <a:rPr lang="en-US" altLang="ko-KR" sz="1400" b="1"/>
              <a:t>QA Task</a:t>
            </a:r>
            <a:r>
              <a:rPr lang="ko-KR" altLang="en-US" sz="1400" b="1"/>
              <a:t>에서 검증</a:t>
            </a:r>
            <a:r>
              <a:rPr lang="en-US" altLang="ko-KR" sz="1400" b="1"/>
              <a:t> </a:t>
            </a:r>
            <a:r>
              <a:rPr lang="ko-KR" altLang="en-US" sz="1400" b="1"/>
              <a:t>진행</a:t>
            </a:r>
            <a:r>
              <a:rPr lang="en-US" altLang="ko-KR" sz="1400" b="1"/>
              <a:t>!</a:t>
            </a:r>
            <a:endParaRPr lang="ko-KR" altLang="en-US" sz="1400" b="1"/>
          </a:p>
        </p:txBody>
      </p:sp>
    </p:spTree>
    <p:extLst>
      <p:ext uri="{BB962C8B-B14F-4D97-AF65-F5344CB8AC3E}">
        <p14:creationId xmlns:p14="http://schemas.microsoft.com/office/powerpoint/2010/main" val="129389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E23A2-8B0D-A020-9F00-276B5C560F6D}"/>
              </a:ext>
            </a:extLst>
          </p:cNvPr>
          <p:cNvSpPr txBox="1"/>
          <p:nvPr/>
        </p:nvSpPr>
        <p:spPr>
          <a:xfrm>
            <a:off x="325925" y="156799"/>
            <a:ext cx="4414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CNM: An Interpretable Complex-valued Network for Matching</a:t>
            </a:r>
            <a:endParaRPr lang="ko-KR" altLang="en-US" sz="11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1DFB2-822B-DE9D-D873-4726742EDB20}"/>
              </a:ext>
            </a:extLst>
          </p:cNvPr>
          <p:cNvSpPr txBox="1"/>
          <p:nvPr/>
        </p:nvSpPr>
        <p:spPr>
          <a:xfrm>
            <a:off x="605117" y="64545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FCE08C-56AF-2E01-567D-9F16511C5B55}"/>
              </a:ext>
            </a:extLst>
          </p:cNvPr>
          <p:cNvSpPr txBox="1"/>
          <p:nvPr/>
        </p:nvSpPr>
        <p:spPr>
          <a:xfrm>
            <a:off x="556407" y="2432530"/>
            <a:ext cx="10810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/>
              <a:t>CNM</a:t>
            </a:r>
            <a:r>
              <a:rPr lang="ko-KR" altLang="en-US" sz="1400"/>
              <a:t>은 양자 물리학에서 영감을 얻어서 자연어 모델링을 위한 </a:t>
            </a:r>
            <a:br>
              <a:rPr lang="en-US" altLang="ko-KR" sz="1400"/>
            </a:br>
            <a:r>
              <a:rPr lang="ko-KR" altLang="en-US" sz="1400" b="1"/>
              <a:t>사후 해석 가능성</a:t>
            </a:r>
            <a:r>
              <a:rPr lang="en-US" altLang="ko-KR" sz="1400"/>
              <a:t>(post-hoc interpretability)</a:t>
            </a:r>
            <a:r>
              <a:rPr lang="ko-KR" altLang="en-US" sz="1400"/>
              <a:t>과 </a:t>
            </a:r>
            <a:r>
              <a:rPr lang="ko-KR" altLang="en-US" sz="1400" b="1"/>
              <a:t>투명성</a:t>
            </a:r>
            <a:r>
              <a:rPr lang="en-US" altLang="ko-KR" sz="1400"/>
              <a:t>(transparency) </a:t>
            </a:r>
            <a:r>
              <a:rPr lang="ko-KR" altLang="en-US" sz="1400"/>
              <a:t>있는 네트워크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95F31E-3AF6-5DB7-110A-51CCA2BFEE3E}"/>
              </a:ext>
            </a:extLst>
          </p:cNvPr>
          <p:cNvSpPr txBox="1"/>
          <p:nvPr/>
        </p:nvSpPr>
        <p:spPr>
          <a:xfrm>
            <a:off x="25539" y="3561473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>
                <a:effectLst/>
              </a:rPr>
              <a:t>모델이 실행된 후에 작동하는 이유 설명</a:t>
            </a:r>
            <a:endParaRPr lang="ko-KR" alt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B8A146-DD40-47F3-3A0F-2A6C484E1521}"/>
              </a:ext>
            </a:extLst>
          </p:cNvPr>
          <p:cNvSpPr txBox="1"/>
          <p:nvPr/>
        </p:nvSpPr>
        <p:spPr>
          <a:xfrm>
            <a:off x="5588726" y="3569113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>
                <a:effectLst/>
              </a:rPr>
              <a:t>모델의 설계 단계에서 일부 메커니즘을 통한 요소의 자체 설명 가능성</a:t>
            </a:r>
            <a:endParaRPr lang="en-US" altLang="ko-KR" sz="1400">
              <a:effectLst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0799134-CE38-F050-2DD0-70DE3560F838}"/>
              </a:ext>
            </a:extLst>
          </p:cNvPr>
          <p:cNvCxnSpPr>
            <a:cxnSpLocks/>
          </p:cNvCxnSpPr>
          <p:nvPr/>
        </p:nvCxnSpPr>
        <p:spPr>
          <a:xfrm>
            <a:off x="3333205" y="2955750"/>
            <a:ext cx="0" cy="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FAA39B1-8CCA-03B0-80B3-CDC5C0E0DFA4}"/>
              </a:ext>
            </a:extLst>
          </p:cNvPr>
          <p:cNvCxnSpPr>
            <a:cxnSpLocks/>
          </p:cNvCxnSpPr>
          <p:nvPr/>
        </p:nvCxnSpPr>
        <p:spPr>
          <a:xfrm>
            <a:off x="6657430" y="2955750"/>
            <a:ext cx="0" cy="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852322-4346-3260-B5DF-855B70207BDA}"/>
              </a:ext>
            </a:extLst>
          </p:cNvPr>
          <p:cNvSpPr txBox="1"/>
          <p:nvPr/>
        </p:nvSpPr>
        <p:spPr>
          <a:xfrm>
            <a:off x="795362" y="1291369"/>
            <a:ext cx="10902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>
                <a:solidFill>
                  <a:srgbClr val="002060"/>
                </a:solidFill>
                <a:effectLst/>
              </a:rPr>
              <a:t>QA Task</a:t>
            </a:r>
            <a:r>
              <a:rPr lang="ko-KR" altLang="en-US" sz="1600" b="1">
                <a:solidFill>
                  <a:srgbClr val="002060"/>
                </a:solidFill>
                <a:effectLst/>
              </a:rPr>
              <a:t>의 </a:t>
            </a:r>
            <a:r>
              <a:rPr lang="en-US" altLang="ko-KR" sz="1600" b="1">
                <a:solidFill>
                  <a:srgbClr val="002060"/>
                </a:solidFill>
                <a:effectLst/>
              </a:rPr>
              <a:t>SOTA &gt; RNN, CNN </a:t>
            </a:r>
            <a:r>
              <a:rPr lang="ko-KR" altLang="en-US" sz="1600" b="1">
                <a:solidFill>
                  <a:srgbClr val="002060"/>
                </a:solidFill>
                <a:effectLst/>
              </a:rPr>
              <a:t>기반의 모델들</a:t>
            </a:r>
            <a:endParaRPr lang="en-US" altLang="ko-KR" sz="1600" b="1">
              <a:solidFill>
                <a:srgbClr val="00206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87D0D-0005-92A8-A319-825A481ABF05}"/>
              </a:ext>
            </a:extLst>
          </p:cNvPr>
          <p:cNvSpPr txBox="1"/>
          <p:nvPr/>
        </p:nvSpPr>
        <p:spPr>
          <a:xfrm>
            <a:off x="2709790" y="1684097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/>
              <a:t>불투명한 구조로 인한 사람이 이해하기 어렵다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D7536-D7EC-7070-88C8-20D2434A6035}"/>
              </a:ext>
            </a:extLst>
          </p:cNvPr>
          <p:cNvSpPr txBox="1"/>
          <p:nvPr/>
        </p:nvSpPr>
        <p:spPr>
          <a:xfrm>
            <a:off x="363055" y="5849252"/>
            <a:ext cx="609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/>
              <a:t>이유 </a:t>
            </a:r>
            <a:r>
              <a:rPr lang="en-US" altLang="ko-KR" sz="1400"/>
              <a:t>&gt; </a:t>
            </a:r>
            <a:r>
              <a:rPr lang="ko-KR" altLang="en-US" sz="1400"/>
              <a:t>양자역학과 일치하도록 설계되었다는 점에서 투명하다함</a:t>
            </a:r>
            <a:endParaRPr lang="en-US" altLang="ko-KR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A4E0110-440A-613F-8F53-1078C64AD23D}"/>
              </a:ext>
            </a:extLst>
          </p:cNvPr>
          <p:cNvSpPr/>
          <p:nvPr/>
        </p:nvSpPr>
        <p:spPr>
          <a:xfrm>
            <a:off x="279191" y="403155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0847E23-A3E1-3A8D-FD29-45EF4C51B2CA}"/>
              </a:ext>
            </a:extLst>
          </p:cNvPr>
          <p:cNvCxnSpPr>
            <a:cxnSpLocks/>
          </p:cNvCxnSpPr>
          <p:nvPr/>
        </p:nvCxnSpPr>
        <p:spPr>
          <a:xfrm>
            <a:off x="2709790" y="2955750"/>
            <a:ext cx="129950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C2BFB54-A7FA-EB44-FD67-FA2F5FEF14EA}"/>
              </a:ext>
            </a:extLst>
          </p:cNvPr>
          <p:cNvCxnSpPr>
            <a:cxnSpLocks/>
          </p:cNvCxnSpPr>
          <p:nvPr/>
        </p:nvCxnSpPr>
        <p:spPr>
          <a:xfrm>
            <a:off x="6343943" y="2955750"/>
            <a:ext cx="59142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3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1383</Words>
  <Application>Microsoft Office PowerPoint</Application>
  <PresentationFormat>와이드스크린</PresentationFormat>
  <Paragraphs>252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-apple-system</vt:lpstr>
      <vt:lpstr>Linux Libertine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LeeKihoon</cp:lastModifiedBy>
  <cp:revision>193</cp:revision>
  <dcterms:created xsi:type="dcterms:W3CDTF">2021-09-12T04:18:05Z</dcterms:created>
  <dcterms:modified xsi:type="dcterms:W3CDTF">2022-12-27T12:22:32Z</dcterms:modified>
</cp:coreProperties>
</file>