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E0DD3-A415-49B0-80B8-1D784DE93858}" v="125" dt="2023-04-26T06:29:04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85316" autoAdjust="0"/>
  </p:normalViewPr>
  <p:slideViewPr>
    <p:cSldViewPr snapToGrid="0">
      <p:cViewPr varScale="1">
        <p:scale>
          <a:sx n="129" d="100"/>
          <a:sy n="129" d="100"/>
        </p:scale>
        <p:origin x="364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Kihoon" userId="3fabf05e-f515-4018-a4ee-ca1b7dd4238a" providerId="ADAL" clId="{23A6872C-5F0C-4025-81D3-CD7CB827E3AE}"/>
    <pc:docChg chg="custSel modSld">
      <pc:chgData name="LeeKihoon" userId="3fabf05e-f515-4018-a4ee-ca1b7dd4238a" providerId="ADAL" clId="{23A6872C-5F0C-4025-81D3-CD7CB827E3AE}" dt="2022-08-15T05:44:07.479" v="6" actId="113"/>
      <pc:docMkLst>
        <pc:docMk/>
      </pc:docMkLst>
      <pc:sldChg chg="modSp mod">
        <pc:chgData name="LeeKihoon" userId="3fabf05e-f515-4018-a4ee-ca1b7dd4238a" providerId="ADAL" clId="{23A6872C-5F0C-4025-81D3-CD7CB827E3AE}" dt="2022-08-15T05:44:07.479" v="6" actId="113"/>
        <pc:sldMkLst>
          <pc:docMk/>
          <pc:sldMk cId="4197183744" sldId="256"/>
        </pc:sldMkLst>
        <pc:spChg chg="mod">
          <ac:chgData name="LeeKihoon" userId="3fabf05e-f515-4018-a4ee-ca1b7dd4238a" providerId="ADAL" clId="{23A6872C-5F0C-4025-81D3-CD7CB827E3AE}" dt="2022-08-15T05:43:28.998" v="1" actId="14100"/>
          <ac:spMkLst>
            <pc:docMk/>
            <pc:sldMk cId="4197183744" sldId="256"/>
            <ac:spMk id="7" creationId="{691F24E1-180F-4E7A-A5DD-149F20F8CDBE}"/>
          </ac:spMkLst>
        </pc:spChg>
        <pc:spChg chg="mod">
          <ac:chgData name="LeeKihoon" userId="3fabf05e-f515-4018-a4ee-ca1b7dd4238a" providerId="ADAL" clId="{23A6872C-5F0C-4025-81D3-CD7CB827E3AE}" dt="2022-08-15T05:44:07.479" v="6" actId="113"/>
          <ac:spMkLst>
            <pc:docMk/>
            <pc:sldMk cId="4197183744" sldId="256"/>
            <ac:spMk id="8" creationId="{B55B2EDB-DD31-49BC-9878-517F28FFB224}"/>
          </ac:spMkLst>
        </pc:spChg>
        <pc:cxnChg chg="mod">
          <ac:chgData name="LeeKihoon" userId="3fabf05e-f515-4018-a4ee-ca1b7dd4238a" providerId="ADAL" clId="{23A6872C-5F0C-4025-81D3-CD7CB827E3AE}" dt="2022-08-15T05:44:04.083" v="4" actId="14100"/>
          <ac:cxnSpMkLst>
            <pc:docMk/>
            <pc:sldMk cId="4197183744" sldId="256"/>
            <ac:cxnSpMk id="11" creationId="{A8F200D1-8BE5-40AB-BB83-156034F7FCC3}"/>
          </ac:cxnSpMkLst>
        </pc:cxnChg>
      </pc:sldChg>
      <pc:sldChg chg="addSp delSp modSp mod">
        <pc:chgData name="LeeKihoon" userId="3fabf05e-f515-4018-a4ee-ca1b7dd4238a" providerId="ADAL" clId="{23A6872C-5F0C-4025-81D3-CD7CB827E3AE}" dt="2022-08-15T05:43:57.998" v="3"/>
        <pc:sldMkLst>
          <pc:docMk/>
          <pc:sldMk cId="3635795980" sldId="258"/>
        </pc:sldMkLst>
        <pc:spChg chg="add mod">
          <ac:chgData name="LeeKihoon" userId="3fabf05e-f515-4018-a4ee-ca1b7dd4238a" providerId="ADAL" clId="{23A6872C-5F0C-4025-81D3-CD7CB827E3AE}" dt="2022-08-15T05:43:57.998" v="3"/>
          <ac:spMkLst>
            <pc:docMk/>
            <pc:sldMk cId="3635795980" sldId="258"/>
            <ac:spMk id="3" creationId="{7823A66B-1092-307B-4B5A-8DE4E769AD28}"/>
          </ac:spMkLst>
        </pc:spChg>
        <pc:spChg chg="del">
          <ac:chgData name="LeeKihoon" userId="3fabf05e-f515-4018-a4ee-ca1b7dd4238a" providerId="ADAL" clId="{23A6872C-5F0C-4025-81D3-CD7CB827E3AE}" dt="2022-08-15T05:43:57.783" v="2" actId="478"/>
          <ac:spMkLst>
            <pc:docMk/>
            <pc:sldMk cId="3635795980" sldId="258"/>
            <ac:spMk id="16" creationId="{F4B2F2C1-3866-4C23-A246-3C5381518FE1}"/>
          </ac:spMkLst>
        </pc:spChg>
        <pc:cxnChg chg="add mod">
          <ac:chgData name="LeeKihoon" userId="3fabf05e-f515-4018-a4ee-ca1b7dd4238a" providerId="ADAL" clId="{23A6872C-5F0C-4025-81D3-CD7CB827E3AE}" dt="2022-08-15T05:43:57.998" v="3"/>
          <ac:cxnSpMkLst>
            <pc:docMk/>
            <pc:sldMk cId="3635795980" sldId="258"/>
            <ac:cxnSpMk id="2" creationId="{C9518C4E-33C6-2B64-7F6D-2A4727CE33FA}"/>
          </ac:cxnSpMkLst>
        </pc:cxnChg>
        <pc:cxnChg chg="del">
          <ac:chgData name="LeeKihoon" userId="3fabf05e-f515-4018-a4ee-ca1b7dd4238a" providerId="ADAL" clId="{23A6872C-5F0C-4025-81D3-CD7CB827E3AE}" dt="2022-08-15T05:43:57.783" v="2" actId="478"/>
          <ac:cxnSpMkLst>
            <pc:docMk/>
            <pc:sldMk cId="3635795980" sldId="258"/>
            <ac:cxnSpMk id="5" creationId="{3E95BC88-F806-42E6-BF8D-408CD82145B2}"/>
          </ac:cxnSpMkLst>
        </pc:cxnChg>
      </pc:sldChg>
    </pc:docChg>
  </pc:docChgLst>
  <pc:docChgLst>
    <pc:chgData name="LeeKihoon" userId="3fabf05e-f515-4018-a4ee-ca1b7dd4238a" providerId="ADAL" clId="{E6B18DE8-2142-4685-BFA7-0DF903E1B419}"/>
    <pc:docChg chg="custSel addSld delSld modSld">
      <pc:chgData name="LeeKihoon" userId="3fabf05e-f515-4018-a4ee-ca1b7dd4238a" providerId="ADAL" clId="{E6B18DE8-2142-4685-BFA7-0DF903E1B419}" dt="2022-08-15T13:16:07.671" v="33"/>
      <pc:docMkLst>
        <pc:docMk/>
      </pc:docMkLst>
      <pc:sldChg chg="modSp mod">
        <pc:chgData name="LeeKihoon" userId="3fabf05e-f515-4018-a4ee-ca1b7dd4238a" providerId="ADAL" clId="{E6B18DE8-2142-4685-BFA7-0DF903E1B419}" dt="2022-08-15T13:16:07.671" v="33"/>
        <pc:sldMkLst>
          <pc:docMk/>
          <pc:sldMk cId="4197183744" sldId="256"/>
        </pc:sldMkLst>
        <pc:spChg chg="mod">
          <ac:chgData name="LeeKihoon" userId="3fabf05e-f515-4018-a4ee-ca1b7dd4238a" providerId="ADAL" clId="{E6B18DE8-2142-4685-BFA7-0DF903E1B419}" dt="2022-08-15T13:16:07.671" v="33"/>
          <ac:spMkLst>
            <pc:docMk/>
            <pc:sldMk cId="4197183744" sldId="256"/>
            <ac:spMk id="7" creationId="{691F24E1-180F-4E7A-A5DD-149F20F8CDBE}"/>
          </ac:spMkLst>
        </pc:spChg>
      </pc:sldChg>
      <pc:sldChg chg="delSp del mod">
        <pc:chgData name="LeeKihoon" userId="3fabf05e-f515-4018-a4ee-ca1b7dd4238a" providerId="ADAL" clId="{E6B18DE8-2142-4685-BFA7-0DF903E1B419}" dt="2022-08-15T13:15:58.697" v="3" actId="47"/>
        <pc:sldMkLst>
          <pc:docMk/>
          <pc:sldMk cId="3635795980" sldId="258"/>
        </pc:sldMkLst>
        <pc:spChg chg="del">
          <ac:chgData name="LeeKihoon" userId="3fabf05e-f515-4018-a4ee-ca1b7dd4238a" providerId="ADAL" clId="{E6B18DE8-2142-4685-BFA7-0DF903E1B419}" dt="2022-08-15T13:15:55.423" v="1" actId="478"/>
          <ac:spMkLst>
            <pc:docMk/>
            <pc:sldMk cId="3635795980" sldId="258"/>
            <ac:spMk id="3" creationId="{7823A66B-1092-307B-4B5A-8DE4E769AD28}"/>
          </ac:spMkLst>
        </pc:spChg>
        <pc:cxnChg chg="del">
          <ac:chgData name="LeeKihoon" userId="3fabf05e-f515-4018-a4ee-ca1b7dd4238a" providerId="ADAL" clId="{E6B18DE8-2142-4685-BFA7-0DF903E1B419}" dt="2022-08-15T13:15:54.597" v="0" actId="478"/>
          <ac:cxnSpMkLst>
            <pc:docMk/>
            <pc:sldMk cId="3635795980" sldId="258"/>
            <ac:cxnSpMk id="2" creationId="{C9518C4E-33C6-2B64-7F6D-2A4727CE33FA}"/>
          </ac:cxnSpMkLst>
        </pc:cxnChg>
      </pc:sldChg>
      <pc:sldChg chg="add">
        <pc:chgData name="LeeKihoon" userId="3fabf05e-f515-4018-a4ee-ca1b7dd4238a" providerId="ADAL" clId="{E6B18DE8-2142-4685-BFA7-0DF903E1B419}" dt="2022-08-15T13:15:56.273" v="2"/>
        <pc:sldMkLst>
          <pc:docMk/>
          <pc:sldMk cId="1293899720" sldId="267"/>
        </pc:sldMkLst>
      </pc:sldChg>
    </pc:docChg>
  </pc:docChgLst>
  <pc:docChgLst>
    <pc:chgData name="LeeKihoon" userId="3fabf05e-f515-4018-a4ee-ca1b7dd4238a" providerId="ADAL" clId="{C46E0DD3-A415-49B0-80B8-1D784DE93858}"/>
    <pc:docChg chg="undo redo custSel addSld delSld modSld">
      <pc:chgData name="LeeKihoon" userId="3fabf05e-f515-4018-a4ee-ca1b7dd4238a" providerId="ADAL" clId="{C46E0DD3-A415-49B0-80B8-1D784DE93858}" dt="2023-04-26T06:29:18.419" v="1510" actId="20577"/>
      <pc:docMkLst>
        <pc:docMk/>
      </pc:docMkLst>
      <pc:sldChg chg="modSp mod">
        <pc:chgData name="LeeKihoon" userId="3fabf05e-f515-4018-a4ee-ca1b7dd4238a" providerId="ADAL" clId="{C46E0DD3-A415-49B0-80B8-1D784DE93858}" dt="2023-04-25T07:48:08.159" v="44" actId="113"/>
        <pc:sldMkLst>
          <pc:docMk/>
          <pc:sldMk cId="4197183744" sldId="256"/>
        </pc:sldMkLst>
        <pc:spChg chg="mod">
          <ac:chgData name="LeeKihoon" userId="3fabf05e-f515-4018-a4ee-ca1b7dd4238a" providerId="ADAL" clId="{C46E0DD3-A415-49B0-80B8-1D784DE93858}" dt="2023-04-25T07:48:08.159" v="44" actId="113"/>
          <ac:spMkLst>
            <pc:docMk/>
            <pc:sldMk cId="4197183744" sldId="256"/>
            <ac:spMk id="7" creationId="{691F24E1-180F-4E7A-A5DD-149F20F8CDBE}"/>
          </ac:spMkLst>
        </pc:spChg>
      </pc:sldChg>
      <pc:sldChg chg="addSp delSp modSp mod">
        <pc:chgData name="LeeKihoon" userId="3fabf05e-f515-4018-a4ee-ca1b7dd4238a" providerId="ADAL" clId="{C46E0DD3-A415-49B0-80B8-1D784DE93858}" dt="2023-04-26T06:10:37.215" v="382" actId="20577"/>
        <pc:sldMkLst>
          <pc:docMk/>
          <pc:sldMk cId="1293899720" sldId="267"/>
        </pc:sldMkLst>
        <pc:spChg chg="add mod">
          <ac:chgData name="LeeKihoon" userId="3fabf05e-f515-4018-a4ee-ca1b7dd4238a" providerId="ADAL" clId="{C46E0DD3-A415-49B0-80B8-1D784DE93858}" dt="2023-04-25T07:49:14.073" v="172" actId="207"/>
          <ac:spMkLst>
            <pc:docMk/>
            <pc:sldMk cId="1293899720" sldId="267"/>
            <ac:spMk id="2" creationId="{7C8E119E-1675-C2DA-68FE-778FBBDDF249}"/>
          </ac:spMkLst>
        </pc:spChg>
        <pc:spChg chg="del mod">
          <ac:chgData name="LeeKihoon" userId="3fabf05e-f515-4018-a4ee-ca1b7dd4238a" providerId="ADAL" clId="{C46E0DD3-A415-49B0-80B8-1D784DE93858}" dt="2023-04-25T07:48:15.031" v="47"/>
          <ac:spMkLst>
            <pc:docMk/>
            <pc:sldMk cId="1293899720" sldId="267"/>
            <ac:spMk id="5" creationId="{5E9E23A2-8B0D-A020-9F00-276B5C560F6D}"/>
          </ac:spMkLst>
        </pc:spChg>
        <pc:spChg chg="add mod">
          <ac:chgData name="LeeKihoon" userId="3fabf05e-f515-4018-a4ee-ca1b7dd4238a" providerId="ADAL" clId="{C46E0DD3-A415-49B0-80B8-1D784DE93858}" dt="2023-04-26T06:10:37.215" v="382" actId="20577"/>
          <ac:spMkLst>
            <pc:docMk/>
            <pc:sldMk cId="1293899720" sldId="267"/>
            <ac:spMk id="7" creationId="{143566DF-A2D1-BD83-6531-D096164EB1C6}"/>
          </ac:spMkLst>
        </pc:spChg>
        <pc:spChg chg="add mod">
          <ac:chgData name="LeeKihoon" userId="3fabf05e-f515-4018-a4ee-ca1b7dd4238a" providerId="ADAL" clId="{C46E0DD3-A415-49B0-80B8-1D784DE93858}" dt="2023-04-25T07:49:11.061" v="171" actId="1076"/>
          <ac:spMkLst>
            <pc:docMk/>
            <pc:sldMk cId="1293899720" sldId="267"/>
            <ac:spMk id="8" creationId="{C5770D09-A720-7BDF-05C4-61BC33325D79}"/>
          </ac:spMkLst>
        </pc:spChg>
        <pc:spChg chg="add del mod">
          <ac:chgData name="LeeKihoon" userId="3fabf05e-f515-4018-a4ee-ca1b7dd4238a" providerId="ADAL" clId="{C46E0DD3-A415-49B0-80B8-1D784DE93858}" dt="2023-04-25T07:49:54.180" v="179" actId="478"/>
          <ac:spMkLst>
            <pc:docMk/>
            <pc:sldMk cId="1293899720" sldId="267"/>
            <ac:spMk id="9" creationId="{9D3D6E1E-5DF9-9AA0-4185-2C91DF2B31A8}"/>
          </ac:spMkLst>
        </pc:spChg>
        <pc:spChg chg="add mod">
          <ac:chgData name="LeeKihoon" userId="3fabf05e-f515-4018-a4ee-ca1b7dd4238a" providerId="ADAL" clId="{C46E0DD3-A415-49B0-80B8-1D784DE93858}" dt="2023-04-26T04:49:27.365" v="192" actId="1582"/>
          <ac:spMkLst>
            <pc:docMk/>
            <pc:sldMk cId="1293899720" sldId="267"/>
            <ac:spMk id="10" creationId="{10831590-6075-14B2-B479-5CDA600A922B}"/>
          </ac:spMkLst>
        </pc:spChg>
        <pc:spChg chg="add del mod">
          <ac:chgData name="LeeKihoon" userId="3fabf05e-f515-4018-a4ee-ca1b7dd4238a" providerId="ADAL" clId="{C46E0DD3-A415-49B0-80B8-1D784DE93858}" dt="2023-04-25T07:49:54.180" v="179" actId="478"/>
          <ac:spMkLst>
            <pc:docMk/>
            <pc:sldMk cId="1293899720" sldId="267"/>
            <ac:spMk id="10" creationId="{602761EE-205D-5383-93E5-CAAE125EBF72}"/>
          </ac:spMkLst>
        </pc:spChg>
        <pc:picChg chg="add mod">
          <ac:chgData name="LeeKihoon" userId="3fabf05e-f515-4018-a4ee-ca1b7dd4238a" providerId="ADAL" clId="{C46E0DD3-A415-49B0-80B8-1D784DE93858}" dt="2023-04-26T04:49:10.690" v="188" actId="1076"/>
          <ac:picMkLst>
            <pc:docMk/>
            <pc:sldMk cId="1293899720" sldId="267"/>
            <ac:picMk id="9" creationId="{C14877BF-F4EF-A1CB-3BE3-30B772B78DE9}"/>
          </ac:picMkLst>
        </pc:picChg>
      </pc:sldChg>
      <pc:sldChg chg="add del">
        <pc:chgData name="LeeKihoon" userId="3fabf05e-f515-4018-a4ee-ca1b7dd4238a" providerId="ADAL" clId="{C46E0DD3-A415-49B0-80B8-1D784DE93858}" dt="2023-04-26T04:51:27.206" v="194" actId="47"/>
        <pc:sldMkLst>
          <pc:docMk/>
          <pc:sldMk cId="1254392775" sldId="268"/>
        </pc:sldMkLst>
      </pc:sldChg>
      <pc:sldChg chg="addSp delSp modSp add mod">
        <pc:chgData name="LeeKihoon" userId="3fabf05e-f515-4018-a4ee-ca1b7dd4238a" providerId="ADAL" clId="{C46E0DD3-A415-49B0-80B8-1D784DE93858}" dt="2023-04-26T06:12:01.630" v="476" actId="1076"/>
        <pc:sldMkLst>
          <pc:docMk/>
          <pc:sldMk cId="2388398863" sldId="268"/>
        </pc:sldMkLst>
        <pc:spChg chg="del mod">
          <ac:chgData name="LeeKihoon" userId="3fabf05e-f515-4018-a4ee-ca1b7dd4238a" providerId="ADAL" clId="{C46E0DD3-A415-49B0-80B8-1D784DE93858}" dt="2023-04-26T06:08:47.094" v="199" actId="478"/>
          <ac:spMkLst>
            <pc:docMk/>
            <pc:sldMk cId="2388398863" sldId="268"/>
            <ac:spMk id="7" creationId="{143566DF-A2D1-BD83-6531-D096164EB1C6}"/>
          </ac:spMkLst>
        </pc:spChg>
        <pc:spChg chg="add del mod">
          <ac:chgData name="LeeKihoon" userId="3fabf05e-f515-4018-a4ee-ca1b7dd4238a" providerId="ADAL" clId="{C46E0DD3-A415-49B0-80B8-1D784DE93858}" dt="2023-04-26T06:09:10.067" v="224"/>
          <ac:spMkLst>
            <pc:docMk/>
            <pc:sldMk cId="2388398863" sldId="268"/>
            <ac:spMk id="8" creationId="{C5770D09-A720-7BDF-05C4-61BC33325D79}"/>
          </ac:spMkLst>
        </pc:spChg>
        <pc:spChg chg="del">
          <ac:chgData name="LeeKihoon" userId="3fabf05e-f515-4018-a4ee-ca1b7dd4238a" providerId="ADAL" clId="{C46E0DD3-A415-49B0-80B8-1D784DE93858}" dt="2023-04-26T06:08:45.938" v="197" actId="478"/>
          <ac:spMkLst>
            <pc:docMk/>
            <pc:sldMk cId="2388398863" sldId="268"/>
            <ac:spMk id="10" creationId="{10831590-6075-14B2-B479-5CDA600A922B}"/>
          </ac:spMkLst>
        </pc:spChg>
        <pc:spChg chg="add mod">
          <ac:chgData name="LeeKihoon" userId="3fabf05e-f515-4018-a4ee-ca1b7dd4238a" providerId="ADAL" clId="{C46E0DD3-A415-49B0-80B8-1D784DE93858}" dt="2023-04-26T06:11:52.374" v="475" actId="20577"/>
          <ac:spMkLst>
            <pc:docMk/>
            <pc:sldMk cId="2388398863" sldId="268"/>
            <ac:spMk id="12" creationId="{2C626435-2F31-42C5-AAB5-7E6F91485183}"/>
          </ac:spMkLst>
        </pc:spChg>
        <pc:picChg chg="del">
          <ac:chgData name="LeeKihoon" userId="3fabf05e-f515-4018-a4ee-ca1b7dd4238a" providerId="ADAL" clId="{C46E0DD3-A415-49B0-80B8-1D784DE93858}" dt="2023-04-26T06:08:45.523" v="196" actId="478"/>
          <ac:picMkLst>
            <pc:docMk/>
            <pc:sldMk cId="2388398863" sldId="268"/>
            <ac:picMk id="9" creationId="{C14877BF-F4EF-A1CB-3BE3-30B772B78DE9}"/>
          </ac:picMkLst>
        </pc:picChg>
        <pc:picChg chg="add mod">
          <ac:chgData name="LeeKihoon" userId="3fabf05e-f515-4018-a4ee-ca1b7dd4238a" providerId="ADAL" clId="{C46E0DD3-A415-49B0-80B8-1D784DE93858}" dt="2023-04-26T06:12:01.630" v="476" actId="1076"/>
          <ac:picMkLst>
            <pc:docMk/>
            <pc:sldMk cId="2388398863" sldId="268"/>
            <ac:picMk id="11" creationId="{CABCEB13-E324-D463-B0DE-2EFC2D6F0DE7}"/>
          </ac:picMkLst>
        </pc:picChg>
      </pc:sldChg>
      <pc:sldChg chg="addSp delSp modSp add mod">
        <pc:chgData name="LeeKihoon" userId="3fabf05e-f515-4018-a4ee-ca1b7dd4238a" providerId="ADAL" clId="{C46E0DD3-A415-49B0-80B8-1D784DE93858}" dt="2023-04-26T06:19:14.425" v="820" actId="208"/>
        <pc:sldMkLst>
          <pc:docMk/>
          <pc:sldMk cId="570529191" sldId="269"/>
        </pc:sldMkLst>
        <pc:spChg chg="mod">
          <ac:chgData name="LeeKihoon" userId="3fabf05e-f515-4018-a4ee-ca1b7dd4238a" providerId="ADAL" clId="{C46E0DD3-A415-49B0-80B8-1D784DE93858}" dt="2023-04-26T06:18:58.025" v="817" actId="255"/>
          <ac:spMkLst>
            <pc:docMk/>
            <pc:sldMk cId="570529191" sldId="269"/>
            <ac:spMk id="2" creationId="{7C8E119E-1675-C2DA-68FE-778FBBDDF249}"/>
          </ac:spMkLst>
        </pc:spChg>
        <pc:spChg chg="add mod">
          <ac:chgData name="LeeKihoon" userId="3fabf05e-f515-4018-a4ee-ca1b7dd4238a" providerId="ADAL" clId="{C46E0DD3-A415-49B0-80B8-1D784DE93858}" dt="2023-04-26T06:12:24.694" v="494"/>
          <ac:spMkLst>
            <pc:docMk/>
            <pc:sldMk cId="570529191" sldId="269"/>
            <ac:spMk id="5" creationId="{62AF6D37-D302-F631-E5F5-ED427279FB57}"/>
          </ac:spMkLst>
        </pc:spChg>
        <pc:spChg chg="mod">
          <ac:chgData name="LeeKihoon" userId="3fabf05e-f515-4018-a4ee-ca1b7dd4238a" providerId="ADAL" clId="{C46E0DD3-A415-49B0-80B8-1D784DE93858}" dt="2023-04-26T06:12:39.835" v="531" actId="20577"/>
          <ac:spMkLst>
            <pc:docMk/>
            <pc:sldMk cId="570529191" sldId="269"/>
            <ac:spMk id="8" creationId="{C5770D09-A720-7BDF-05C4-61BC33325D79}"/>
          </ac:spMkLst>
        </pc:spChg>
        <pc:spChg chg="del">
          <ac:chgData name="LeeKihoon" userId="3fabf05e-f515-4018-a4ee-ca1b7dd4238a" providerId="ADAL" clId="{C46E0DD3-A415-49B0-80B8-1D784DE93858}" dt="2023-04-26T06:12:12.363" v="492" actId="478"/>
          <ac:spMkLst>
            <pc:docMk/>
            <pc:sldMk cId="570529191" sldId="269"/>
            <ac:spMk id="12" creationId="{2C626435-2F31-42C5-AAB5-7E6F91485183}"/>
          </ac:spMkLst>
        </pc:spChg>
        <pc:spChg chg="add del mod">
          <ac:chgData name="LeeKihoon" userId="3fabf05e-f515-4018-a4ee-ca1b7dd4238a" providerId="ADAL" clId="{C46E0DD3-A415-49B0-80B8-1D784DE93858}" dt="2023-04-26T06:12:46.809" v="532" actId="21"/>
          <ac:spMkLst>
            <pc:docMk/>
            <pc:sldMk cId="570529191" sldId="269"/>
            <ac:spMk id="14" creationId="{6608A7A2-60A4-3F9D-4067-228C2FFAA8B8}"/>
          </ac:spMkLst>
        </pc:spChg>
        <pc:spChg chg="add del mod">
          <ac:chgData name="LeeKihoon" userId="3fabf05e-f515-4018-a4ee-ca1b7dd4238a" providerId="ADAL" clId="{C46E0DD3-A415-49B0-80B8-1D784DE93858}" dt="2023-04-26T06:12:46.809" v="532" actId="21"/>
          <ac:spMkLst>
            <pc:docMk/>
            <pc:sldMk cId="570529191" sldId="269"/>
            <ac:spMk id="15" creationId="{AA46E340-A610-88A5-F75A-C05E1366CF0C}"/>
          </ac:spMkLst>
        </pc:spChg>
        <pc:spChg chg="add del mod">
          <ac:chgData name="LeeKihoon" userId="3fabf05e-f515-4018-a4ee-ca1b7dd4238a" providerId="ADAL" clId="{C46E0DD3-A415-49B0-80B8-1D784DE93858}" dt="2023-04-26T06:12:46.809" v="532" actId="21"/>
          <ac:spMkLst>
            <pc:docMk/>
            <pc:sldMk cId="570529191" sldId="269"/>
            <ac:spMk id="16" creationId="{3D98DAC4-E146-58C7-7FEC-6D72226C82A5}"/>
          </ac:spMkLst>
        </pc:spChg>
        <pc:spChg chg="add del mod">
          <ac:chgData name="LeeKihoon" userId="3fabf05e-f515-4018-a4ee-ca1b7dd4238a" providerId="ADAL" clId="{C46E0DD3-A415-49B0-80B8-1D784DE93858}" dt="2023-04-26T06:12:46.809" v="532" actId="21"/>
          <ac:spMkLst>
            <pc:docMk/>
            <pc:sldMk cId="570529191" sldId="269"/>
            <ac:spMk id="17" creationId="{7FBBE120-5E01-0894-22D4-F33E1712D610}"/>
          </ac:spMkLst>
        </pc:spChg>
        <pc:spChg chg="add del mod">
          <ac:chgData name="LeeKihoon" userId="3fabf05e-f515-4018-a4ee-ca1b7dd4238a" providerId="ADAL" clId="{C46E0DD3-A415-49B0-80B8-1D784DE93858}" dt="2023-04-26T06:12:48.552" v="536"/>
          <ac:spMkLst>
            <pc:docMk/>
            <pc:sldMk cId="570529191" sldId="269"/>
            <ac:spMk id="22" creationId="{FC9A908A-153A-77F2-D212-DCE0727E20C2}"/>
          </ac:spMkLst>
        </pc:spChg>
        <pc:spChg chg="add del mod">
          <ac:chgData name="LeeKihoon" userId="3fabf05e-f515-4018-a4ee-ca1b7dd4238a" providerId="ADAL" clId="{C46E0DD3-A415-49B0-80B8-1D784DE93858}" dt="2023-04-26T06:12:48.552" v="536"/>
          <ac:spMkLst>
            <pc:docMk/>
            <pc:sldMk cId="570529191" sldId="269"/>
            <ac:spMk id="23" creationId="{2026906A-B11F-1FAA-7AB2-2D5C0BC3D464}"/>
          </ac:spMkLst>
        </pc:spChg>
        <pc:spChg chg="add del mod">
          <ac:chgData name="LeeKihoon" userId="3fabf05e-f515-4018-a4ee-ca1b7dd4238a" providerId="ADAL" clId="{C46E0DD3-A415-49B0-80B8-1D784DE93858}" dt="2023-04-26T06:12:48.552" v="536"/>
          <ac:spMkLst>
            <pc:docMk/>
            <pc:sldMk cId="570529191" sldId="269"/>
            <ac:spMk id="24" creationId="{A1EBE2E4-0862-A410-0011-207383851323}"/>
          </ac:spMkLst>
        </pc:spChg>
        <pc:spChg chg="add del mod">
          <ac:chgData name="LeeKihoon" userId="3fabf05e-f515-4018-a4ee-ca1b7dd4238a" providerId="ADAL" clId="{C46E0DD3-A415-49B0-80B8-1D784DE93858}" dt="2023-04-26T06:12:48.552" v="536"/>
          <ac:spMkLst>
            <pc:docMk/>
            <pc:sldMk cId="570529191" sldId="269"/>
            <ac:spMk id="25" creationId="{C868A9CE-5ED9-1253-CCAC-10584277817F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27" creationId="{ACE761CA-0044-397A-83C9-A7082653B7F6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28" creationId="{9E47D24B-DDFF-C2C6-F2F3-8D1AF99ADBB0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29" creationId="{7F0A3EA2-C7FC-0DC2-55BA-CAEFFC06E5B2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1" creationId="{92EE35DE-09AC-6BF1-B736-A5C31D559B44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2" creationId="{1DBB2A1D-60C8-1BD1-8E75-A82D0682D09B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3" creationId="{CD132663-DB20-7985-6CFE-E3BE20262AF7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4" creationId="{A7AEFC85-A718-3A4B-BD03-B8BB68D9AB4F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5" creationId="{B536CDA7-0F0B-5F69-4D9A-ED3384B56C29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6" creationId="{1B217197-2956-DEF9-3671-EADD5528DB22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7" creationId="{18F56AF3-D922-A298-3E59-2F95D6049880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8" creationId="{77FEBCDA-971E-B7C8-13CA-CE8FB71976A5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39" creationId="{8D38B6DD-CA24-9AFF-AFC3-8FF8191A0B88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40" creationId="{0D1E3211-FFF5-3AC5-5110-F28E98851EE3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41" creationId="{6C10768D-8FBA-A5E4-BD15-8028FD02F614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42" creationId="{40CE33F4-4A95-B1CF-3B8D-52BDBABDC860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43" creationId="{1FAE7EB7-9D34-F234-9230-E58938F6A983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44" creationId="{756DE36F-AB45-6817-DC10-4F90D02306B6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45" creationId="{0C1FC9A0-7EE3-945C-1C23-AAEF5D88663A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46" creationId="{231B8C3F-4A6F-99B1-ED4E-1728C9C4974F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52" creationId="{6054E9D4-1928-7B31-7ECE-F971A564474D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53" creationId="{864105FE-BD24-612D-ED38-B9A92DA26BD8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54" creationId="{0FC2AFFE-9C02-8281-A2CE-47DA4B0497B6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55" creationId="{CB5D323A-27B1-64C8-6659-136B0305B8C2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56" creationId="{6E22587E-AB78-46B2-9E22-4C121EECD294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57" creationId="{A15A3756-C3B1-268F-9900-724C85E496CE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58" creationId="{DF23645D-AA48-8DE5-8E41-DBC3CEAF14E9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59" creationId="{06FC37D2-FE55-B6AA-E539-41F458E3F94D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60" creationId="{DF6D95AF-E87F-8C79-AC8C-44415C1048E3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63" creationId="{E2D2E088-1A05-891D-EFA1-0C5E2A33D543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64" creationId="{BB64AA72-2107-F096-6C3C-EE5F10403D83}"/>
          </ac:spMkLst>
        </pc:spChg>
        <pc:spChg chg="add del mod">
          <ac:chgData name="LeeKihoon" userId="3fabf05e-f515-4018-a4ee-ca1b7dd4238a" providerId="ADAL" clId="{C46E0DD3-A415-49B0-80B8-1D784DE93858}" dt="2023-04-26T06:13:17.100" v="543"/>
          <ac:spMkLst>
            <pc:docMk/>
            <pc:sldMk cId="570529191" sldId="269"/>
            <ac:spMk id="66" creationId="{A179B891-AF37-4B8E-5484-AF291EDA2904}"/>
          </ac:spMkLst>
        </pc:spChg>
        <pc:spChg chg="add mod">
          <ac:chgData name="LeeKihoon" userId="3fabf05e-f515-4018-a4ee-ca1b7dd4238a" providerId="ADAL" clId="{C46E0DD3-A415-49B0-80B8-1D784DE93858}" dt="2023-04-26T06:18:24.800" v="768"/>
          <ac:spMkLst>
            <pc:docMk/>
            <pc:sldMk cId="570529191" sldId="269"/>
            <ac:spMk id="68" creationId="{CCA87BA8-7412-E21B-A2E7-8742C4131460}"/>
          </ac:spMkLst>
        </pc:spChg>
        <pc:spChg chg="add mod">
          <ac:chgData name="LeeKihoon" userId="3fabf05e-f515-4018-a4ee-ca1b7dd4238a" providerId="ADAL" clId="{C46E0DD3-A415-49B0-80B8-1D784DE93858}" dt="2023-04-26T06:19:14.425" v="820" actId="208"/>
          <ac:spMkLst>
            <pc:docMk/>
            <pc:sldMk cId="570529191" sldId="269"/>
            <ac:spMk id="69" creationId="{0D0F13AC-DDC2-8C5B-467B-7EEEF4E5C25C}"/>
          </ac:spMkLst>
        </pc:spChg>
        <pc:picChg chg="add del mod">
          <ac:chgData name="LeeKihoon" userId="3fabf05e-f515-4018-a4ee-ca1b7dd4238a" providerId="ADAL" clId="{C46E0DD3-A415-49B0-80B8-1D784DE93858}" dt="2023-04-26T06:12:46.809" v="532" actId="21"/>
          <ac:picMkLst>
            <pc:docMk/>
            <pc:sldMk cId="570529191" sldId="269"/>
            <ac:picMk id="7" creationId="{62B31FEA-3C01-A3A7-B350-3FA18538F01D}"/>
          </ac:picMkLst>
        </pc:picChg>
        <pc:picChg chg="add del mod">
          <ac:chgData name="LeeKihoon" userId="3fabf05e-f515-4018-a4ee-ca1b7dd4238a" providerId="ADAL" clId="{C46E0DD3-A415-49B0-80B8-1D784DE93858}" dt="2023-04-26T06:12:46.809" v="532" actId="21"/>
          <ac:picMkLst>
            <pc:docMk/>
            <pc:sldMk cId="570529191" sldId="269"/>
            <ac:picMk id="9" creationId="{18E4C047-EF03-E30D-C484-B189072DE7F3}"/>
          </ac:picMkLst>
        </pc:picChg>
        <pc:picChg chg="add del mod">
          <ac:chgData name="LeeKihoon" userId="3fabf05e-f515-4018-a4ee-ca1b7dd4238a" providerId="ADAL" clId="{C46E0DD3-A415-49B0-80B8-1D784DE93858}" dt="2023-04-26T06:12:46.809" v="532" actId="21"/>
          <ac:picMkLst>
            <pc:docMk/>
            <pc:sldMk cId="570529191" sldId="269"/>
            <ac:picMk id="10" creationId="{277684B9-78A4-C1F8-60C0-30FB9FB4F25C}"/>
          </ac:picMkLst>
        </pc:picChg>
        <pc:picChg chg="del">
          <ac:chgData name="LeeKihoon" userId="3fabf05e-f515-4018-a4ee-ca1b7dd4238a" providerId="ADAL" clId="{C46E0DD3-A415-49B0-80B8-1D784DE93858}" dt="2023-04-26T06:12:12.614" v="493" actId="478"/>
          <ac:picMkLst>
            <pc:docMk/>
            <pc:sldMk cId="570529191" sldId="269"/>
            <ac:picMk id="11" creationId="{CABCEB13-E324-D463-B0DE-2EFC2D6F0DE7}"/>
          </ac:picMkLst>
        </pc:picChg>
        <pc:picChg chg="add del mod">
          <ac:chgData name="LeeKihoon" userId="3fabf05e-f515-4018-a4ee-ca1b7dd4238a" providerId="ADAL" clId="{C46E0DD3-A415-49B0-80B8-1D784DE93858}" dt="2023-04-26T06:12:46.809" v="532" actId="21"/>
          <ac:picMkLst>
            <pc:docMk/>
            <pc:sldMk cId="570529191" sldId="269"/>
            <ac:picMk id="13" creationId="{958E4B68-145F-2DFA-254D-84BAEDE3724F}"/>
          </ac:picMkLst>
        </pc:picChg>
        <pc:picChg chg="add del mod">
          <ac:chgData name="LeeKihoon" userId="3fabf05e-f515-4018-a4ee-ca1b7dd4238a" providerId="ADAL" clId="{C46E0DD3-A415-49B0-80B8-1D784DE93858}" dt="2023-04-26T06:12:48.552" v="536"/>
          <ac:picMkLst>
            <pc:docMk/>
            <pc:sldMk cId="570529191" sldId="269"/>
            <ac:picMk id="18" creationId="{06CC21B0-8666-688D-B614-691B720217BC}"/>
          </ac:picMkLst>
        </pc:picChg>
        <pc:picChg chg="add del mod">
          <ac:chgData name="LeeKihoon" userId="3fabf05e-f515-4018-a4ee-ca1b7dd4238a" providerId="ADAL" clId="{C46E0DD3-A415-49B0-80B8-1D784DE93858}" dt="2023-04-26T06:12:48.552" v="536"/>
          <ac:picMkLst>
            <pc:docMk/>
            <pc:sldMk cId="570529191" sldId="269"/>
            <ac:picMk id="19" creationId="{5C5294FF-3156-2022-8AF2-237176D82C6E}"/>
          </ac:picMkLst>
        </pc:picChg>
        <pc:picChg chg="add del mod">
          <ac:chgData name="LeeKihoon" userId="3fabf05e-f515-4018-a4ee-ca1b7dd4238a" providerId="ADAL" clId="{C46E0DD3-A415-49B0-80B8-1D784DE93858}" dt="2023-04-26T06:12:48.552" v="536"/>
          <ac:picMkLst>
            <pc:docMk/>
            <pc:sldMk cId="570529191" sldId="269"/>
            <ac:picMk id="20" creationId="{98983761-EB17-6176-A627-E226F469C0C3}"/>
          </ac:picMkLst>
        </pc:picChg>
        <pc:picChg chg="add del mod">
          <ac:chgData name="LeeKihoon" userId="3fabf05e-f515-4018-a4ee-ca1b7dd4238a" providerId="ADAL" clId="{C46E0DD3-A415-49B0-80B8-1D784DE93858}" dt="2023-04-26T06:12:48.552" v="536"/>
          <ac:picMkLst>
            <pc:docMk/>
            <pc:sldMk cId="570529191" sldId="269"/>
            <ac:picMk id="21" creationId="{52656333-0C58-6684-CED3-24560C94C63E}"/>
          </ac:picMkLst>
        </pc:picChg>
        <pc:picChg chg="add mod">
          <ac:chgData name="LeeKihoon" userId="3fabf05e-f515-4018-a4ee-ca1b7dd4238a" providerId="ADAL" clId="{C46E0DD3-A415-49B0-80B8-1D784DE93858}" dt="2023-04-26T06:16:40.073" v="585" actId="1076"/>
          <ac:picMkLst>
            <pc:docMk/>
            <pc:sldMk cId="570529191" sldId="269"/>
            <ac:picMk id="26" creationId="{91DF85E2-A3A3-3954-C4A0-E0D34B43205F}"/>
          </ac:picMkLst>
        </pc:picChg>
        <pc:picChg chg="add del mod">
          <ac:chgData name="LeeKihoon" userId="3fabf05e-f515-4018-a4ee-ca1b7dd4238a" providerId="ADAL" clId="{C46E0DD3-A415-49B0-80B8-1D784DE93858}" dt="2023-04-26T06:13:17.100" v="543"/>
          <ac:picMkLst>
            <pc:docMk/>
            <pc:sldMk cId="570529191" sldId="269"/>
            <ac:picMk id="30" creationId="{6861A737-8DF5-E0F6-09F2-A30B09E0F8E0}"/>
          </ac:picMkLst>
        </pc:picChg>
        <pc:picChg chg="add del mod">
          <ac:chgData name="LeeKihoon" userId="3fabf05e-f515-4018-a4ee-ca1b7dd4238a" providerId="ADAL" clId="{C46E0DD3-A415-49B0-80B8-1D784DE93858}" dt="2023-04-26T06:13:17.100" v="543"/>
          <ac:picMkLst>
            <pc:docMk/>
            <pc:sldMk cId="570529191" sldId="269"/>
            <ac:picMk id="47" creationId="{B6C1E0BE-9B7D-F2E9-7B78-7ADF89B2FF52}"/>
          </ac:picMkLst>
        </pc:picChg>
        <pc:picChg chg="add mod">
          <ac:chgData name="LeeKihoon" userId="3fabf05e-f515-4018-a4ee-ca1b7dd4238a" providerId="ADAL" clId="{C46E0DD3-A415-49B0-80B8-1D784DE93858}" dt="2023-04-26T06:16:40.073" v="585" actId="1076"/>
          <ac:picMkLst>
            <pc:docMk/>
            <pc:sldMk cId="570529191" sldId="269"/>
            <ac:picMk id="67" creationId="{22A4F1A0-134C-D0DF-0809-F0A85F723291}"/>
          </ac:picMkLst>
        </pc:picChg>
        <pc:cxnChg chg="add del mod">
          <ac:chgData name="LeeKihoon" userId="3fabf05e-f515-4018-a4ee-ca1b7dd4238a" providerId="ADAL" clId="{C46E0DD3-A415-49B0-80B8-1D784DE93858}" dt="2023-04-26T06:13:17.100" v="543"/>
          <ac:cxnSpMkLst>
            <pc:docMk/>
            <pc:sldMk cId="570529191" sldId="269"/>
            <ac:cxnSpMk id="48" creationId="{2B2C9AAD-57D8-F455-3C43-D09030FB87E4}"/>
          </ac:cxnSpMkLst>
        </pc:cxnChg>
        <pc:cxnChg chg="add del mod">
          <ac:chgData name="LeeKihoon" userId="3fabf05e-f515-4018-a4ee-ca1b7dd4238a" providerId="ADAL" clId="{C46E0DD3-A415-49B0-80B8-1D784DE93858}" dt="2023-04-26T06:13:17.100" v="543"/>
          <ac:cxnSpMkLst>
            <pc:docMk/>
            <pc:sldMk cId="570529191" sldId="269"/>
            <ac:cxnSpMk id="49" creationId="{9A72A67E-699B-D89B-8C83-552C08CC0445}"/>
          </ac:cxnSpMkLst>
        </pc:cxnChg>
        <pc:cxnChg chg="add del mod">
          <ac:chgData name="LeeKihoon" userId="3fabf05e-f515-4018-a4ee-ca1b7dd4238a" providerId="ADAL" clId="{C46E0DD3-A415-49B0-80B8-1D784DE93858}" dt="2023-04-26T06:13:17.100" v="543"/>
          <ac:cxnSpMkLst>
            <pc:docMk/>
            <pc:sldMk cId="570529191" sldId="269"/>
            <ac:cxnSpMk id="50" creationId="{3CF5DDED-02D4-FB3C-4F8E-10043A4E1543}"/>
          </ac:cxnSpMkLst>
        </pc:cxnChg>
        <pc:cxnChg chg="add del mod">
          <ac:chgData name="LeeKihoon" userId="3fabf05e-f515-4018-a4ee-ca1b7dd4238a" providerId="ADAL" clId="{C46E0DD3-A415-49B0-80B8-1D784DE93858}" dt="2023-04-26T06:13:17.100" v="543"/>
          <ac:cxnSpMkLst>
            <pc:docMk/>
            <pc:sldMk cId="570529191" sldId="269"/>
            <ac:cxnSpMk id="51" creationId="{C67F5524-96A0-708A-2432-F327E5BAB1ED}"/>
          </ac:cxnSpMkLst>
        </pc:cxnChg>
        <pc:cxnChg chg="add del mod">
          <ac:chgData name="LeeKihoon" userId="3fabf05e-f515-4018-a4ee-ca1b7dd4238a" providerId="ADAL" clId="{C46E0DD3-A415-49B0-80B8-1D784DE93858}" dt="2023-04-26T06:13:17.100" v="543"/>
          <ac:cxnSpMkLst>
            <pc:docMk/>
            <pc:sldMk cId="570529191" sldId="269"/>
            <ac:cxnSpMk id="61" creationId="{68E958B8-4E25-007A-CC70-6989B1E8DB12}"/>
          </ac:cxnSpMkLst>
        </pc:cxnChg>
        <pc:cxnChg chg="add del mod">
          <ac:chgData name="LeeKihoon" userId="3fabf05e-f515-4018-a4ee-ca1b7dd4238a" providerId="ADAL" clId="{C46E0DD3-A415-49B0-80B8-1D784DE93858}" dt="2023-04-26T06:13:17.100" v="543"/>
          <ac:cxnSpMkLst>
            <pc:docMk/>
            <pc:sldMk cId="570529191" sldId="269"/>
            <ac:cxnSpMk id="62" creationId="{3DFE154B-D97F-C5C7-727B-6DCCED2AC2B7}"/>
          </ac:cxnSpMkLst>
        </pc:cxnChg>
        <pc:cxnChg chg="add del mod">
          <ac:chgData name="LeeKihoon" userId="3fabf05e-f515-4018-a4ee-ca1b7dd4238a" providerId="ADAL" clId="{C46E0DD3-A415-49B0-80B8-1D784DE93858}" dt="2023-04-26T06:13:17.100" v="543"/>
          <ac:cxnSpMkLst>
            <pc:docMk/>
            <pc:sldMk cId="570529191" sldId="269"/>
            <ac:cxnSpMk id="65" creationId="{6D94D1AC-784E-6CC5-4874-01B8B3A48044}"/>
          </ac:cxnSpMkLst>
        </pc:cxnChg>
      </pc:sldChg>
      <pc:sldChg chg="addSp delSp modSp add mod">
        <pc:chgData name="LeeKihoon" userId="3fabf05e-f515-4018-a4ee-ca1b7dd4238a" providerId="ADAL" clId="{C46E0DD3-A415-49B0-80B8-1D784DE93858}" dt="2023-04-26T06:22:46.555" v="1061" actId="1076"/>
        <pc:sldMkLst>
          <pc:docMk/>
          <pc:sldMk cId="3703286517" sldId="270"/>
        </pc:sldMkLst>
        <pc:spChg chg="mod">
          <ac:chgData name="LeeKihoon" userId="3fabf05e-f515-4018-a4ee-ca1b7dd4238a" providerId="ADAL" clId="{C46E0DD3-A415-49B0-80B8-1D784DE93858}" dt="2023-04-26T06:19:25.625" v="827"/>
          <ac:spMkLst>
            <pc:docMk/>
            <pc:sldMk cId="3703286517" sldId="270"/>
            <ac:spMk id="2" creationId="{7C8E119E-1675-C2DA-68FE-778FBBDDF249}"/>
          </ac:spMkLst>
        </pc:spChg>
        <pc:spChg chg="mod">
          <ac:chgData name="LeeKihoon" userId="3fabf05e-f515-4018-a4ee-ca1b7dd4238a" providerId="ADAL" clId="{C46E0DD3-A415-49B0-80B8-1D784DE93858}" dt="2023-04-26T06:14:13.641" v="560"/>
          <ac:spMkLst>
            <pc:docMk/>
            <pc:sldMk cId="3703286517" sldId="270"/>
            <ac:spMk id="11" creationId="{FC0846AA-1835-2494-0572-94F3ED925A78}"/>
          </ac:spMkLst>
        </pc:spChg>
        <pc:spChg chg="add del mod">
          <ac:chgData name="LeeKihoon" userId="3fabf05e-f515-4018-a4ee-ca1b7dd4238a" providerId="ADAL" clId="{C46E0DD3-A415-49B0-80B8-1D784DE93858}" dt="2023-04-26T06:14:15.339" v="563"/>
          <ac:spMkLst>
            <pc:docMk/>
            <pc:sldMk cId="3703286517" sldId="270"/>
            <ac:spMk id="12" creationId="{291CBB60-3DF1-61B7-BCB1-D5D98F652CBC}"/>
          </ac:spMkLst>
        </pc:spChg>
        <pc:spChg chg="add del mod">
          <ac:chgData name="LeeKihoon" userId="3fabf05e-f515-4018-a4ee-ca1b7dd4238a" providerId="ADAL" clId="{C46E0DD3-A415-49B0-80B8-1D784DE93858}" dt="2023-04-26T06:19:31.166" v="828" actId="478"/>
          <ac:spMkLst>
            <pc:docMk/>
            <pc:sldMk cId="3703286517" sldId="270"/>
            <ac:spMk id="14" creationId="{1654ED7A-5BE1-4C88-F8C5-13556BD83522}"/>
          </ac:spMkLst>
        </pc:spChg>
        <pc:spChg chg="mod">
          <ac:chgData name="LeeKihoon" userId="3fabf05e-f515-4018-a4ee-ca1b7dd4238a" providerId="ADAL" clId="{C46E0DD3-A415-49B0-80B8-1D784DE93858}" dt="2023-04-26T06:16:06.928" v="578"/>
          <ac:spMkLst>
            <pc:docMk/>
            <pc:sldMk cId="3703286517" sldId="270"/>
            <ac:spMk id="17" creationId="{DE99DEAF-C7CF-02BF-751F-010D1733EFAB}"/>
          </ac:spMkLst>
        </pc:spChg>
        <pc:spChg chg="add del mod">
          <ac:chgData name="LeeKihoon" userId="3fabf05e-f515-4018-a4ee-ca1b7dd4238a" providerId="ADAL" clId="{C46E0DD3-A415-49B0-80B8-1D784DE93858}" dt="2023-04-26T06:16:08.748" v="581"/>
          <ac:spMkLst>
            <pc:docMk/>
            <pc:sldMk cId="3703286517" sldId="270"/>
            <ac:spMk id="18" creationId="{1026CAFC-BA89-7D44-931F-B9ED78DB3D02}"/>
          </ac:spMkLst>
        </pc:spChg>
        <pc:spChg chg="add mod">
          <ac:chgData name="LeeKihoon" userId="3fabf05e-f515-4018-a4ee-ca1b7dd4238a" providerId="ADAL" clId="{C46E0DD3-A415-49B0-80B8-1D784DE93858}" dt="2023-04-26T06:22:33.133" v="1055" actId="20577"/>
          <ac:spMkLst>
            <pc:docMk/>
            <pc:sldMk cId="3703286517" sldId="270"/>
            <ac:spMk id="20" creationId="{711572F5-1325-7DFE-D39C-6813D18F616B}"/>
          </ac:spMkLst>
        </pc:spChg>
        <pc:spChg chg="mod">
          <ac:chgData name="LeeKihoon" userId="3fabf05e-f515-4018-a4ee-ca1b7dd4238a" providerId="ADAL" clId="{C46E0DD3-A415-49B0-80B8-1D784DE93858}" dt="2023-04-26T06:21:33.602" v="960"/>
          <ac:spMkLst>
            <pc:docMk/>
            <pc:sldMk cId="3703286517" sldId="270"/>
            <ac:spMk id="22" creationId="{DE6AD330-B8C8-2134-180F-BCAE77F7706D}"/>
          </ac:spMkLst>
        </pc:spChg>
        <pc:spChg chg="add del mod">
          <ac:chgData name="LeeKihoon" userId="3fabf05e-f515-4018-a4ee-ca1b7dd4238a" providerId="ADAL" clId="{C46E0DD3-A415-49B0-80B8-1D784DE93858}" dt="2023-04-26T06:21:34.992" v="963"/>
          <ac:spMkLst>
            <pc:docMk/>
            <pc:sldMk cId="3703286517" sldId="270"/>
            <ac:spMk id="24" creationId="{FB0F5E61-277F-EADB-A865-245F7EF6CFF8}"/>
          </ac:spMkLst>
        </pc:spChg>
        <pc:grpChg chg="add del mod">
          <ac:chgData name="LeeKihoon" userId="3fabf05e-f515-4018-a4ee-ca1b7dd4238a" providerId="ADAL" clId="{C46E0DD3-A415-49B0-80B8-1D784DE93858}" dt="2023-04-26T06:14:15.339" v="563"/>
          <ac:grpSpMkLst>
            <pc:docMk/>
            <pc:sldMk cId="3703286517" sldId="270"/>
            <ac:grpSpMk id="9" creationId="{504F656E-BA8B-0E90-62A9-11C972B62529}"/>
          </ac:grpSpMkLst>
        </pc:grpChg>
        <pc:grpChg chg="add del mod">
          <ac:chgData name="LeeKihoon" userId="3fabf05e-f515-4018-a4ee-ca1b7dd4238a" providerId="ADAL" clId="{C46E0DD3-A415-49B0-80B8-1D784DE93858}" dt="2023-04-26T06:16:08.748" v="581"/>
          <ac:grpSpMkLst>
            <pc:docMk/>
            <pc:sldMk cId="3703286517" sldId="270"/>
            <ac:grpSpMk id="15" creationId="{E14F5674-4D09-E2E0-0E93-2589F66BEFAC}"/>
          </ac:grpSpMkLst>
        </pc:grpChg>
        <pc:grpChg chg="add del mod">
          <ac:chgData name="LeeKihoon" userId="3fabf05e-f515-4018-a4ee-ca1b7dd4238a" providerId="ADAL" clId="{C46E0DD3-A415-49B0-80B8-1D784DE93858}" dt="2023-04-26T06:21:34.992" v="963"/>
          <ac:grpSpMkLst>
            <pc:docMk/>
            <pc:sldMk cId="3703286517" sldId="270"/>
            <ac:grpSpMk id="21" creationId="{04CB0A87-5DEC-3278-E24B-019FD3F87BC4}"/>
          </ac:grpSpMkLst>
        </pc:grpChg>
        <pc:picChg chg="add del mod">
          <ac:chgData name="LeeKihoon" userId="3fabf05e-f515-4018-a4ee-ca1b7dd4238a" providerId="ADAL" clId="{C46E0DD3-A415-49B0-80B8-1D784DE93858}" dt="2023-04-26T06:14:06.012" v="559"/>
          <ac:picMkLst>
            <pc:docMk/>
            <pc:sldMk cId="3703286517" sldId="270"/>
            <ac:picMk id="7" creationId="{78CB34B3-AA27-16A3-EA87-06109DFEB74B}"/>
          </ac:picMkLst>
        </pc:picChg>
        <pc:picChg chg="mod">
          <ac:chgData name="LeeKihoon" userId="3fabf05e-f515-4018-a4ee-ca1b7dd4238a" providerId="ADAL" clId="{C46E0DD3-A415-49B0-80B8-1D784DE93858}" dt="2023-04-26T06:14:13.641" v="560"/>
          <ac:picMkLst>
            <pc:docMk/>
            <pc:sldMk cId="3703286517" sldId="270"/>
            <ac:picMk id="10" creationId="{C636C44E-42CB-AFF7-B675-21411C31655E}"/>
          </ac:picMkLst>
        </pc:picChg>
        <pc:picChg chg="add mod">
          <ac:chgData name="LeeKihoon" userId="3fabf05e-f515-4018-a4ee-ca1b7dd4238a" providerId="ADAL" clId="{C46E0DD3-A415-49B0-80B8-1D784DE93858}" dt="2023-04-26T06:22:46.555" v="1061" actId="1076"/>
          <ac:picMkLst>
            <pc:docMk/>
            <pc:sldMk cId="3703286517" sldId="270"/>
            <ac:picMk id="13" creationId="{8CFAB2CD-FBD0-5EFC-DB8F-8EE12CAAF95F}"/>
          </ac:picMkLst>
        </pc:picChg>
        <pc:picChg chg="mod">
          <ac:chgData name="LeeKihoon" userId="3fabf05e-f515-4018-a4ee-ca1b7dd4238a" providerId="ADAL" clId="{C46E0DD3-A415-49B0-80B8-1D784DE93858}" dt="2023-04-26T06:16:06.928" v="578"/>
          <ac:picMkLst>
            <pc:docMk/>
            <pc:sldMk cId="3703286517" sldId="270"/>
            <ac:picMk id="16" creationId="{FA9D2AB1-E73A-7B3D-4303-A0B8929CC97F}"/>
          </ac:picMkLst>
        </pc:picChg>
        <pc:picChg chg="add mod">
          <ac:chgData name="LeeKihoon" userId="3fabf05e-f515-4018-a4ee-ca1b7dd4238a" providerId="ADAL" clId="{C46E0DD3-A415-49B0-80B8-1D784DE93858}" dt="2023-04-26T06:22:41.803" v="1057" actId="14100"/>
          <ac:picMkLst>
            <pc:docMk/>
            <pc:sldMk cId="3703286517" sldId="270"/>
            <ac:picMk id="19" creationId="{5BA1E129-CCE8-F77E-6145-9985CC3EF214}"/>
          </ac:picMkLst>
        </pc:picChg>
        <pc:picChg chg="mod">
          <ac:chgData name="LeeKihoon" userId="3fabf05e-f515-4018-a4ee-ca1b7dd4238a" providerId="ADAL" clId="{C46E0DD3-A415-49B0-80B8-1D784DE93858}" dt="2023-04-26T06:21:33.602" v="960"/>
          <ac:picMkLst>
            <pc:docMk/>
            <pc:sldMk cId="3703286517" sldId="270"/>
            <ac:picMk id="23" creationId="{333A4AB5-FDE4-A1AE-1395-79B33A8B7AC4}"/>
          </ac:picMkLst>
        </pc:picChg>
        <pc:picChg chg="add mod">
          <ac:chgData name="LeeKihoon" userId="3fabf05e-f515-4018-a4ee-ca1b7dd4238a" providerId="ADAL" clId="{C46E0DD3-A415-49B0-80B8-1D784DE93858}" dt="2023-04-26T06:22:45.543" v="1060" actId="1076"/>
          <ac:picMkLst>
            <pc:docMk/>
            <pc:sldMk cId="3703286517" sldId="270"/>
            <ac:picMk id="25" creationId="{C398D23F-36F9-51A7-EF48-CD6F8BFD14E3}"/>
          </ac:picMkLst>
        </pc:picChg>
        <pc:picChg chg="del mod">
          <ac:chgData name="LeeKihoon" userId="3fabf05e-f515-4018-a4ee-ca1b7dd4238a" providerId="ADAL" clId="{C46E0DD3-A415-49B0-80B8-1D784DE93858}" dt="2023-04-26T06:13:46.846" v="556" actId="478"/>
          <ac:picMkLst>
            <pc:docMk/>
            <pc:sldMk cId="3703286517" sldId="270"/>
            <ac:picMk id="26" creationId="{91DF85E2-A3A3-3954-C4A0-E0D34B43205F}"/>
          </ac:picMkLst>
        </pc:picChg>
        <pc:picChg chg="del">
          <ac:chgData name="LeeKihoon" userId="3fabf05e-f515-4018-a4ee-ca1b7dd4238a" providerId="ADAL" clId="{C46E0DD3-A415-49B0-80B8-1D784DE93858}" dt="2023-04-26T06:13:47.049" v="557" actId="478"/>
          <ac:picMkLst>
            <pc:docMk/>
            <pc:sldMk cId="3703286517" sldId="270"/>
            <ac:picMk id="67" creationId="{22A4F1A0-134C-D0DF-0809-F0A85F723291}"/>
          </ac:picMkLst>
        </pc:picChg>
      </pc:sldChg>
      <pc:sldChg chg="addSp delSp modSp add mod">
        <pc:chgData name="LeeKihoon" userId="3fabf05e-f515-4018-a4ee-ca1b7dd4238a" providerId="ADAL" clId="{C46E0DD3-A415-49B0-80B8-1D784DE93858}" dt="2023-04-26T06:29:18.419" v="1510" actId="20577"/>
        <pc:sldMkLst>
          <pc:docMk/>
          <pc:sldMk cId="1891688251" sldId="271"/>
        </pc:sldMkLst>
        <pc:spChg chg="mod">
          <ac:chgData name="LeeKihoon" userId="3fabf05e-f515-4018-a4ee-ca1b7dd4238a" providerId="ADAL" clId="{C46E0DD3-A415-49B0-80B8-1D784DE93858}" dt="2023-04-26T06:23:03.984" v="1091"/>
          <ac:spMkLst>
            <pc:docMk/>
            <pc:sldMk cId="1891688251" sldId="271"/>
            <ac:spMk id="2" creationId="{7C8E119E-1675-C2DA-68FE-778FBBDDF249}"/>
          </ac:spMkLst>
        </pc:spChg>
        <pc:spChg chg="add mod">
          <ac:chgData name="LeeKihoon" userId="3fabf05e-f515-4018-a4ee-ca1b7dd4238a" providerId="ADAL" clId="{C46E0DD3-A415-49B0-80B8-1D784DE93858}" dt="2023-04-26T06:23:52.773" v="1184" actId="20577"/>
          <ac:spMkLst>
            <pc:docMk/>
            <pc:sldMk cId="1891688251" sldId="271"/>
            <ac:spMk id="7" creationId="{DBE63423-29EB-AB61-E11F-EA641E1DCB57}"/>
          </ac:spMkLst>
        </pc:spChg>
        <pc:spChg chg="add mod">
          <ac:chgData name="LeeKihoon" userId="3fabf05e-f515-4018-a4ee-ca1b7dd4238a" providerId="ADAL" clId="{C46E0DD3-A415-49B0-80B8-1D784DE93858}" dt="2023-04-26T06:24:32.808" v="1206" actId="1076"/>
          <ac:spMkLst>
            <pc:docMk/>
            <pc:sldMk cId="1891688251" sldId="271"/>
            <ac:spMk id="9" creationId="{586CEDCA-1E4D-4CF0-185A-0A666C8041AC}"/>
          </ac:spMkLst>
        </pc:spChg>
        <pc:spChg chg="add mod">
          <ac:chgData name="LeeKihoon" userId="3fabf05e-f515-4018-a4ee-ca1b7dd4238a" providerId="ADAL" clId="{C46E0DD3-A415-49B0-80B8-1D784DE93858}" dt="2023-04-26T06:25:02.494" v="1218" actId="20577"/>
          <ac:spMkLst>
            <pc:docMk/>
            <pc:sldMk cId="1891688251" sldId="271"/>
            <ac:spMk id="10" creationId="{DC0835F7-9091-8B74-5176-6E7B67170C9F}"/>
          </ac:spMkLst>
        </pc:spChg>
        <pc:spChg chg="add mod">
          <ac:chgData name="LeeKihoon" userId="3fabf05e-f515-4018-a4ee-ca1b7dd4238a" providerId="ADAL" clId="{C46E0DD3-A415-49B0-80B8-1D784DE93858}" dt="2023-04-26T06:29:18.419" v="1510" actId="20577"/>
          <ac:spMkLst>
            <pc:docMk/>
            <pc:sldMk cId="1891688251" sldId="271"/>
            <ac:spMk id="11" creationId="{BF3A6E74-AD8F-2B85-258E-4913CFAE8458}"/>
          </ac:spMkLst>
        </pc:spChg>
        <pc:spChg chg="add mod">
          <ac:chgData name="LeeKihoon" userId="3fabf05e-f515-4018-a4ee-ca1b7dd4238a" providerId="ADAL" clId="{C46E0DD3-A415-49B0-80B8-1D784DE93858}" dt="2023-04-26T06:26:26.035" v="1385"/>
          <ac:spMkLst>
            <pc:docMk/>
            <pc:sldMk cId="1891688251" sldId="271"/>
            <ac:spMk id="12" creationId="{FF1D1ABA-271B-7FFF-082C-9877066BFF0E}"/>
          </ac:spMkLst>
        </pc:spChg>
        <pc:spChg chg="del">
          <ac:chgData name="LeeKihoon" userId="3fabf05e-f515-4018-a4ee-ca1b7dd4238a" providerId="ADAL" clId="{C46E0DD3-A415-49B0-80B8-1D784DE93858}" dt="2023-04-26T06:22:54.247" v="1063" actId="478"/>
          <ac:spMkLst>
            <pc:docMk/>
            <pc:sldMk cId="1891688251" sldId="271"/>
            <ac:spMk id="20" creationId="{711572F5-1325-7DFE-D39C-6813D18F616B}"/>
          </ac:spMkLst>
        </pc:spChg>
        <pc:picChg chg="del">
          <ac:chgData name="LeeKihoon" userId="3fabf05e-f515-4018-a4ee-ca1b7dd4238a" providerId="ADAL" clId="{C46E0DD3-A415-49B0-80B8-1D784DE93858}" dt="2023-04-26T06:22:55.103" v="1066" actId="478"/>
          <ac:picMkLst>
            <pc:docMk/>
            <pc:sldMk cId="1891688251" sldId="271"/>
            <ac:picMk id="13" creationId="{8CFAB2CD-FBD0-5EFC-DB8F-8EE12CAAF95F}"/>
          </ac:picMkLst>
        </pc:picChg>
        <pc:picChg chg="add mod">
          <ac:chgData name="LeeKihoon" userId="3fabf05e-f515-4018-a4ee-ca1b7dd4238a" providerId="ADAL" clId="{C46E0DD3-A415-49B0-80B8-1D784DE93858}" dt="2023-04-26T06:28:15.271" v="1390" actId="1076"/>
          <ac:picMkLst>
            <pc:docMk/>
            <pc:sldMk cId="1891688251" sldId="271"/>
            <ac:picMk id="15" creationId="{BF1AD379-CF66-9EB5-892D-D0C23F191C0B}"/>
          </ac:picMkLst>
        </pc:picChg>
        <pc:picChg chg="del">
          <ac:chgData name="LeeKihoon" userId="3fabf05e-f515-4018-a4ee-ca1b7dd4238a" providerId="ADAL" clId="{C46E0DD3-A415-49B0-80B8-1D784DE93858}" dt="2023-04-26T06:22:54.493" v="1064" actId="478"/>
          <ac:picMkLst>
            <pc:docMk/>
            <pc:sldMk cId="1891688251" sldId="271"/>
            <ac:picMk id="19" creationId="{5BA1E129-CCE8-F77E-6145-9985CC3EF214}"/>
          </ac:picMkLst>
        </pc:picChg>
        <pc:picChg chg="del">
          <ac:chgData name="LeeKihoon" userId="3fabf05e-f515-4018-a4ee-ca1b7dd4238a" providerId="ADAL" clId="{C46E0DD3-A415-49B0-80B8-1D784DE93858}" dt="2023-04-26T06:22:54.720" v="1065" actId="478"/>
          <ac:picMkLst>
            <pc:docMk/>
            <pc:sldMk cId="1891688251" sldId="271"/>
            <ac:picMk id="25" creationId="{C398D23F-36F9-51A7-EF48-CD6F8BFD14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B10E-3529-4F17-B22E-4F8796CBF004}" type="datetimeFigureOut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B1DFF-B9DA-4EA9-AF30-817CEB1FC6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49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69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970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91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35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2805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B1DFF-B9DA-4EA9-AF30-817CEB1FC6E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08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7F666-5D9C-4B80-9DEB-C7B22E5B7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A4BAAD7-1059-43F3-9AC8-789C12725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1E2B03-7D44-4B93-9678-39439ED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9520-5E6D-4E1F-8714-F0A2519A9291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5530B1-DE5E-481E-9965-3A13BC77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2587D9-C90D-47C9-B711-E81CBBD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06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69A67-4090-4E80-990C-C43936A0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33A361-5AE8-47CD-8BB9-878877F3C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788279-4C6A-4FC4-84A4-A77B18F9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5A34-841F-4CA9-BDB9-02016B1D5DBC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B97EDA9-5068-41FD-B634-825F68330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743F0B-33AF-49F6-9FDC-038937CC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377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505092A-5D92-48AD-A7E5-AA34E28FB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BD838FE-0DE8-4C60-9767-E5A1F0FA4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1C66DA-7A2F-4B3C-A3BC-014663C2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C7C21-8554-4F3A-804B-E0DEB8460E20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91FCB99-1D91-4A96-A4A2-AF203A8A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EA7CAD-2C34-4CBB-8DD1-9103ACA41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48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7A30D8-28AD-40DF-9705-D903A302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66877C-2AD4-4369-930A-0AFF4E14D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EBDAE0-4D19-4693-94CD-DD7FDE60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81CA9-076E-4FD8-9C3C-7256DC4DDA4C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D5FCB49-36AF-4E10-9221-9D9B7EF0E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BEFD42B-F24D-41F4-872D-126512119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543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B52F06-76CD-4A9C-B0CF-B4147CCFF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EE2FAB4-F0C9-41E7-963E-34F13F96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949A29-C01A-467C-9E67-86315BA4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5B27-F744-45B7-B8A0-7A3C3EAF6287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5B5C04-1053-4B60-AC0C-6449D3A2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4FA20C-209A-4417-97B1-3A3B961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545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FD1D20-34FA-4FED-AA86-E514842B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CC5A5-ECE4-404E-A0D5-CC54C0E44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A5542E-57DC-4BB4-A03A-6788C0E06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0C5E4E3-897B-48C1-96FA-005ABBC9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28376-7BCA-4E7D-9352-D76C4F2DA601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67A7D1-BA81-43DB-8070-9B04E0A8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0A05AF6-2684-4843-81EA-405F0BD17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313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754B07-4CD2-4BA1-8F56-B32BA8E2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244DAF5-7A71-411F-8F7A-35F7BC0EA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24B7A82-A621-4DE1-9491-474FD3DD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DAFDFD03-A54A-4CF0-9910-113238BF6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92B27D-849C-4D80-A836-13D5C77CFC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965BFB7-03E7-4AAA-8792-AE44CD70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1AAE-E5C3-4030-9DEF-3F3B401E6C33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EC2206-C192-400E-B107-6D3998FF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7947A0B-0931-4403-BCCC-371DA16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75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391329-D4FF-43BE-9FA2-708E6DF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B060CDD-3254-4823-B051-526476D5F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890C-A3D3-4F5F-A7C8-08CCF9A2D960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7389A-5DBF-4958-89DE-531D83F2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2765ADB-E0FB-439C-9461-F3C3E209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732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38C3F0-06C2-4FCF-B223-CAF672C37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577F-D7D5-486D-B91A-2BCA6D359B54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F9980FD5-F6A1-4192-BB06-757C134E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D9F72F-8B49-499F-B8B5-3BF44823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93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A7E7C-E6B4-495D-B77E-49D5E7D5E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DF4AC62-4214-49FB-8D86-F4F38F856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8CCCA50-8CD2-45B3-BA4E-04DAA9147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4EE56D4-A7EE-4D39-8209-DFABE32A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AAF05-EBF3-45EC-A695-EDB45F9BE65B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0045FC-9684-4A2E-A7C1-992B398FC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369DCF6-93EB-44C9-8661-40322268D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26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3AE27C-5A68-42CA-8D80-4C75973DD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39DEEC4-1FBF-4A58-9823-A7572BE37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B82B5B-5006-4EEE-9748-BEB977BDA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89C4F70-1375-4DC4-B4B9-543C2E46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2BF1F-D95A-4012-AE1F-B1F686698327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D3D245-D95A-424F-8E24-A03324AE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AF80F4-A332-45D1-B1F1-B033F6BD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6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FEE094E-733A-42B3-84BD-A9887BBF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A88DE79-92FE-4743-9D16-638C1785C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2B8747-0FA5-44FE-8416-AE9C9B28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4838F-3F47-4EE0-9A73-595DE32950B3}" type="datetime1">
              <a:rPr lang="ko-KR" altLang="en-US" smtClean="0"/>
              <a:t>2023-04-26 (Wed)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578CF0-C1DA-4825-88DC-ABB8A6E6C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163DC-5546-435C-87EC-5951ACD8C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A778B-1F3A-42D7-BADF-0B35009BDD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263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F4412D0F-5B6E-4D97-AA4E-2D5B586DC3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C38AB6C-790F-47F8-9469-8B3DF07E5077}"/>
              </a:ext>
            </a:extLst>
          </p:cNvPr>
          <p:cNvSpPr/>
          <p:nvPr/>
        </p:nvSpPr>
        <p:spPr>
          <a:xfrm>
            <a:off x="3312850" y="1138561"/>
            <a:ext cx="5566299" cy="458087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1F24E1-180F-4E7A-A5DD-149F20F8CDBE}"/>
              </a:ext>
            </a:extLst>
          </p:cNvPr>
          <p:cNvSpPr txBox="1"/>
          <p:nvPr/>
        </p:nvSpPr>
        <p:spPr>
          <a:xfrm>
            <a:off x="3763146" y="1632501"/>
            <a:ext cx="466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/>
              <a:t>Lab Seminar</a:t>
            </a:r>
            <a:endParaRPr lang="ko-KR" altLang="en-US" sz="2400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B2EDB-DD31-49BC-9878-517F28FFB224}"/>
              </a:ext>
            </a:extLst>
          </p:cNvPr>
          <p:cNvSpPr txBox="1"/>
          <p:nvPr/>
        </p:nvSpPr>
        <p:spPr>
          <a:xfrm>
            <a:off x="4509857" y="4457421"/>
            <a:ext cx="4225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Intelligent Information Processing Lab</a:t>
            </a:r>
          </a:p>
          <a:p>
            <a:pPr algn="just"/>
            <a:r>
              <a:rPr lang="en-US" altLang="ko-KR"/>
              <a:t>			</a:t>
            </a:r>
            <a:r>
              <a:rPr lang="en-US" altLang="ko-KR" b="1"/>
              <a:t>KiHoon</a:t>
            </a:r>
            <a:r>
              <a:rPr lang="en-US" altLang="ko-KR"/>
              <a:t> </a:t>
            </a:r>
            <a:r>
              <a:rPr lang="en-US" altLang="ko-KR" b="1"/>
              <a:t>Lee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8F200D1-8BE5-40AB-BB83-156034F7FCC3}"/>
              </a:ext>
            </a:extLst>
          </p:cNvPr>
          <p:cNvCxnSpPr>
            <a:cxnSpLocks/>
          </p:cNvCxnSpPr>
          <p:nvPr/>
        </p:nvCxnSpPr>
        <p:spPr>
          <a:xfrm>
            <a:off x="3763146" y="2447636"/>
            <a:ext cx="452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3FDD66FE-31B0-4929-AA5E-FD05AE8C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18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E119E-1675-C2DA-68FE-778FBBDDF249}"/>
              </a:ext>
            </a:extLst>
          </p:cNvPr>
          <p:cNvSpPr txBox="1"/>
          <p:nvPr/>
        </p:nvSpPr>
        <p:spPr>
          <a:xfrm>
            <a:off x="706244" y="7359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solidFill>
                  <a:srgbClr val="C00000"/>
                </a:solidFill>
              </a:rPr>
              <a:t>진행사항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566DF-A2D1-BD83-6531-D096164EB1C6}"/>
              </a:ext>
            </a:extLst>
          </p:cNvPr>
          <p:cNvSpPr txBox="1"/>
          <p:nvPr/>
        </p:nvSpPr>
        <p:spPr>
          <a:xfrm>
            <a:off x="1025912" y="1813931"/>
            <a:ext cx="3159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논문 수정 완료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리비전 노트 작성 완료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마감기한</a:t>
            </a:r>
            <a:r>
              <a:rPr lang="en-US" altLang="ko-KR"/>
              <a:t>: 5</a:t>
            </a:r>
            <a:r>
              <a:rPr lang="ko-KR" altLang="en-US"/>
              <a:t>월</a:t>
            </a:r>
            <a:r>
              <a:rPr lang="en-US" altLang="ko-KR"/>
              <a:t> 2</a:t>
            </a:r>
            <a:r>
              <a:rPr lang="ko-KR" altLang="en-US"/>
              <a:t>일</a:t>
            </a:r>
            <a:r>
              <a:rPr lang="en-US" altLang="ko-KR"/>
              <a:t>(</a:t>
            </a:r>
            <a:r>
              <a:rPr lang="ko-KR" altLang="en-US"/>
              <a:t>화요일</a:t>
            </a:r>
            <a:r>
              <a:rPr lang="en-US" altLang="ko-KR"/>
              <a:t>)</a:t>
            </a:r>
          </a:p>
          <a:p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70D09-A720-7BDF-05C4-61BC33325D79}"/>
              </a:ext>
            </a:extLst>
          </p:cNvPr>
          <p:cNvSpPr txBox="1"/>
          <p:nvPr/>
        </p:nvSpPr>
        <p:spPr>
          <a:xfrm>
            <a:off x="718940" y="1302946"/>
            <a:ext cx="21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ESWA </a:t>
            </a:r>
            <a:r>
              <a:rPr lang="ko-KR" altLang="en-US" b="1"/>
              <a:t>저널 리비전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14877BF-F4EF-A1CB-3BE3-30B772B78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879" y="1003610"/>
            <a:ext cx="5920921" cy="465377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0831590-6075-14B2-B479-5CDA600A922B}"/>
              </a:ext>
            </a:extLst>
          </p:cNvPr>
          <p:cNvSpPr/>
          <p:nvPr/>
        </p:nvSpPr>
        <p:spPr>
          <a:xfrm>
            <a:off x="5501268" y="3679902"/>
            <a:ext cx="5920921" cy="19774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389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E119E-1675-C2DA-68FE-778FBBDDF249}"/>
              </a:ext>
            </a:extLst>
          </p:cNvPr>
          <p:cNvSpPr txBox="1"/>
          <p:nvPr/>
        </p:nvSpPr>
        <p:spPr>
          <a:xfrm>
            <a:off x="706244" y="7359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solidFill>
                  <a:srgbClr val="C00000"/>
                </a:solidFill>
              </a:rPr>
              <a:t>진행사항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70D09-A720-7BDF-05C4-61BC33325D79}"/>
              </a:ext>
            </a:extLst>
          </p:cNvPr>
          <p:cNvSpPr txBox="1"/>
          <p:nvPr/>
        </p:nvSpPr>
        <p:spPr>
          <a:xfrm>
            <a:off x="718940" y="1302946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ETRI </a:t>
            </a:r>
            <a:r>
              <a:rPr lang="ko-KR" altLang="en-US" b="1"/>
              <a:t>대회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ABCEB13-E324-D463-B0DE-2EFC2D6F0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90" y="1672278"/>
            <a:ext cx="4220164" cy="1390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626435-2F31-42C5-AAB5-7E6F91485183}"/>
              </a:ext>
            </a:extLst>
          </p:cNvPr>
          <p:cNvSpPr txBox="1"/>
          <p:nvPr/>
        </p:nvSpPr>
        <p:spPr>
          <a:xfrm>
            <a:off x="1025912" y="1813931"/>
            <a:ext cx="43733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대회 일정</a:t>
            </a:r>
            <a:r>
              <a:rPr lang="en-US" altLang="ko-KR"/>
              <a:t>: 4</a:t>
            </a:r>
            <a:r>
              <a:rPr lang="ko-KR" altLang="en-US"/>
              <a:t>월 </a:t>
            </a:r>
            <a:r>
              <a:rPr lang="en-US" altLang="ko-KR"/>
              <a:t>30</a:t>
            </a:r>
            <a:r>
              <a:rPr lang="ko-KR" altLang="en-US"/>
              <a:t>일</a:t>
            </a:r>
            <a:r>
              <a:rPr lang="en-US" altLang="ko-KR"/>
              <a:t>(</a:t>
            </a:r>
            <a:r>
              <a:rPr lang="ko-KR" altLang="en-US"/>
              <a:t>일요일</a:t>
            </a:r>
            <a:r>
              <a:rPr lang="en-US" altLang="ko-KR"/>
              <a:t>)</a:t>
            </a:r>
            <a:r>
              <a:rPr lang="ko-KR" altLang="en-US"/>
              <a:t>까지 제출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/>
              <a:t>5</a:t>
            </a:r>
            <a:r>
              <a:rPr lang="ko-KR" altLang="en-US"/>
              <a:t>월 </a:t>
            </a:r>
            <a:r>
              <a:rPr lang="en-US" altLang="ko-KR"/>
              <a:t>17</a:t>
            </a:r>
            <a:r>
              <a:rPr lang="ko-KR" altLang="en-US"/>
              <a:t>일</a:t>
            </a:r>
            <a:r>
              <a:rPr lang="en-US" altLang="ko-KR"/>
              <a:t>(</a:t>
            </a:r>
            <a:r>
              <a:rPr lang="ko-KR" altLang="en-US"/>
              <a:t>수</a:t>
            </a:r>
            <a:r>
              <a:rPr lang="en-US" altLang="ko-KR"/>
              <a:t>) </a:t>
            </a:r>
            <a:r>
              <a:rPr lang="ko-KR" altLang="en-US"/>
              <a:t>발표</a:t>
            </a: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/>
              <a:t>경쟁률</a:t>
            </a:r>
            <a:r>
              <a:rPr lang="en-US" altLang="ko-KR"/>
              <a:t>:  46 : 7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39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E119E-1675-C2DA-68FE-778FBBDDF249}"/>
              </a:ext>
            </a:extLst>
          </p:cNvPr>
          <p:cNvSpPr txBox="1"/>
          <p:nvPr/>
        </p:nvSpPr>
        <p:spPr>
          <a:xfrm>
            <a:off x="706244" y="73598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>
                <a:solidFill>
                  <a:srgbClr val="C00000"/>
                </a:solidFill>
              </a:rPr>
              <a:t>후속 연구</a:t>
            </a:r>
            <a:r>
              <a:rPr lang="en-US" altLang="ko-KR" sz="1400"/>
              <a:t>(</a:t>
            </a:r>
            <a:r>
              <a:rPr lang="ko-KR" altLang="en-US" sz="1400"/>
              <a:t>이전까지의 내용</a:t>
            </a:r>
            <a:r>
              <a:rPr lang="en-US" altLang="ko-KR" sz="1400"/>
              <a:t>)</a:t>
            </a:r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70D09-A720-7BDF-05C4-61BC33325D79}"/>
              </a:ext>
            </a:extLst>
          </p:cNvPr>
          <p:cNvSpPr txBox="1"/>
          <p:nvPr/>
        </p:nvSpPr>
        <p:spPr>
          <a:xfrm>
            <a:off x="718940" y="1302946"/>
            <a:ext cx="430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Emotion Recognition in Conversation</a:t>
            </a:r>
            <a:endParaRPr lang="ko-KR" altLang="en-US" b="1"/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62AF6D37-D302-F631-E5F5-ED427279FB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A778B-1F3A-42D7-BADF-0B35009BDD2F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91DF85E2-A3A3-3954-C4A0-E0D34B43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40" y="3125542"/>
            <a:ext cx="4512448" cy="2681683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22A4F1A0-134C-D0DF-0809-F0A85F723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5404" y="2929983"/>
            <a:ext cx="5777656" cy="300525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CCA87BA8-7412-E21B-A2E7-8742C4131460}"/>
              </a:ext>
            </a:extLst>
          </p:cNvPr>
          <p:cNvSpPr txBox="1"/>
          <p:nvPr/>
        </p:nvSpPr>
        <p:spPr>
          <a:xfrm>
            <a:off x="1025912" y="1813931"/>
            <a:ext cx="3916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/>
              <a:t>이전발화 </a:t>
            </a:r>
            <a:r>
              <a:rPr lang="en-US" altLang="ko-KR" sz="1600"/>
              <a:t>+ </a:t>
            </a:r>
            <a:r>
              <a:rPr lang="ko-KR" altLang="en-US" sz="1600"/>
              <a:t>현재발화 </a:t>
            </a:r>
            <a:r>
              <a:rPr lang="en-US" altLang="ko-KR" sz="1600"/>
              <a:t>(Dialogue </a:t>
            </a:r>
            <a:r>
              <a:rPr lang="ko-KR" altLang="en-US" sz="1600"/>
              <a:t>고려</a:t>
            </a:r>
            <a:r>
              <a:rPr lang="en-US" altLang="ko-KR" sz="160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/>
              <a:t>UAT </a:t>
            </a:r>
            <a:r>
              <a:rPr lang="ko-KR" altLang="en-US" sz="1600"/>
              <a:t>방안 추가</a:t>
            </a:r>
            <a:endParaRPr lang="en-US" altLang="ko-KR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/>
              <a:t>음성 </a:t>
            </a:r>
            <a:r>
              <a:rPr lang="en-US" altLang="ko-KR" sz="1600"/>
              <a:t>&gt;ViT</a:t>
            </a:r>
            <a:r>
              <a:rPr lang="ko-KR" altLang="en-US" sz="1600"/>
              <a:t> 학습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D0F13AC-DDC2-8C5B-467B-7EEEF4E5C25C}"/>
              </a:ext>
            </a:extLst>
          </p:cNvPr>
          <p:cNvSpPr/>
          <p:nvPr/>
        </p:nvSpPr>
        <p:spPr>
          <a:xfrm>
            <a:off x="5724293" y="5657385"/>
            <a:ext cx="1085385" cy="416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52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E119E-1675-C2DA-68FE-778FBBDDF249}"/>
              </a:ext>
            </a:extLst>
          </p:cNvPr>
          <p:cNvSpPr txBox="1"/>
          <p:nvPr/>
        </p:nvSpPr>
        <p:spPr>
          <a:xfrm>
            <a:off x="706244" y="735980"/>
            <a:ext cx="26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후속 연구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이전까지의 내용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70D09-A720-7BDF-05C4-61BC33325D79}"/>
              </a:ext>
            </a:extLst>
          </p:cNvPr>
          <p:cNvSpPr txBox="1"/>
          <p:nvPr/>
        </p:nvSpPr>
        <p:spPr>
          <a:xfrm>
            <a:off x="718940" y="1302946"/>
            <a:ext cx="430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Emotion Recognition in Conversation</a:t>
            </a:r>
            <a:endParaRPr lang="ko-KR" altLang="en-US" b="1"/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62AF6D37-D302-F631-E5F5-ED427279FB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A778B-1F3A-42D7-BADF-0B35009BDD2F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CFAB2CD-FBD0-5EFC-DB8F-8EE12CAA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198" y="3429000"/>
            <a:ext cx="4408295" cy="25142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BA1E129-CCE8-F77E-6145-9985CC3EF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07" y="3067787"/>
            <a:ext cx="3408612" cy="31410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1572F5-1325-7DFE-D39C-6813D18F616B}"/>
              </a:ext>
            </a:extLst>
          </p:cNvPr>
          <p:cNvSpPr txBox="1"/>
          <p:nvPr/>
        </p:nvSpPr>
        <p:spPr>
          <a:xfrm>
            <a:off x="1025912" y="1813931"/>
            <a:ext cx="44210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/>
              <a:t>Baseline &gt; 67%(Acc,F1)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/>
              <a:t>현재 발화</a:t>
            </a:r>
            <a:r>
              <a:rPr lang="en-US" altLang="ko-KR" sz="1600"/>
              <a:t>(Text) &gt;</a:t>
            </a:r>
            <a:r>
              <a:rPr lang="ko-KR" altLang="en-US" sz="1600"/>
              <a:t> </a:t>
            </a:r>
            <a:r>
              <a:rPr lang="en-US" altLang="ko-KR" sz="1600"/>
              <a:t>62.635%(Acc)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/>
              <a:t>이전 발화</a:t>
            </a:r>
            <a:r>
              <a:rPr lang="en-US" altLang="ko-KR" sz="1600"/>
              <a:t>+</a:t>
            </a:r>
            <a:r>
              <a:rPr lang="ko-KR" altLang="en-US" sz="1600"/>
              <a:t>현재 발화</a:t>
            </a:r>
            <a:r>
              <a:rPr lang="en-US" altLang="ko-KR" sz="1600"/>
              <a:t>(Text) &gt; 63.538%(Acc)</a:t>
            </a:r>
            <a:endParaRPr lang="ko-KR" altLang="en-US" sz="160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398D23F-36F9-51A7-EF48-CD6F8BFD1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976" y="2958249"/>
            <a:ext cx="3140918" cy="31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8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0AAB2D-429D-4067-AD32-ADE9BB53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A778B-1F3A-42D7-BADF-0B35009BDD2F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AF7CD-1F64-FC17-DE07-1194C68C56DF}"/>
              </a:ext>
            </a:extLst>
          </p:cNvPr>
          <p:cNvSpPr txBox="1"/>
          <p:nvPr/>
        </p:nvSpPr>
        <p:spPr>
          <a:xfrm>
            <a:off x="6246490" y="136525"/>
            <a:ext cx="5595443" cy="251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1050" b="1" kern="100">
                <a:solidFill>
                  <a:schemeClr val="bg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Lab Seminar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A33E513-901C-C44A-240B-23778FEB15FB}"/>
              </a:ext>
            </a:extLst>
          </p:cNvPr>
          <p:cNvSpPr/>
          <p:nvPr/>
        </p:nvSpPr>
        <p:spPr>
          <a:xfrm>
            <a:off x="325925" y="418422"/>
            <a:ext cx="11516008" cy="593791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8E119E-1675-C2DA-68FE-778FBBDDF249}"/>
              </a:ext>
            </a:extLst>
          </p:cNvPr>
          <p:cNvSpPr txBox="1"/>
          <p:nvPr/>
        </p:nvSpPr>
        <p:spPr>
          <a:xfrm>
            <a:off x="706244" y="735980"/>
            <a:ext cx="1733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후속 연구 계획</a:t>
            </a: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70D09-A720-7BDF-05C4-61BC33325D79}"/>
              </a:ext>
            </a:extLst>
          </p:cNvPr>
          <p:cNvSpPr txBox="1"/>
          <p:nvPr/>
        </p:nvSpPr>
        <p:spPr>
          <a:xfrm>
            <a:off x="718940" y="1302946"/>
            <a:ext cx="430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Emotion Recognition in Conversation</a:t>
            </a:r>
            <a:endParaRPr lang="ko-KR" altLang="en-US" b="1"/>
          </a:p>
        </p:txBody>
      </p:sp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62AF6D37-D302-F631-E5F5-ED427279FB5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0A778B-1F3A-42D7-BADF-0B35009BDD2F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63423-29EB-AB61-E11F-EA641E1DCB57}"/>
              </a:ext>
            </a:extLst>
          </p:cNvPr>
          <p:cNvSpPr txBox="1"/>
          <p:nvPr/>
        </p:nvSpPr>
        <p:spPr>
          <a:xfrm>
            <a:off x="1025912" y="1813931"/>
            <a:ext cx="6155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/>
              <a:t>음성 </a:t>
            </a:r>
            <a:r>
              <a:rPr lang="en-US" altLang="ko-KR" sz="1600"/>
              <a:t>Raw Data</a:t>
            </a:r>
            <a:r>
              <a:rPr lang="ko-KR" altLang="en-US" sz="1600"/>
              <a:t>  </a:t>
            </a:r>
            <a:r>
              <a:rPr lang="en-US" altLang="ko-KR" sz="1600"/>
              <a:t>&gt;  2D </a:t>
            </a:r>
            <a:r>
              <a:rPr lang="ko-KR" altLang="en-US" sz="1600"/>
              <a:t>변환</a:t>
            </a:r>
            <a:r>
              <a:rPr lang="en-US" altLang="ko-KR" sz="1600"/>
              <a:t>(Mel-Spectrogram, MFCC)  &gt;  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CEDCA-1E4D-4CF0-185A-0A666C8041AC}"/>
              </a:ext>
            </a:extLst>
          </p:cNvPr>
          <p:cNvSpPr txBox="1"/>
          <p:nvPr/>
        </p:nvSpPr>
        <p:spPr>
          <a:xfrm>
            <a:off x="6616389" y="2110659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>
                <a:solidFill>
                  <a:srgbClr val="002060"/>
                </a:solidFill>
              </a:rPr>
              <a:t>+ 2D CNN Line</a:t>
            </a:r>
            <a:endParaRPr lang="ko-KR" altLang="en-US" sz="1600" b="1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835F7-9091-8B74-5176-6E7B67170C9F}"/>
              </a:ext>
            </a:extLst>
          </p:cNvPr>
          <p:cNvSpPr txBox="1"/>
          <p:nvPr/>
        </p:nvSpPr>
        <p:spPr>
          <a:xfrm>
            <a:off x="1025912" y="2524946"/>
            <a:ext cx="3078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/>
              <a:t>음성 </a:t>
            </a:r>
            <a:r>
              <a:rPr lang="en-US" altLang="ko-KR" sz="1600"/>
              <a:t>Raw Data</a:t>
            </a:r>
            <a:r>
              <a:rPr lang="ko-KR" altLang="en-US" sz="1600"/>
              <a:t>  </a:t>
            </a:r>
            <a:r>
              <a:rPr lang="en-US" altLang="ko-KR" sz="1600"/>
              <a:t>&gt;  </a:t>
            </a:r>
            <a:r>
              <a:rPr lang="en-US" altLang="ko-KR" sz="1600" b="1">
                <a:solidFill>
                  <a:srgbClr val="002060"/>
                </a:solidFill>
              </a:rPr>
              <a:t>1D CNN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A6E74-AD8F-2B85-258E-4913CFAE8458}"/>
              </a:ext>
            </a:extLst>
          </p:cNvPr>
          <p:cNvSpPr txBox="1"/>
          <p:nvPr/>
        </p:nvSpPr>
        <p:spPr>
          <a:xfrm>
            <a:off x="1025366" y="3143262"/>
            <a:ext cx="7290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>
                <a:solidFill>
                  <a:srgbClr val="002060"/>
                </a:solidFill>
              </a:rPr>
              <a:t>이전 발화</a:t>
            </a:r>
            <a:r>
              <a:rPr lang="en-US" altLang="ko-KR" sz="1600" b="1">
                <a:solidFill>
                  <a:srgbClr val="002060"/>
                </a:solidFill>
              </a:rPr>
              <a:t>(Text)</a:t>
            </a:r>
            <a:r>
              <a:rPr lang="ko-KR" altLang="en-US" sz="1600" b="1">
                <a:solidFill>
                  <a:srgbClr val="002060"/>
                </a:solidFill>
              </a:rPr>
              <a:t> </a:t>
            </a:r>
            <a:r>
              <a:rPr lang="en-US" altLang="ko-KR" sz="1600" b="1">
                <a:solidFill>
                  <a:srgbClr val="002060"/>
                </a:solidFill>
              </a:rPr>
              <a:t>+ </a:t>
            </a:r>
            <a:r>
              <a:rPr lang="ko-KR" altLang="en-US" sz="1600" b="1">
                <a:solidFill>
                  <a:srgbClr val="002060"/>
                </a:solidFill>
              </a:rPr>
              <a:t>현재 발화</a:t>
            </a:r>
            <a:r>
              <a:rPr lang="en-US" altLang="ko-KR" sz="1600" b="1">
                <a:solidFill>
                  <a:srgbClr val="002060"/>
                </a:solidFill>
              </a:rPr>
              <a:t>(Text)</a:t>
            </a:r>
            <a:r>
              <a:rPr lang="ko-KR" altLang="en-US" sz="1600" b="1">
                <a:solidFill>
                  <a:srgbClr val="002060"/>
                </a:solidFill>
              </a:rPr>
              <a:t> </a:t>
            </a:r>
            <a:r>
              <a:rPr lang="en-US" altLang="ko-KR" sz="1600" b="1">
                <a:solidFill>
                  <a:srgbClr val="002060"/>
                </a:solidFill>
              </a:rPr>
              <a:t>+ 1D CNN(Audio)+ 2D CNN(Audio)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1D1ABA-271B-7FFF-082C-9877066BFF0E}"/>
              </a:ext>
            </a:extLst>
          </p:cNvPr>
          <p:cNvSpPr txBox="1"/>
          <p:nvPr/>
        </p:nvSpPr>
        <p:spPr>
          <a:xfrm>
            <a:off x="1025366" y="3869690"/>
            <a:ext cx="7492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>
                <a:solidFill>
                  <a:srgbClr val="002060"/>
                </a:solidFill>
              </a:rPr>
              <a:t>LSTM</a:t>
            </a:r>
            <a:r>
              <a:rPr lang="ko-KR" altLang="en-US" sz="1600" b="1">
                <a:solidFill>
                  <a:srgbClr val="002060"/>
                </a:solidFill>
              </a:rPr>
              <a:t>처럼 가중치 낮추면서 과거 발화 축적 </a:t>
            </a:r>
            <a:r>
              <a:rPr lang="en-US" altLang="ko-KR" sz="1600" b="1">
                <a:solidFill>
                  <a:srgbClr val="002060"/>
                </a:solidFill>
              </a:rPr>
              <a:t>+ </a:t>
            </a:r>
            <a:r>
              <a:rPr lang="ko-KR" altLang="en-US" sz="1600" b="1">
                <a:solidFill>
                  <a:srgbClr val="002060"/>
                </a:solidFill>
              </a:rPr>
              <a:t>현재 발화 집중하는 기법 연구</a:t>
            </a:r>
            <a:endParaRPr lang="en-US" altLang="ko-KR" sz="1600" b="1">
              <a:solidFill>
                <a:srgbClr val="002060"/>
              </a:solidFill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F1AD379-CF66-9EB5-892D-D0C23F191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90" y="4254919"/>
            <a:ext cx="4946892" cy="20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8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214</Words>
  <Application>Microsoft Office PowerPoint</Application>
  <PresentationFormat>와이드스크린</PresentationFormat>
  <Paragraphs>54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LeeKihoon</dc:creator>
  <cp:lastModifiedBy>LeeKihoon</cp:lastModifiedBy>
  <cp:revision>193</cp:revision>
  <dcterms:created xsi:type="dcterms:W3CDTF">2021-09-12T04:18:05Z</dcterms:created>
  <dcterms:modified xsi:type="dcterms:W3CDTF">2023-04-26T06:29:18Z</dcterms:modified>
</cp:coreProperties>
</file>