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311" r:id="rId3"/>
    <p:sldId id="381" r:id="rId4"/>
    <p:sldId id="359" r:id="rId5"/>
    <p:sldId id="387" r:id="rId6"/>
    <p:sldId id="371" r:id="rId7"/>
    <p:sldId id="374" r:id="rId8"/>
    <p:sldId id="318" r:id="rId9"/>
    <p:sldId id="320" r:id="rId10"/>
    <p:sldId id="323" r:id="rId11"/>
    <p:sldId id="339" r:id="rId12"/>
    <p:sldId id="377" r:id="rId13"/>
    <p:sldId id="383" r:id="rId14"/>
    <p:sldId id="384" r:id="rId15"/>
    <p:sldId id="380" r:id="rId16"/>
    <p:sldId id="329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1" autoAdjust="0"/>
    <p:restoredTop sz="88926" autoAdjust="0"/>
  </p:normalViewPr>
  <p:slideViewPr>
    <p:cSldViewPr snapToGrid="0">
      <p:cViewPr varScale="1">
        <p:scale>
          <a:sx n="144" d="100"/>
          <a:sy n="144" d="100"/>
        </p:scale>
        <p:origin x="33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7717F-CE4D-41A1-84B6-42176967A2FD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4BD47-9D86-4E32-BBC3-C676C46D62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681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4BD47-9D86-4E32-BBC3-C676C46D624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8581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4BD47-9D86-4E32-BBC3-C676C46D624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24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4BD47-9D86-4E32-BBC3-C676C46D624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34BD47-9D86-4E32-BBC3-C676C46D624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03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94BDB-F9CB-25BC-FCCA-353084F45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3745B55-0A10-6A97-096B-78CBC9C7D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F382C32-73E8-2892-805E-A7BC374A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ED8E73-49CF-3B4C-CC2F-2A4DD5DF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4DFDF9-134C-4C2A-41BD-40E5D94B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39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F1B6F5-27D1-235C-2DBD-05926EBEE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33FD220-0324-1B2A-1DFF-6CED7D346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3AC9AC2-1AB2-8D3C-A805-4ECE4E46D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6EFB05-81A8-76E1-7161-9EA6F14BF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FAE3B1-7C58-E1DD-BC1F-3925C992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908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7B89CF3-CEE0-4B8A-34EA-72D585116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1160D8-DE98-B2B6-76B8-96D3E61ED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BCE631-BCD8-C7E6-2EB1-A727B667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9F0E2E5-7CE1-2F24-D331-6CA884ED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14F75D-B58F-D54D-B43C-12555621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01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0B9F58-245D-5CB3-3824-DC7FAD85A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116C9C-94E6-21BE-938A-D33CC02A7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9CF0B5-1606-F5B1-6F3D-6AF5198DB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44F0DD-B8DD-2889-6CD9-BA20FF156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3BD922-B61D-93E7-C949-B956B1762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03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FFC0CF-D30C-B002-CF32-5D8C8B1AA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7A80D6B-250A-6EFF-BEDD-160C65B43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8279E2-7D19-02D6-9F41-1FB30523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AB99C2-A779-70CC-F67D-E2878A3A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0FCD0D-4CA7-19AD-78F0-5C7FADBF9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100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9B4B9F-F9BB-15AE-030A-44D553B67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07193E-0B37-4BF2-AC04-038A7499B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D5608DB-74F3-01B5-D9DD-B0B17D949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776B89-A392-EABB-8235-CA0900AE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1E839C-97D7-8085-BC7D-DDBAA167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E510E5-C54B-2A0E-0B50-740C24E16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65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7C6D05-F148-49C4-DA88-FB6536977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EBA92B0-F1F3-5862-408F-99D6358C8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EF0A079-6E8D-3A45-3E11-CF9A1C6BF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176C9C5-B561-0A2D-C75B-24720811D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F2D4A96-8961-ADB3-05BF-D7537C687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8AE5E91-3164-200A-8031-00292C96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B0969A1-9906-C4D8-1FAB-3942A6B0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57CD795-04A5-BDB7-C3B5-989D9F678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289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E83F7-4B2D-7E30-E349-415E6A29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0B6CAB9-1045-5ED6-FE43-F69420363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AAAE498-E6E6-7224-4F24-026330417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A050AB-852B-FFD2-8406-5E83C5FA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193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B8F6D6F-810C-15CD-5F67-D7123054F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AAFE85-5CFC-D3E3-714F-B2005C9A8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9E57F00-0801-2910-3051-204FFF662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12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B7549E-E840-E4B5-C7F3-0D684D69D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05370C-CF07-81C4-87C9-60734BC8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7C98439-E5DF-4427-409C-ADDFF86B9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4D34BDE-001C-6FC9-798E-E70ECB40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96118F-DAAD-E1B6-33E6-0A092BE01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A8C9ADE-D107-4757-36B4-1EED70C2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32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3B5969-2CD7-36D7-44A3-DA12CB6EB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9B88FA4-130C-553D-07E9-EAD61E1FF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210CA5D-5B76-9FC0-3837-211CFBF073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2D90F26-04CE-6CD3-5A9B-41C27D7F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4EC0BE2-0C4D-A58F-C00A-8435438DC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D5044E-4142-D5F6-8082-E378808E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75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52751A2-E641-D3DE-BD7B-23A5FB56A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2EBB0D-D7D7-E22C-5559-B8A59552B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C6B022-F43D-4BF3-6F0E-D4F09D60B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8194-BA78-474A-BFEA-82E07C604F43}" type="datetimeFigureOut">
              <a:rPr lang="ko-KR" altLang="en-US" smtClean="0"/>
              <a:t>2023-05-24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74E0EE-9A01-1E30-D9CC-16289B338C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6BC439-2AC8-4B94-6E89-99E6E33FC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9A19C-0CEC-4275-A8AC-3DBE415892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11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5.png"/><Relationship Id="rId7" Type="http://schemas.openxmlformats.org/officeDocument/2006/relationships/image" Target="../media/image2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6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C1E381B1-A175-4FD0-BCE6-3DAB52E53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350" y="1953902"/>
            <a:ext cx="8327300" cy="1475098"/>
          </a:xfrm>
        </p:spPr>
        <p:txBody>
          <a:bodyPr anchor="ctr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ko-KR" sz="24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A Research on Heterogeneous Ultrasound Image Classification Based on Federated Learning</a:t>
            </a:r>
            <a:br>
              <a:rPr lang="en-US" altLang="ko-KR" sz="24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</a:br>
            <a:br>
              <a:rPr lang="en-US" altLang="ko-KR" sz="24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</a:br>
            <a:r>
              <a:rPr lang="ko-KR" altLang="en-US" sz="2400" b="1" dirty="0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연합학습 기반 이기종 초음파 영상 분류에 관한 연구</a:t>
            </a:r>
            <a:endParaRPr lang="ko-KR" altLang="en-US" sz="600" dirty="0"/>
          </a:p>
        </p:txBody>
      </p:sp>
      <p:pic>
        <p:nvPicPr>
          <p:cNvPr id="171" name="그림 170">
            <a:extLst>
              <a:ext uri="{FF2B5EF4-FFF2-40B4-BE49-F238E27FC236}">
                <a16:creationId xmlns:a16="http://schemas.microsoft.com/office/drawing/2014/main" id="{DEF2C887-C655-4544-87D2-87D3CC0ADA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138" y="4535129"/>
            <a:ext cx="5447724" cy="949779"/>
          </a:xfrm>
          <a:prstGeom prst="rect">
            <a:avLst/>
          </a:prstGeom>
        </p:spPr>
      </p:pic>
      <p:sp>
        <p:nvSpPr>
          <p:cNvPr id="170" name="TextBox 169">
            <a:extLst>
              <a:ext uri="{FF2B5EF4-FFF2-40B4-BE49-F238E27FC236}">
                <a16:creationId xmlns:a16="http://schemas.microsoft.com/office/drawing/2014/main" id="{63CC9D3A-53EB-4AB2-898D-E34C2740B81A}"/>
              </a:ext>
            </a:extLst>
          </p:cNvPr>
          <p:cNvSpPr txBox="1"/>
          <p:nvPr/>
        </p:nvSpPr>
        <p:spPr>
          <a:xfrm>
            <a:off x="11592211" y="6370115"/>
            <a:ext cx="459898" cy="4627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158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Experiments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10205262" cy="3605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Experiment outline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1. Single domain Learning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Domain bias analysis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2. Federated Learning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 Selection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Uniform, Size, Loss</a:t>
            </a:r>
          </a:p>
          <a:p>
            <a:pPr marL="1714500" lvl="3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3. Centralized Learning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Compared to Federated Learning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502725C0-2C20-CFC8-B857-84C88D39F0A2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8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Results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7" y="1477103"/>
            <a:ext cx="6744137" cy="102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1. Single domain learning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internal validation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Average Accuracy: 0.826, Average AUC: 0.874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E01D028-B751-BE03-3743-3A6F1DADB4D6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7CFED1F5-D916-788A-41B9-6D246AA62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87024"/>
              </p:ext>
            </p:extLst>
          </p:nvPr>
        </p:nvGraphicFramePr>
        <p:xfrm>
          <a:off x="890552" y="3089723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0.894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0.916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0.903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0.919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D5AEEC-FA6E-2F6F-AD9A-0E4C67E6DA4F}"/>
              </a:ext>
            </a:extLst>
          </p:cNvPr>
          <p:cNvSpPr txBox="1"/>
          <p:nvPr/>
        </p:nvSpPr>
        <p:spPr>
          <a:xfrm>
            <a:off x="2662614" y="2714173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A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03715DC4-5BC5-AFE8-66D5-2D2DF965B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226961"/>
              </p:ext>
            </p:extLst>
          </p:nvPr>
        </p:nvGraphicFramePr>
        <p:xfrm>
          <a:off x="890552" y="4869018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0.878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0.787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0.780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E093BCA-B075-A57E-B3C8-A56F9FC2FF56}"/>
              </a:ext>
            </a:extLst>
          </p:cNvPr>
          <p:cNvSpPr txBox="1"/>
          <p:nvPr/>
        </p:nvSpPr>
        <p:spPr>
          <a:xfrm>
            <a:off x="2662614" y="4493468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C</a:t>
            </a: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D8DAFB57-A33F-5B6D-6F6E-4EE1BEF36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371255"/>
              </p:ext>
            </p:extLst>
          </p:nvPr>
        </p:nvGraphicFramePr>
        <p:xfrm>
          <a:off x="6203176" y="3089723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0.883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0.808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0.802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0.709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50122C27-C93C-F1C6-9445-08B7D739E674}"/>
              </a:ext>
            </a:extLst>
          </p:cNvPr>
          <p:cNvSpPr txBox="1"/>
          <p:nvPr/>
        </p:nvSpPr>
        <p:spPr>
          <a:xfrm>
            <a:off x="7975238" y="2714173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B</a:t>
            </a: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859F9239-74A9-29DA-85E5-34F7093CE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156393"/>
              </p:ext>
            </p:extLst>
          </p:nvPr>
        </p:nvGraphicFramePr>
        <p:xfrm>
          <a:off x="6203176" y="4869018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0.880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0.881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0.880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0.899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0.877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8B4885C-A700-ED8F-61E8-A69BD43FEAF9}"/>
              </a:ext>
            </a:extLst>
          </p:cNvPr>
          <p:cNvSpPr txBox="1"/>
          <p:nvPr/>
        </p:nvSpPr>
        <p:spPr>
          <a:xfrm>
            <a:off x="7975238" y="4493468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D</a:t>
            </a:r>
          </a:p>
        </p:txBody>
      </p:sp>
    </p:spTree>
    <p:extLst>
      <p:ext uri="{BB962C8B-B14F-4D97-AF65-F5344CB8AC3E}">
        <p14:creationId xmlns:p14="http://schemas.microsoft.com/office/powerpoint/2010/main" val="2248231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Results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7000696" cy="102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1. Single domain learning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total validation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Average Accuracy: 0.474, Average AUC: 0.650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AE01D028-B751-BE03-3743-3A6F1DADB4D6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7CFED1F5-D916-788A-41B9-6D246AA623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485450"/>
              </p:ext>
            </p:extLst>
          </p:nvPr>
        </p:nvGraphicFramePr>
        <p:xfrm>
          <a:off x="890552" y="3082118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0.579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0.722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0.570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0.583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0.570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0.556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0.587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0.556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D5AEEC-FA6E-2F6F-AD9A-0E4C67E6DA4F}"/>
              </a:ext>
            </a:extLst>
          </p:cNvPr>
          <p:cNvSpPr txBox="1"/>
          <p:nvPr/>
        </p:nvSpPr>
        <p:spPr>
          <a:xfrm>
            <a:off x="2662614" y="2706568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A</a:t>
            </a: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03715DC4-5BC5-AFE8-66D5-2D2DF965B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949291"/>
              </p:ext>
            </p:extLst>
          </p:nvPr>
        </p:nvGraphicFramePr>
        <p:xfrm>
          <a:off x="890552" y="4864500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0.458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0.458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0.433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0.632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0.498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0.470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0.498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0.660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0.496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0.515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0.496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0.458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0.644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0.444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0.423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0.631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E093BCA-B075-A57E-B3C8-A56F9FC2FF56}"/>
              </a:ext>
            </a:extLst>
          </p:cNvPr>
          <p:cNvSpPr txBox="1"/>
          <p:nvPr/>
        </p:nvSpPr>
        <p:spPr>
          <a:xfrm>
            <a:off x="2662614" y="4488950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C</a:t>
            </a: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D8DAFB57-A33F-5B6D-6F6E-4EE1BEF36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757162"/>
              </p:ext>
            </p:extLst>
          </p:nvPr>
        </p:nvGraphicFramePr>
        <p:xfrm>
          <a:off x="6203176" y="3082118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0.431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0.440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0.431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0.627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0.409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0.399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0.425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0.406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0.624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0.354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0.349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0.354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0.315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0.566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50122C27-C93C-F1C6-9445-08B7D739E674}"/>
              </a:ext>
            </a:extLst>
          </p:cNvPr>
          <p:cNvSpPr txBox="1"/>
          <p:nvPr/>
        </p:nvSpPr>
        <p:spPr>
          <a:xfrm>
            <a:off x="7975238" y="2706568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B</a:t>
            </a:r>
          </a:p>
        </p:txBody>
      </p: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859F9239-74A9-29DA-85E5-34F7093CE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24428"/>
              </p:ext>
            </p:extLst>
          </p:nvPr>
        </p:nvGraphicFramePr>
        <p:xfrm>
          <a:off x="6203176" y="4864500"/>
          <a:ext cx="509827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81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6052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812734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0.457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0.457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0.409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0.633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0.442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0.442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0.417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0.627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0.481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0.481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0.440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0.645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0.408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0.401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0.619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8B4885C-A700-ED8F-61E8-A69BD43FEAF9}"/>
              </a:ext>
            </a:extLst>
          </p:cNvPr>
          <p:cNvSpPr txBox="1"/>
          <p:nvPr/>
        </p:nvSpPr>
        <p:spPr>
          <a:xfrm>
            <a:off x="7975238" y="4488950"/>
            <a:ext cx="1554151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Train: Domain D</a:t>
            </a:r>
          </a:p>
        </p:txBody>
      </p:sp>
    </p:spTree>
    <p:extLst>
      <p:ext uri="{BB962C8B-B14F-4D97-AF65-F5344CB8AC3E}">
        <p14:creationId xmlns:p14="http://schemas.microsoft.com/office/powerpoint/2010/main" val="648779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Results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7073442" cy="2312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2. Federated Learning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C=0.75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# clients: 3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 Selection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Uniform: Average Accuracy: 0.756, Average AUC: 0.839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Size: Average Accuracy: 0.764, Average AUC: 0.844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Loss: Average Accuracy: 0.766, Average AUC: 0.845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305B264-54E5-297B-5430-1B2833D8D14A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7D11398A-BFCA-EC3B-0CC9-D75451A21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86524"/>
              </p:ext>
            </p:extLst>
          </p:nvPr>
        </p:nvGraphicFramePr>
        <p:xfrm>
          <a:off x="7637732" y="1385287"/>
          <a:ext cx="421345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29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69619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0.851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AE1B9BF-BDAA-F719-3CB3-6A86F681E07B}"/>
              </a:ext>
            </a:extLst>
          </p:cNvPr>
          <p:cNvSpPr txBox="1"/>
          <p:nvPr/>
        </p:nvSpPr>
        <p:spPr>
          <a:xfrm>
            <a:off x="5550217" y="1814967"/>
            <a:ext cx="2087515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 selection: Uniform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8173AC05-84D8-B439-377C-DC9F110E6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23602"/>
              </p:ext>
            </p:extLst>
          </p:nvPr>
        </p:nvGraphicFramePr>
        <p:xfrm>
          <a:off x="7637732" y="3031155"/>
          <a:ext cx="421344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558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683167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0.846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0.840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0.736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0.735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0.736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0.731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D2C8F870-443F-A850-DA82-5FF2FA568FF7}"/>
              </a:ext>
            </a:extLst>
          </p:cNvPr>
          <p:cNvSpPr txBox="1"/>
          <p:nvPr/>
        </p:nvSpPr>
        <p:spPr>
          <a:xfrm>
            <a:off x="5616478" y="3536851"/>
            <a:ext cx="2087515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 Selection: Size</a:t>
            </a: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65261F3D-5F15-4F45-ABD3-58FFC6A816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786277"/>
              </p:ext>
            </p:extLst>
          </p:nvPr>
        </p:nvGraphicFramePr>
        <p:xfrm>
          <a:off x="7637732" y="4662521"/>
          <a:ext cx="4213448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146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688578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671681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0.749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0.777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0.855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0.710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0.813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0.878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75571" marR="7557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8C717C3-EB30-09D7-F318-5F2E569D557A}"/>
              </a:ext>
            </a:extLst>
          </p:cNvPr>
          <p:cNvSpPr txBox="1"/>
          <p:nvPr/>
        </p:nvSpPr>
        <p:spPr>
          <a:xfrm>
            <a:off x="5205639" y="5166177"/>
            <a:ext cx="2432094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 Selection: High loss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292ECFC-2ED1-ED32-876A-4ECB8D255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898699"/>
              </p:ext>
            </p:extLst>
          </p:nvPr>
        </p:nvGraphicFramePr>
        <p:xfrm>
          <a:off x="858978" y="4771279"/>
          <a:ext cx="4213449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191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24545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558265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693019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569408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0.839</a:t>
                      </a:r>
                      <a:endParaRPr lang="ko-KR" altLang="en-US" sz="1000" b="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0.838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0.723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1D28BA-92F3-2122-8932-437A907D3F7C}"/>
              </a:ext>
            </a:extLst>
          </p:cNvPr>
          <p:cNvSpPr txBox="1"/>
          <p:nvPr/>
        </p:nvSpPr>
        <p:spPr>
          <a:xfrm>
            <a:off x="340701" y="3751063"/>
            <a:ext cx="4612300" cy="1020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C=1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# clients: 4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Average Accuracy: 0.743, Average AUC: 0.832</a:t>
            </a:r>
          </a:p>
        </p:txBody>
      </p:sp>
    </p:spTree>
    <p:extLst>
      <p:ext uri="{BB962C8B-B14F-4D97-AF65-F5344CB8AC3E}">
        <p14:creationId xmlns:p14="http://schemas.microsoft.com/office/powerpoint/2010/main" val="419892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Results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8643162" cy="102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2. Federated Learning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Training Time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305B264-54E5-297B-5430-1B2833D8D14A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08BA62CC-C746-AD85-23C3-3394A0F0C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21682"/>
              </p:ext>
            </p:extLst>
          </p:nvPr>
        </p:nvGraphicFramePr>
        <p:xfrm>
          <a:off x="1910081" y="3491268"/>
          <a:ext cx="775208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796">
                  <a:extLst>
                    <a:ext uri="{9D8B030D-6E8A-4147-A177-3AD203B41FA5}">
                      <a16:colId xmlns:a16="http://schemas.microsoft.com/office/drawing/2014/main" val="913276255"/>
                    </a:ext>
                  </a:extLst>
                </a:gridCol>
                <a:gridCol w="862054">
                  <a:extLst>
                    <a:ext uri="{9D8B030D-6E8A-4147-A177-3AD203B41FA5}">
                      <a16:colId xmlns:a16="http://schemas.microsoft.com/office/drawing/2014/main" val="122384444"/>
                    </a:ext>
                  </a:extLst>
                </a:gridCol>
                <a:gridCol w="931466">
                  <a:extLst>
                    <a:ext uri="{9D8B030D-6E8A-4147-A177-3AD203B41FA5}">
                      <a16:colId xmlns:a16="http://schemas.microsoft.com/office/drawing/2014/main" val="3609224764"/>
                    </a:ext>
                  </a:extLst>
                </a:gridCol>
                <a:gridCol w="931466">
                  <a:extLst>
                    <a:ext uri="{9D8B030D-6E8A-4147-A177-3AD203B41FA5}">
                      <a16:colId xmlns:a16="http://schemas.microsoft.com/office/drawing/2014/main" val="167174875"/>
                    </a:ext>
                  </a:extLst>
                </a:gridCol>
                <a:gridCol w="931466">
                  <a:extLst>
                    <a:ext uri="{9D8B030D-6E8A-4147-A177-3AD203B41FA5}">
                      <a16:colId xmlns:a16="http://schemas.microsoft.com/office/drawing/2014/main" val="3217476708"/>
                    </a:ext>
                  </a:extLst>
                </a:gridCol>
                <a:gridCol w="931466">
                  <a:extLst>
                    <a:ext uri="{9D8B030D-6E8A-4147-A177-3AD203B41FA5}">
                      <a16:colId xmlns:a16="http://schemas.microsoft.com/office/drawing/2014/main" val="2698015614"/>
                    </a:ext>
                  </a:extLst>
                </a:gridCol>
                <a:gridCol w="987443">
                  <a:extLst>
                    <a:ext uri="{9D8B030D-6E8A-4147-A177-3AD203B41FA5}">
                      <a16:colId xmlns:a16="http://schemas.microsoft.com/office/drawing/2014/main" val="237011919"/>
                    </a:ext>
                  </a:extLst>
                </a:gridCol>
                <a:gridCol w="1672923">
                  <a:extLst>
                    <a:ext uri="{9D8B030D-6E8A-4147-A177-3AD203B41FA5}">
                      <a16:colId xmlns:a16="http://schemas.microsoft.com/office/drawing/2014/main" val="77586201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C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#Clients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EfficientNet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Average Training Time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336905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1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4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6h 11m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5h 45m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6h 28m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5h 37m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7h 33m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6h 41m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426439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0.75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3h 59m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3h 58m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4h 15m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3h 52m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6h 6m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4h 27m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242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4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5. Results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11439702" cy="3605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3. Centralized Learning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Analysis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In federated learning, we achieve similar performance to centralized learning with an average AUC of 0.845.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Centralized learning has high performance but has a limitation in that data must be moved and learned directly from one server.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6AF82698-D7EB-7BDE-4A79-A392305FF6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92884"/>
              </p:ext>
            </p:extLst>
          </p:nvPr>
        </p:nvGraphicFramePr>
        <p:xfrm>
          <a:off x="6769956" y="2300753"/>
          <a:ext cx="409998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163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677448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653593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653593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653593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653593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Method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FL(Total)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0.742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0.742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0.832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FL(Uniform)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0.839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FL(Size)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0.844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FL(Loss)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0.845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32351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CL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62455" marR="624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0.791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0.865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9BBD77E0-9992-44B9-4DA3-1FE2E3CF1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734720"/>
              </p:ext>
            </p:extLst>
          </p:nvPr>
        </p:nvGraphicFramePr>
        <p:xfrm>
          <a:off x="1316131" y="2300753"/>
          <a:ext cx="409998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003">
                  <a:extLst>
                    <a:ext uri="{9D8B030D-6E8A-4147-A177-3AD203B41FA5}">
                      <a16:colId xmlns:a16="http://schemas.microsoft.com/office/drawing/2014/main" val="1635343437"/>
                    </a:ext>
                  </a:extLst>
                </a:gridCol>
                <a:gridCol w="716695">
                  <a:extLst>
                    <a:ext uri="{9D8B030D-6E8A-4147-A177-3AD203B41FA5}">
                      <a16:colId xmlns:a16="http://schemas.microsoft.com/office/drawing/2014/main" val="320736019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108895985"/>
                    </a:ext>
                  </a:extLst>
                </a:gridCol>
                <a:gridCol w="558265">
                  <a:extLst>
                    <a:ext uri="{9D8B030D-6E8A-4147-A177-3AD203B41FA5}">
                      <a16:colId xmlns:a16="http://schemas.microsoft.com/office/drawing/2014/main" val="350177346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457010802"/>
                    </a:ext>
                  </a:extLst>
                </a:gridCol>
                <a:gridCol w="497606">
                  <a:extLst>
                    <a:ext uri="{9D8B030D-6E8A-4147-A177-3AD203B41FA5}">
                      <a16:colId xmlns:a16="http://schemas.microsoft.com/office/drawing/2014/main" val="549365757"/>
                    </a:ext>
                  </a:extLst>
                </a:gridCol>
              </a:tblGrid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Model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Accuracy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Precision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Recall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F1-score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AUC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57086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VggNet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0.789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0.789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91570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ResNet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0.884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354428"/>
                  </a:ext>
                </a:extLst>
              </a:tr>
              <a:tr h="14148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DenseNet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0.791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0.792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0.865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42298"/>
                  </a:ext>
                </a:extLst>
              </a:tr>
              <a:tr h="12931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ViT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0.822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0.820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0.884</a:t>
                      </a:r>
                      <a:endParaRPr lang="ko-KR" altLang="en-US" sz="1000" b="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28039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CEB8D30-6967-2FE4-EC46-7128A00388C9}"/>
              </a:ext>
            </a:extLst>
          </p:cNvPr>
          <p:cNvSpPr txBox="1"/>
          <p:nvPr/>
        </p:nvSpPr>
        <p:spPr>
          <a:xfrm>
            <a:off x="1316131" y="1926868"/>
            <a:ext cx="2432094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Centralized Learning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8A4A7E-FE99-5077-B7A5-117A1C755E9B}"/>
              </a:ext>
            </a:extLst>
          </p:cNvPr>
          <p:cNvSpPr txBox="1"/>
          <p:nvPr/>
        </p:nvSpPr>
        <p:spPr>
          <a:xfrm>
            <a:off x="6769956" y="1926868"/>
            <a:ext cx="2432094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Compare with others</a:t>
            </a:r>
          </a:p>
        </p:txBody>
      </p:sp>
    </p:spTree>
    <p:extLst>
      <p:ext uri="{BB962C8B-B14F-4D97-AF65-F5344CB8AC3E}">
        <p14:creationId xmlns:p14="http://schemas.microsoft.com/office/powerpoint/2010/main" val="586910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 Conclusion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787813"/>
            <a:ext cx="11470182" cy="3282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For the generalization performance of the model, more diverse data should be used.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However, the method of learning by integrating data has limitations such as many data or privacy issues.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Therefore, in this study, we build a generalized classification model for heterogeneous ultrasound images based on federated learning.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본 연구에서는 연합 학습을 기반으로 이기종 초음파 영상에 대한 일반화된 분류 모델을 구축한다</a:t>
            </a: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Considering the heterogeneity of the data, the optimal client selection method suitable for the characteristics was applied.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데이터의 이질성을 고려하여 특성에 맞는 최적의 클라이언트 선정 방법을 적용하였다</a:t>
            </a: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Despite data imbalance, it achieved performance approaching centralized learning without direct sharing of data.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데이터 불균형에도 불구하고 직접적인 데이터 공유 없이 중앙 집중식 학습에 가까운 성능을 달성했다</a:t>
            </a: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.</a:t>
            </a:r>
            <a:r>
              <a:rPr lang="ko-KR" altLang="en-US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 </a:t>
            </a: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195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Introduction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10782984" cy="4898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Federated Learning(</a:t>
            </a:r>
            <a:r>
              <a:rPr lang="ko-KR" altLang="en-US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연합 학습</a:t>
            </a: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Global model training with client weights without data sharing</a:t>
            </a: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  <a:p>
            <a:pPr>
              <a:lnSpc>
                <a:spcPct val="150000"/>
              </a:lnSpc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Learning process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1. The central server sends the weights of the model to the clients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2. Each client learns with local data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3. Sending the weights of the client model to the central server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4. Global model update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5. Repeat the above process during the round</a:t>
            </a: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Advantages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Reducing data transfer costs and storage capacity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Reducing concerns about personal information leakage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solidFill>
                  <a:schemeClr val="accent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Improving the generalization performance of the model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C327F45E-4B96-1575-DCF3-6544596FC3B5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4" name="그룹 383">
            <a:extLst>
              <a:ext uri="{FF2B5EF4-FFF2-40B4-BE49-F238E27FC236}">
                <a16:creationId xmlns:a16="http://schemas.microsoft.com/office/drawing/2014/main" id="{B106BF1E-FC8F-A402-8C76-72264B45578B}"/>
              </a:ext>
            </a:extLst>
          </p:cNvPr>
          <p:cNvGrpSpPr/>
          <p:nvPr/>
        </p:nvGrpSpPr>
        <p:grpSpPr>
          <a:xfrm>
            <a:off x="5997108" y="2113871"/>
            <a:ext cx="5854074" cy="3624663"/>
            <a:chOff x="5750999" y="2006671"/>
            <a:chExt cx="5854074" cy="3987129"/>
          </a:xfrm>
        </p:grpSpPr>
        <p:grpSp>
          <p:nvGrpSpPr>
            <p:cNvPr id="385" name="그룹 384">
              <a:extLst>
                <a:ext uri="{FF2B5EF4-FFF2-40B4-BE49-F238E27FC236}">
                  <a16:creationId xmlns:a16="http://schemas.microsoft.com/office/drawing/2014/main" id="{2F0A71FB-EB98-160F-1EF3-1C95867EDACF}"/>
                </a:ext>
              </a:extLst>
            </p:cNvPr>
            <p:cNvGrpSpPr/>
            <p:nvPr/>
          </p:nvGrpSpPr>
          <p:grpSpPr>
            <a:xfrm>
              <a:off x="5926252" y="2006671"/>
              <a:ext cx="5678821" cy="3636870"/>
              <a:chOff x="5667172" y="2572071"/>
              <a:chExt cx="5678821" cy="3636870"/>
            </a:xfrm>
          </p:grpSpPr>
          <p:grpSp>
            <p:nvGrpSpPr>
              <p:cNvPr id="387" name="그룹 386">
                <a:extLst>
                  <a:ext uri="{FF2B5EF4-FFF2-40B4-BE49-F238E27FC236}">
                    <a16:creationId xmlns:a16="http://schemas.microsoft.com/office/drawing/2014/main" id="{F4DA3F97-3DF3-1A3B-B18D-77A0FD26D7F6}"/>
                  </a:ext>
                </a:extLst>
              </p:cNvPr>
              <p:cNvGrpSpPr/>
              <p:nvPr/>
            </p:nvGrpSpPr>
            <p:grpSpPr>
              <a:xfrm>
                <a:off x="5667172" y="4248171"/>
                <a:ext cx="4239162" cy="1693986"/>
                <a:chOff x="5667172" y="4248171"/>
                <a:chExt cx="4239162" cy="1693986"/>
              </a:xfrm>
            </p:grpSpPr>
            <p:grpSp>
              <p:nvGrpSpPr>
                <p:cNvPr id="442" name="그룹 441">
                  <a:extLst>
                    <a:ext uri="{FF2B5EF4-FFF2-40B4-BE49-F238E27FC236}">
                      <a16:creationId xmlns:a16="http://schemas.microsoft.com/office/drawing/2014/main" id="{223031C3-3123-FFE2-145D-FC0C9D32A00B}"/>
                    </a:ext>
                  </a:extLst>
                </p:cNvPr>
                <p:cNvGrpSpPr/>
                <p:nvPr/>
              </p:nvGrpSpPr>
              <p:grpSpPr>
                <a:xfrm>
                  <a:off x="5667172" y="4966331"/>
                  <a:ext cx="1338124" cy="975826"/>
                  <a:chOff x="5660594" y="4966331"/>
                  <a:chExt cx="1338124" cy="975826"/>
                </a:xfrm>
              </p:grpSpPr>
              <p:grpSp>
                <p:nvGrpSpPr>
                  <p:cNvPr id="550" name="그룹 549">
                    <a:extLst>
                      <a:ext uri="{FF2B5EF4-FFF2-40B4-BE49-F238E27FC236}">
                        <a16:creationId xmlns:a16="http://schemas.microsoft.com/office/drawing/2014/main" id="{AE670842-6E50-5A43-277D-72A950546225}"/>
                      </a:ext>
                    </a:extLst>
                  </p:cNvPr>
                  <p:cNvGrpSpPr/>
                  <p:nvPr/>
                </p:nvGrpSpPr>
                <p:grpSpPr>
                  <a:xfrm>
                    <a:off x="5660594" y="4966331"/>
                    <a:ext cx="440826" cy="804388"/>
                    <a:chOff x="7401852" y="4012659"/>
                    <a:chExt cx="533400" cy="973310"/>
                  </a:xfrm>
                </p:grpSpPr>
                <p:sp>
                  <p:nvSpPr>
                    <p:cNvPr id="558" name="그래픽 2" descr="건물 단색으로 채워진">
                      <a:extLst>
                        <a:ext uri="{FF2B5EF4-FFF2-40B4-BE49-F238E27FC236}">
                          <a16:creationId xmlns:a16="http://schemas.microsoft.com/office/drawing/2014/main" id="{D85FFC92-BFF9-F41A-171F-A92AB8583CA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01852" y="4185869"/>
                      <a:ext cx="533400" cy="800100"/>
                    </a:xfrm>
                    <a:custGeom>
                      <a:avLst/>
                      <a:gdLst>
                        <a:gd name="connsiteX0" fmla="*/ 428625 w 533400"/>
                        <a:gd name="connsiteY0" fmla="*/ 219075 h 800100"/>
                        <a:gd name="connsiteX1" fmla="*/ 371475 w 533400"/>
                        <a:gd name="connsiteY1" fmla="*/ 219075 h 800100"/>
                        <a:gd name="connsiteX2" fmla="*/ 371475 w 533400"/>
                        <a:gd name="connsiteY2" fmla="*/ 161925 h 800100"/>
                        <a:gd name="connsiteX3" fmla="*/ 428625 w 533400"/>
                        <a:gd name="connsiteY3" fmla="*/ 161925 h 800100"/>
                        <a:gd name="connsiteX4" fmla="*/ 428625 w 533400"/>
                        <a:gd name="connsiteY4" fmla="*/ 219075 h 800100"/>
                        <a:gd name="connsiteX5" fmla="*/ 428625 w 533400"/>
                        <a:gd name="connsiteY5" fmla="*/ 371475 h 800100"/>
                        <a:gd name="connsiteX6" fmla="*/ 371475 w 533400"/>
                        <a:gd name="connsiteY6" fmla="*/ 371475 h 800100"/>
                        <a:gd name="connsiteX7" fmla="*/ 371475 w 533400"/>
                        <a:gd name="connsiteY7" fmla="*/ 314325 h 800100"/>
                        <a:gd name="connsiteX8" fmla="*/ 428625 w 533400"/>
                        <a:gd name="connsiteY8" fmla="*/ 314325 h 800100"/>
                        <a:gd name="connsiteX9" fmla="*/ 428625 w 533400"/>
                        <a:gd name="connsiteY9" fmla="*/ 371475 h 800100"/>
                        <a:gd name="connsiteX10" fmla="*/ 428625 w 533400"/>
                        <a:gd name="connsiteY10" fmla="*/ 523875 h 800100"/>
                        <a:gd name="connsiteX11" fmla="*/ 371475 w 533400"/>
                        <a:gd name="connsiteY11" fmla="*/ 523875 h 800100"/>
                        <a:gd name="connsiteX12" fmla="*/ 371475 w 533400"/>
                        <a:gd name="connsiteY12" fmla="*/ 466725 h 800100"/>
                        <a:gd name="connsiteX13" fmla="*/ 428625 w 533400"/>
                        <a:gd name="connsiteY13" fmla="*/ 466725 h 800100"/>
                        <a:gd name="connsiteX14" fmla="*/ 428625 w 533400"/>
                        <a:gd name="connsiteY14" fmla="*/ 523875 h 800100"/>
                        <a:gd name="connsiteX15" fmla="*/ 428625 w 533400"/>
                        <a:gd name="connsiteY15" fmla="*/ 676275 h 800100"/>
                        <a:gd name="connsiteX16" fmla="*/ 371475 w 533400"/>
                        <a:gd name="connsiteY16" fmla="*/ 676275 h 800100"/>
                        <a:gd name="connsiteX17" fmla="*/ 371475 w 533400"/>
                        <a:gd name="connsiteY17" fmla="*/ 619125 h 800100"/>
                        <a:gd name="connsiteX18" fmla="*/ 428625 w 533400"/>
                        <a:gd name="connsiteY18" fmla="*/ 619125 h 800100"/>
                        <a:gd name="connsiteX19" fmla="*/ 428625 w 533400"/>
                        <a:gd name="connsiteY19" fmla="*/ 676275 h 800100"/>
                        <a:gd name="connsiteX20" fmla="*/ 295275 w 533400"/>
                        <a:gd name="connsiteY20" fmla="*/ 219075 h 800100"/>
                        <a:gd name="connsiteX21" fmla="*/ 238125 w 533400"/>
                        <a:gd name="connsiteY21" fmla="*/ 219075 h 800100"/>
                        <a:gd name="connsiteX22" fmla="*/ 238125 w 533400"/>
                        <a:gd name="connsiteY22" fmla="*/ 161925 h 800100"/>
                        <a:gd name="connsiteX23" fmla="*/ 295275 w 533400"/>
                        <a:gd name="connsiteY23" fmla="*/ 161925 h 800100"/>
                        <a:gd name="connsiteX24" fmla="*/ 295275 w 533400"/>
                        <a:gd name="connsiteY24" fmla="*/ 219075 h 800100"/>
                        <a:gd name="connsiteX25" fmla="*/ 295275 w 533400"/>
                        <a:gd name="connsiteY25" fmla="*/ 371475 h 800100"/>
                        <a:gd name="connsiteX26" fmla="*/ 238125 w 533400"/>
                        <a:gd name="connsiteY26" fmla="*/ 371475 h 800100"/>
                        <a:gd name="connsiteX27" fmla="*/ 238125 w 533400"/>
                        <a:gd name="connsiteY27" fmla="*/ 314325 h 800100"/>
                        <a:gd name="connsiteX28" fmla="*/ 295275 w 533400"/>
                        <a:gd name="connsiteY28" fmla="*/ 314325 h 800100"/>
                        <a:gd name="connsiteX29" fmla="*/ 295275 w 533400"/>
                        <a:gd name="connsiteY29" fmla="*/ 371475 h 800100"/>
                        <a:gd name="connsiteX30" fmla="*/ 295275 w 533400"/>
                        <a:gd name="connsiteY30" fmla="*/ 523875 h 800100"/>
                        <a:gd name="connsiteX31" fmla="*/ 238125 w 533400"/>
                        <a:gd name="connsiteY31" fmla="*/ 523875 h 800100"/>
                        <a:gd name="connsiteX32" fmla="*/ 238125 w 533400"/>
                        <a:gd name="connsiteY32" fmla="*/ 466725 h 800100"/>
                        <a:gd name="connsiteX33" fmla="*/ 295275 w 533400"/>
                        <a:gd name="connsiteY33" fmla="*/ 466725 h 800100"/>
                        <a:gd name="connsiteX34" fmla="*/ 295275 w 533400"/>
                        <a:gd name="connsiteY34" fmla="*/ 523875 h 800100"/>
                        <a:gd name="connsiteX35" fmla="*/ 295275 w 533400"/>
                        <a:gd name="connsiteY35" fmla="*/ 733425 h 800100"/>
                        <a:gd name="connsiteX36" fmla="*/ 238125 w 533400"/>
                        <a:gd name="connsiteY36" fmla="*/ 733425 h 800100"/>
                        <a:gd name="connsiteX37" fmla="*/ 238125 w 533400"/>
                        <a:gd name="connsiteY37" fmla="*/ 619125 h 800100"/>
                        <a:gd name="connsiteX38" fmla="*/ 295275 w 533400"/>
                        <a:gd name="connsiteY38" fmla="*/ 619125 h 800100"/>
                        <a:gd name="connsiteX39" fmla="*/ 295275 w 533400"/>
                        <a:gd name="connsiteY39" fmla="*/ 733425 h 800100"/>
                        <a:gd name="connsiteX40" fmla="*/ 161925 w 533400"/>
                        <a:gd name="connsiteY40" fmla="*/ 219075 h 800100"/>
                        <a:gd name="connsiteX41" fmla="*/ 104775 w 533400"/>
                        <a:gd name="connsiteY41" fmla="*/ 219075 h 800100"/>
                        <a:gd name="connsiteX42" fmla="*/ 104775 w 533400"/>
                        <a:gd name="connsiteY42" fmla="*/ 161925 h 800100"/>
                        <a:gd name="connsiteX43" fmla="*/ 161925 w 533400"/>
                        <a:gd name="connsiteY43" fmla="*/ 161925 h 800100"/>
                        <a:gd name="connsiteX44" fmla="*/ 161925 w 533400"/>
                        <a:gd name="connsiteY44" fmla="*/ 219075 h 800100"/>
                        <a:gd name="connsiteX45" fmla="*/ 161925 w 533400"/>
                        <a:gd name="connsiteY45" fmla="*/ 371475 h 800100"/>
                        <a:gd name="connsiteX46" fmla="*/ 104775 w 533400"/>
                        <a:gd name="connsiteY46" fmla="*/ 371475 h 800100"/>
                        <a:gd name="connsiteX47" fmla="*/ 104775 w 533400"/>
                        <a:gd name="connsiteY47" fmla="*/ 314325 h 800100"/>
                        <a:gd name="connsiteX48" fmla="*/ 161925 w 533400"/>
                        <a:gd name="connsiteY48" fmla="*/ 314325 h 800100"/>
                        <a:gd name="connsiteX49" fmla="*/ 161925 w 533400"/>
                        <a:gd name="connsiteY49" fmla="*/ 371475 h 800100"/>
                        <a:gd name="connsiteX50" fmla="*/ 161925 w 533400"/>
                        <a:gd name="connsiteY50" fmla="*/ 523875 h 800100"/>
                        <a:gd name="connsiteX51" fmla="*/ 104775 w 533400"/>
                        <a:gd name="connsiteY51" fmla="*/ 523875 h 800100"/>
                        <a:gd name="connsiteX52" fmla="*/ 104775 w 533400"/>
                        <a:gd name="connsiteY52" fmla="*/ 466725 h 800100"/>
                        <a:gd name="connsiteX53" fmla="*/ 161925 w 533400"/>
                        <a:gd name="connsiteY53" fmla="*/ 466725 h 800100"/>
                        <a:gd name="connsiteX54" fmla="*/ 161925 w 533400"/>
                        <a:gd name="connsiteY54" fmla="*/ 523875 h 800100"/>
                        <a:gd name="connsiteX55" fmla="*/ 161925 w 533400"/>
                        <a:gd name="connsiteY55" fmla="*/ 676275 h 800100"/>
                        <a:gd name="connsiteX56" fmla="*/ 104775 w 533400"/>
                        <a:gd name="connsiteY56" fmla="*/ 676275 h 800100"/>
                        <a:gd name="connsiteX57" fmla="*/ 104775 w 533400"/>
                        <a:gd name="connsiteY57" fmla="*/ 619125 h 800100"/>
                        <a:gd name="connsiteX58" fmla="*/ 161925 w 533400"/>
                        <a:gd name="connsiteY58" fmla="*/ 619125 h 800100"/>
                        <a:gd name="connsiteX59" fmla="*/ 161925 w 533400"/>
                        <a:gd name="connsiteY59" fmla="*/ 676275 h 800100"/>
                        <a:gd name="connsiteX60" fmla="*/ 495300 w 533400"/>
                        <a:gd name="connsiteY60" fmla="*/ 733425 h 800100"/>
                        <a:gd name="connsiteX61" fmla="*/ 495300 w 533400"/>
                        <a:gd name="connsiteY61" fmla="*/ 95250 h 800100"/>
                        <a:gd name="connsiteX62" fmla="*/ 466725 w 533400"/>
                        <a:gd name="connsiteY62" fmla="*/ 95250 h 800100"/>
                        <a:gd name="connsiteX63" fmla="*/ 466725 w 533400"/>
                        <a:gd name="connsiteY63" fmla="*/ 38100 h 800100"/>
                        <a:gd name="connsiteX64" fmla="*/ 438150 w 533400"/>
                        <a:gd name="connsiteY64" fmla="*/ 38100 h 800100"/>
                        <a:gd name="connsiteX65" fmla="*/ 438150 w 533400"/>
                        <a:gd name="connsiteY65" fmla="*/ 0 h 800100"/>
                        <a:gd name="connsiteX66" fmla="*/ 95250 w 533400"/>
                        <a:gd name="connsiteY66" fmla="*/ 0 h 800100"/>
                        <a:gd name="connsiteX67" fmla="*/ 95250 w 533400"/>
                        <a:gd name="connsiteY67" fmla="*/ 38100 h 800100"/>
                        <a:gd name="connsiteX68" fmla="*/ 66675 w 533400"/>
                        <a:gd name="connsiteY68" fmla="*/ 38100 h 800100"/>
                        <a:gd name="connsiteX69" fmla="*/ 66675 w 533400"/>
                        <a:gd name="connsiteY69" fmla="*/ 95250 h 800100"/>
                        <a:gd name="connsiteX70" fmla="*/ 38100 w 533400"/>
                        <a:gd name="connsiteY70" fmla="*/ 95250 h 800100"/>
                        <a:gd name="connsiteX71" fmla="*/ 38100 w 533400"/>
                        <a:gd name="connsiteY71" fmla="*/ 733425 h 800100"/>
                        <a:gd name="connsiteX72" fmla="*/ 0 w 533400"/>
                        <a:gd name="connsiteY72" fmla="*/ 733425 h 800100"/>
                        <a:gd name="connsiteX73" fmla="*/ 0 w 533400"/>
                        <a:gd name="connsiteY73" fmla="*/ 800100 h 800100"/>
                        <a:gd name="connsiteX74" fmla="*/ 533400 w 533400"/>
                        <a:gd name="connsiteY74" fmla="*/ 800100 h 800100"/>
                        <a:gd name="connsiteX75" fmla="*/ 533400 w 533400"/>
                        <a:gd name="connsiteY75" fmla="*/ 733425 h 800100"/>
                        <a:gd name="connsiteX76" fmla="*/ 495300 w 533400"/>
                        <a:gd name="connsiteY76" fmla="*/ 733425 h 800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</a:cxnLst>
                      <a:rect l="l" t="t" r="r" b="b"/>
                      <a:pathLst>
                        <a:path w="533400" h="800100">
                          <a:moveTo>
                            <a:pt x="428625" y="219075"/>
                          </a:moveTo>
                          <a:lnTo>
                            <a:pt x="371475" y="219075"/>
                          </a:lnTo>
                          <a:lnTo>
                            <a:pt x="371475" y="161925"/>
                          </a:lnTo>
                          <a:lnTo>
                            <a:pt x="428625" y="161925"/>
                          </a:lnTo>
                          <a:lnTo>
                            <a:pt x="428625" y="219075"/>
                          </a:lnTo>
                          <a:close/>
                          <a:moveTo>
                            <a:pt x="428625" y="371475"/>
                          </a:moveTo>
                          <a:lnTo>
                            <a:pt x="371475" y="371475"/>
                          </a:lnTo>
                          <a:lnTo>
                            <a:pt x="371475" y="314325"/>
                          </a:lnTo>
                          <a:lnTo>
                            <a:pt x="428625" y="314325"/>
                          </a:lnTo>
                          <a:lnTo>
                            <a:pt x="428625" y="371475"/>
                          </a:lnTo>
                          <a:close/>
                          <a:moveTo>
                            <a:pt x="428625" y="523875"/>
                          </a:moveTo>
                          <a:lnTo>
                            <a:pt x="371475" y="523875"/>
                          </a:lnTo>
                          <a:lnTo>
                            <a:pt x="371475" y="466725"/>
                          </a:lnTo>
                          <a:lnTo>
                            <a:pt x="428625" y="466725"/>
                          </a:lnTo>
                          <a:lnTo>
                            <a:pt x="428625" y="523875"/>
                          </a:lnTo>
                          <a:close/>
                          <a:moveTo>
                            <a:pt x="428625" y="676275"/>
                          </a:moveTo>
                          <a:lnTo>
                            <a:pt x="371475" y="676275"/>
                          </a:lnTo>
                          <a:lnTo>
                            <a:pt x="371475" y="619125"/>
                          </a:lnTo>
                          <a:lnTo>
                            <a:pt x="428625" y="619125"/>
                          </a:lnTo>
                          <a:lnTo>
                            <a:pt x="428625" y="676275"/>
                          </a:lnTo>
                          <a:close/>
                          <a:moveTo>
                            <a:pt x="295275" y="219075"/>
                          </a:moveTo>
                          <a:lnTo>
                            <a:pt x="238125" y="219075"/>
                          </a:lnTo>
                          <a:lnTo>
                            <a:pt x="238125" y="161925"/>
                          </a:lnTo>
                          <a:lnTo>
                            <a:pt x="295275" y="161925"/>
                          </a:lnTo>
                          <a:lnTo>
                            <a:pt x="295275" y="219075"/>
                          </a:lnTo>
                          <a:close/>
                          <a:moveTo>
                            <a:pt x="295275" y="371475"/>
                          </a:moveTo>
                          <a:lnTo>
                            <a:pt x="238125" y="371475"/>
                          </a:lnTo>
                          <a:lnTo>
                            <a:pt x="238125" y="314325"/>
                          </a:lnTo>
                          <a:lnTo>
                            <a:pt x="295275" y="314325"/>
                          </a:lnTo>
                          <a:lnTo>
                            <a:pt x="295275" y="371475"/>
                          </a:lnTo>
                          <a:close/>
                          <a:moveTo>
                            <a:pt x="295275" y="523875"/>
                          </a:moveTo>
                          <a:lnTo>
                            <a:pt x="238125" y="523875"/>
                          </a:lnTo>
                          <a:lnTo>
                            <a:pt x="238125" y="466725"/>
                          </a:lnTo>
                          <a:lnTo>
                            <a:pt x="295275" y="466725"/>
                          </a:lnTo>
                          <a:lnTo>
                            <a:pt x="295275" y="523875"/>
                          </a:lnTo>
                          <a:close/>
                          <a:moveTo>
                            <a:pt x="295275" y="733425"/>
                          </a:moveTo>
                          <a:lnTo>
                            <a:pt x="238125" y="733425"/>
                          </a:lnTo>
                          <a:lnTo>
                            <a:pt x="238125" y="619125"/>
                          </a:lnTo>
                          <a:lnTo>
                            <a:pt x="295275" y="619125"/>
                          </a:lnTo>
                          <a:lnTo>
                            <a:pt x="295275" y="733425"/>
                          </a:lnTo>
                          <a:close/>
                          <a:moveTo>
                            <a:pt x="161925" y="219075"/>
                          </a:moveTo>
                          <a:lnTo>
                            <a:pt x="104775" y="219075"/>
                          </a:lnTo>
                          <a:lnTo>
                            <a:pt x="104775" y="161925"/>
                          </a:lnTo>
                          <a:lnTo>
                            <a:pt x="161925" y="161925"/>
                          </a:lnTo>
                          <a:lnTo>
                            <a:pt x="161925" y="219075"/>
                          </a:lnTo>
                          <a:close/>
                          <a:moveTo>
                            <a:pt x="161925" y="371475"/>
                          </a:moveTo>
                          <a:lnTo>
                            <a:pt x="104775" y="371475"/>
                          </a:lnTo>
                          <a:lnTo>
                            <a:pt x="104775" y="314325"/>
                          </a:lnTo>
                          <a:lnTo>
                            <a:pt x="161925" y="314325"/>
                          </a:lnTo>
                          <a:lnTo>
                            <a:pt x="161925" y="371475"/>
                          </a:lnTo>
                          <a:close/>
                          <a:moveTo>
                            <a:pt x="161925" y="523875"/>
                          </a:moveTo>
                          <a:lnTo>
                            <a:pt x="104775" y="523875"/>
                          </a:lnTo>
                          <a:lnTo>
                            <a:pt x="104775" y="466725"/>
                          </a:lnTo>
                          <a:lnTo>
                            <a:pt x="161925" y="466725"/>
                          </a:lnTo>
                          <a:lnTo>
                            <a:pt x="161925" y="523875"/>
                          </a:lnTo>
                          <a:close/>
                          <a:moveTo>
                            <a:pt x="161925" y="676275"/>
                          </a:moveTo>
                          <a:lnTo>
                            <a:pt x="104775" y="676275"/>
                          </a:lnTo>
                          <a:lnTo>
                            <a:pt x="104775" y="619125"/>
                          </a:lnTo>
                          <a:lnTo>
                            <a:pt x="161925" y="619125"/>
                          </a:lnTo>
                          <a:lnTo>
                            <a:pt x="161925" y="676275"/>
                          </a:lnTo>
                          <a:close/>
                          <a:moveTo>
                            <a:pt x="495300" y="733425"/>
                          </a:moveTo>
                          <a:lnTo>
                            <a:pt x="495300" y="95250"/>
                          </a:lnTo>
                          <a:lnTo>
                            <a:pt x="466725" y="95250"/>
                          </a:lnTo>
                          <a:lnTo>
                            <a:pt x="466725" y="38100"/>
                          </a:lnTo>
                          <a:lnTo>
                            <a:pt x="438150" y="38100"/>
                          </a:lnTo>
                          <a:lnTo>
                            <a:pt x="438150" y="0"/>
                          </a:lnTo>
                          <a:lnTo>
                            <a:pt x="95250" y="0"/>
                          </a:lnTo>
                          <a:lnTo>
                            <a:pt x="95250" y="38100"/>
                          </a:lnTo>
                          <a:lnTo>
                            <a:pt x="66675" y="38100"/>
                          </a:lnTo>
                          <a:lnTo>
                            <a:pt x="66675" y="95250"/>
                          </a:lnTo>
                          <a:lnTo>
                            <a:pt x="38100" y="95250"/>
                          </a:lnTo>
                          <a:lnTo>
                            <a:pt x="38100" y="733425"/>
                          </a:lnTo>
                          <a:lnTo>
                            <a:pt x="0" y="733425"/>
                          </a:lnTo>
                          <a:lnTo>
                            <a:pt x="0" y="800100"/>
                          </a:lnTo>
                          <a:lnTo>
                            <a:pt x="533400" y="800100"/>
                          </a:lnTo>
                          <a:lnTo>
                            <a:pt x="533400" y="733425"/>
                          </a:lnTo>
                          <a:lnTo>
                            <a:pt x="495300" y="733425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grpSp>
                  <p:nvGrpSpPr>
                    <p:cNvPr id="559" name="그룹 558">
                      <a:extLst>
                        <a:ext uri="{FF2B5EF4-FFF2-40B4-BE49-F238E27FC236}">
                          <a16:creationId xmlns:a16="http://schemas.microsoft.com/office/drawing/2014/main" id="{F5459887-C0A1-3464-2586-353E3F9A741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42374" y="4012659"/>
                      <a:ext cx="252355" cy="252355"/>
                      <a:chOff x="7899102" y="2709000"/>
                      <a:chExt cx="720000" cy="720000"/>
                    </a:xfrm>
                  </p:grpSpPr>
                  <p:sp>
                    <p:nvSpPr>
                      <p:cNvPr id="560" name="타원 559">
                        <a:extLst>
                          <a:ext uri="{FF2B5EF4-FFF2-40B4-BE49-F238E27FC236}">
                            <a16:creationId xmlns:a16="http://schemas.microsoft.com/office/drawing/2014/main" id="{CD93D77A-E2C1-DDFE-76BA-18964162024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9102" y="2709000"/>
                        <a:ext cx="720000" cy="720000"/>
                      </a:xfrm>
                      <a:prstGeom prst="ellipse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 sz="1200" dirty="0"/>
                      </a:p>
                    </p:txBody>
                  </p:sp>
                  <p:sp>
                    <p:nvSpPr>
                      <p:cNvPr id="561" name="자유형: 도형 560">
                        <a:extLst>
                          <a:ext uri="{FF2B5EF4-FFF2-40B4-BE49-F238E27FC236}">
                            <a16:creationId xmlns:a16="http://schemas.microsoft.com/office/drawing/2014/main" id="{11A03641-FEF5-D39E-2882-A39A535A585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030502" y="2840400"/>
                        <a:ext cx="457200" cy="457200"/>
                      </a:xfrm>
                      <a:custGeom>
                        <a:avLst/>
                        <a:gdLst>
                          <a:gd name="connsiteX0" fmla="*/ 419100 w 457200"/>
                          <a:gd name="connsiteY0" fmla="*/ 152400 h 457200"/>
                          <a:gd name="connsiteX1" fmla="*/ 304800 w 457200"/>
                          <a:gd name="connsiteY1" fmla="*/ 152400 h 457200"/>
                          <a:gd name="connsiteX2" fmla="*/ 304800 w 457200"/>
                          <a:gd name="connsiteY2" fmla="*/ 38100 h 457200"/>
                          <a:gd name="connsiteX3" fmla="*/ 266700 w 457200"/>
                          <a:gd name="connsiteY3" fmla="*/ 0 h 457200"/>
                          <a:gd name="connsiteX4" fmla="*/ 190500 w 457200"/>
                          <a:gd name="connsiteY4" fmla="*/ 0 h 457200"/>
                          <a:gd name="connsiteX5" fmla="*/ 152400 w 457200"/>
                          <a:gd name="connsiteY5" fmla="*/ 38100 h 457200"/>
                          <a:gd name="connsiteX6" fmla="*/ 152400 w 457200"/>
                          <a:gd name="connsiteY6" fmla="*/ 152400 h 457200"/>
                          <a:gd name="connsiteX7" fmla="*/ 38100 w 457200"/>
                          <a:gd name="connsiteY7" fmla="*/ 152400 h 457200"/>
                          <a:gd name="connsiteX8" fmla="*/ 0 w 457200"/>
                          <a:gd name="connsiteY8" fmla="*/ 190500 h 457200"/>
                          <a:gd name="connsiteX9" fmla="*/ 0 w 457200"/>
                          <a:gd name="connsiteY9" fmla="*/ 266700 h 457200"/>
                          <a:gd name="connsiteX10" fmla="*/ 38100 w 457200"/>
                          <a:gd name="connsiteY10" fmla="*/ 304800 h 457200"/>
                          <a:gd name="connsiteX11" fmla="*/ 152400 w 457200"/>
                          <a:gd name="connsiteY11" fmla="*/ 304800 h 457200"/>
                          <a:gd name="connsiteX12" fmla="*/ 152400 w 457200"/>
                          <a:gd name="connsiteY12" fmla="*/ 419100 h 457200"/>
                          <a:gd name="connsiteX13" fmla="*/ 190500 w 457200"/>
                          <a:gd name="connsiteY13" fmla="*/ 457200 h 457200"/>
                          <a:gd name="connsiteX14" fmla="*/ 266700 w 457200"/>
                          <a:gd name="connsiteY14" fmla="*/ 457200 h 457200"/>
                          <a:gd name="connsiteX15" fmla="*/ 304800 w 457200"/>
                          <a:gd name="connsiteY15" fmla="*/ 419100 h 457200"/>
                          <a:gd name="connsiteX16" fmla="*/ 304800 w 457200"/>
                          <a:gd name="connsiteY16" fmla="*/ 304800 h 457200"/>
                          <a:gd name="connsiteX17" fmla="*/ 419100 w 457200"/>
                          <a:gd name="connsiteY17" fmla="*/ 304800 h 457200"/>
                          <a:gd name="connsiteX18" fmla="*/ 457200 w 457200"/>
                          <a:gd name="connsiteY18" fmla="*/ 266700 h 457200"/>
                          <a:gd name="connsiteX19" fmla="*/ 457200 w 457200"/>
                          <a:gd name="connsiteY19" fmla="*/ 190500 h 457200"/>
                          <a:gd name="connsiteX20" fmla="*/ 419100 w 457200"/>
                          <a:gd name="connsiteY20" fmla="*/ 152400 h 4572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</a:cxnLst>
                        <a:rect l="l" t="t" r="r" b="b"/>
                        <a:pathLst>
                          <a:path w="457200" h="457200">
                            <a:moveTo>
                              <a:pt x="419100" y="152400"/>
                            </a:moveTo>
                            <a:lnTo>
                              <a:pt x="304800" y="152400"/>
                            </a:lnTo>
                            <a:lnTo>
                              <a:pt x="304800" y="38100"/>
                            </a:lnTo>
                            <a:cubicBezTo>
                              <a:pt x="304800" y="17145"/>
                              <a:pt x="287655" y="0"/>
                              <a:pt x="266700" y="0"/>
                            </a:cubicBezTo>
                            <a:lnTo>
                              <a:pt x="190500" y="0"/>
                            </a:lnTo>
                            <a:cubicBezTo>
                              <a:pt x="169545" y="0"/>
                              <a:pt x="152400" y="17145"/>
                              <a:pt x="152400" y="38100"/>
                            </a:cubicBezTo>
                            <a:lnTo>
                              <a:pt x="152400" y="152400"/>
                            </a:lnTo>
                            <a:lnTo>
                              <a:pt x="38100" y="152400"/>
                            </a:lnTo>
                            <a:cubicBezTo>
                              <a:pt x="17145" y="152400"/>
                              <a:pt x="0" y="169545"/>
                              <a:pt x="0" y="190500"/>
                            </a:cubicBezTo>
                            <a:lnTo>
                              <a:pt x="0" y="266700"/>
                            </a:lnTo>
                            <a:cubicBezTo>
                              <a:pt x="0" y="287655"/>
                              <a:pt x="17145" y="304800"/>
                              <a:pt x="38100" y="304800"/>
                            </a:cubicBezTo>
                            <a:lnTo>
                              <a:pt x="152400" y="304800"/>
                            </a:lnTo>
                            <a:lnTo>
                              <a:pt x="152400" y="419100"/>
                            </a:lnTo>
                            <a:cubicBezTo>
                              <a:pt x="152400" y="440055"/>
                              <a:pt x="169545" y="457200"/>
                              <a:pt x="190500" y="457200"/>
                            </a:cubicBezTo>
                            <a:lnTo>
                              <a:pt x="266700" y="457200"/>
                            </a:lnTo>
                            <a:cubicBezTo>
                              <a:pt x="287655" y="457200"/>
                              <a:pt x="304800" y="440055"/>
                              <a:pt x="304800" y="419100"/>
                            </a:cubicBezTo>
                            <a:lnTo>
                              <a:pt x="304800" y="304800"/>
                            </a:lnTo>
                            <a:lnTo>
                              <a:pt x="419100" y="304800"/>
                            </a:lnTo>
                            <a:cubicBezTo>
                              <a:pt x="440055" y="304800"/>
                              <a:pt x="457200" y="287655"/>
                              <a:pt x="457200" y="266700"/>
                            </a:cubicBezTo>
                            <a:lnTo>
                              <a:pt x="457200" y="190500"/>
                            </a:lnTo>
                            <a:cubicBezTo>
                              <a:pt x="457200" y="169545"/>
                              <a:pt x="440055" y="152400"/>
                              <a:pt x="419100" y="152400"/>
                            </a:cubicBez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ko-KR" altLang="en-US" sz="1200"/>
                      </a:p>
                    </p:txBody>
                  </p:sp>
                </p:grpSp>
              </p:grpSp>
              <p:grpSp>
                <p:nvGrpSpPr>
                  <p:cNvPr id="551" name="그룹 550">
                    <a:extLst>
                      <a:ext uri="{FF2B5EF4-FFF2-40B4-BE49-F238E27FC236}">
                        <a16:creationId xmlns:a16="http://schemas.microsoft.com/office/drawing/2014/main" id="{0F89B981-5E10-D275-4E67-9E5CEA1A977D}"/>
                      </a:ext>
                    </a:extLst>
                  </p:cNvPr>
                  <p:cNvGrpSpPr/>
                  <p:nvPr/>
                </p:nvGrpSpPr>
                <p:grpSpPr>
                  <a:xfrm>
                    <a:off x="6278332" y="5345637"/>
                    <a:ext cx="220413" cy="425083"/>
                    <a:chOff x="7984215" y="2233881"/>
                    <a:chExt cx="266700" cy="514350"/>
                  </a:xfrm>
                  <a:solidFill>
                    <a:schemeClr val="accent1"/>
                  </a:solidFill>
                </p:grpSpPr>
                <p:sp>
                  <p:nvSpPr>
                    <p:cNvPr id="554" name="자유형: 도형 553">
                      <a:extLst>
                        <a:ext uri="{FF2B5EF4-FFF2-40B4-BE49-F238E27FC236}">
                          <a16:creationId xmlns:a16="http://schemas.microsoft.com/office/drawing/2014/main" id="{B99C5733-636A-97AF-8ADA-F3E2D837DE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55" name="자유형: 도형 554">
                      <a:extLst>
                        <a:ext uri="{FF2B5EF4-FFF2-40B4-BE49-F238E27FC236}">
                          <a16:creationId xmlns:a16="http://schemas.microsoft.com/office/drawing/2014/main" id="{B937749B-AEBF-E02A-243C-3F07FC71F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56" name="자유형: 도형 555">
                      <a:extLst>
                        <a:ext uri="{FF2B5EF4-FFF2-40B4-BE49-F238E27FC236}">
                          <a16:creationId xmlns:a16="http://schemas.microsoft.com/office/drawing/2014/main" id="{C7DA2185-AC28-58B1-A044-B47DB27F6A8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57" name="자유형: 도형 556">
                      <a:extLst>
                        <a:ext uri="{FF2B5EF4-FFF2-40B4-BE49-F238E27FC236}">
                          <a16:creationId xmlns:a16="http://schemas.microsoft.com/office/drawing/2014/main" id="{CD0772DD-C336-ABBF-DC63-DDEC56577D2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  <p:pic>
                <p:nvPicPr>
                  <p:cNvPr id="552" name="그래픽 551" descr="데이터베이스 단색으로 채워진">
                    <a:extLst>
                      <a:ext uri="{FF2B5EF4-FFF2-40B4-BE49-F238E27FC236}">
                        <a16:creationId xmlns:a16="http://schemas.microsoft.com/office/drawing/2014/main" id="{32FBF2F6-E5FD-4B4D-5F00-1BE6A0627A2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545977" y="5344145"/>
                    <a:ext cx="426574" cy="426574"/>
                  </a:xfrm>
                  <a:prstGeom prst="rect">
                    <a:avLst/>
                  </a:prstGeom>
                </p:spPr>
              </p:pic>
              <p:sp>
                <p:nvSpPr>
                  <p:cNvPr id="553" name="TextBox 552">
                    <a:extLst>
                      <a:ext uri="{FF2B5EF4-FFF2-40B4-BE49-F238E27FC236}">
                        <a16:creationId xmlns:a16="http://schemas.microsoft.com/office/drawing/2014/main" id="{BAB43CAC-A506-65A7-A706-992E8ADEABD1}"/>
                      </a:ext>
                    </a:extLst>
                  </p:cNvPr>
                  <p:cNvSpPr txBox="1"/>
                  <p:nvPr/>
                </p:nvSpPr>
                <p:spPr>
                  <a:xfrm>
                    <a:off x="6519808" y="5695936"/>
                    <a:ext cx="47891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000" b="1" dirty="0"/>
                      <a:t>Data</a:t>
                    </a:r>
                    <a:endParaRPr lang="ko-KR" altLang="en-US" sz="1000" b="1" dirty="0"/>
                  </a:p>
                </p:txBody>
              </p:sp>
            </p:grpSp>
            <p:grpSp>
              <p:nvGrpSpPr>
                <p:cNvPr id="443" name="그룹 442">
                  <a:extLst>
                    <a:ext uri="{FF2B5EF4-FFF2-40B4-BE49-F238E27FC236}">
                      <a16:creationId xmlns:a16="http://schemas.microsoft.com/office/drawing/2014/main" id="{02FC4539-D422-2206-3512-0162EAF983D6}"/>
                    </a:ext>
                  </a:extLst>
                </p:cNvPr>
                <p:cNvGrpSpPr/>
                <p:nvPr/>
              </p:nvGrpSpPr>
              <p:grpSpPr>
                <a:xfrm>
                  <a:off x="7116999" y="4966331"/>
                  <a:ext cx="1338124" cy="969843"/>
                  <a:chOff x="10800913" y="2495672"/>
                  <a:chExt cx="1338124" cy="969843"/>
                </a:xfrm>
              </p:grpSpPr>
              <p:grpSp>
                <p:nvGrpSpPr>
                  <p:cNvPr id="538" name="그룹 537">
                    <a:extLst>
                      <a:ext uri="{FF2B5EF4-FFF2-40B4-BE49-F238E27FC236}">
                        <a16:creationId xmlns:a16="http://schemas.microsoft.com/office/drawing/2014/main" id="{044A846E-3D22-9B2E-B512-3A18E321B9D2}"/>
                      </a:ext>
                    </a:extLst>
                  </p:cNvPr>
                  <p:cNvGrpSpPr/>
                  <p:nvPr/>
                </p:nvGrpSpPr>
                <p:grpSpPr>
                  <a:xfrm>
                    <a:off x="10800913" y="2495672"/>
                    <a:ext cx="440826" cy="804388"/>
                    <a:chOff x="7401852" y="4012659"/>
                    <a:chExt cx="533400" cy="973310"/>
                  </a:xfrm>
                </p:grpSpPr>
                <p:sp>
                  <p:nvSpPr>
                    <p:cNvPr id="546" name="그래픽 2" descr="건물 단색으로 채워진">
                      <a:extLst>
                        <a:ext uri="{FF2B5EF4-FFF2-40B4-BE49-F238E27FC236}">
                          <a16:creationId xmlns:a16="http://schemas.microsoft.com/office/drawing/2014/main" id="{4932687E-9E1B-ABDE-6294-CB4DAA738F5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01852" y="4185869"/>
                      <a:ext cx="533400" cy="800100"/>
                    </a:xfrm>
                    <a:custGeom>
                      <a:avLst/>
                      <a:gdLst>
                        <a:gd name="connsiteX0" fmla="*/ 428625 w 533400"/>
                        <a:gd name="connsiteY0" fmla="*/ 219075 h 800100"/>
                        <a:gd name="connsiteX1" fmla="*/ 371475 w 533400"/>
                        <a:gd name="connsiteY1" fmla="*/ 219075 h 800100"/>
                        <a:gd name="connsiteX2" fmla="*/ 371475 w 533400"/>
                        <a:gd name="connsiteY2" fmla="*/ 161925 h 800100"/>
                        <a:gd name="connsiteX3" fmla="*/ 428625 w 533400"/>
                        <a:gd name="connsiteY3" fmla="*/ 161925 h 800100"/>
                        <a:gd name="connsiteX4" fmla="*/ 428625 w 533400"/>
                        <a:gd name="connsiteY4" fmla="*/ 219075 h 800100"/>
                        <a:gd name="connsiteX5" fmla="*/ 428625 w 533400"/>
                        <a:gd name="connsiteY5" fmla="*/ 371475 h 800100"/>
                        <a:gd name="connsiteX6" fmla="*/ 371475 w 533400"/>
                        <a:gd name="connsiteY6" fmla="*/ 371475 h 800100"/>
                        <a:gd name="connsiteX7" fmla="*/ 371475 w 533400"/>
                        <a:gd name="connsiteY7" fmla="*/ 314325 h 800100"/>
                        <a:gd name="connsiteX8" fmla="*/ 428625 w 533400"/>
                        <a:gd name="connsiteY8" fmla="*/ 314325 h 800100"/>
                        <a:gd name="connsiteX9" fmla="*/ 428625 w 533400"/>
                        <a:gd name="connsiteY9" fmla="*/ 371475 h 800100"/>
                        <a:gd name="connsiteX10" fmla="*/ 428625 w 533400"/>
                        <a:gd name="connsiteY10" fmla="*/ 523875 h 800100"/>
                        <a:gd name="connsiteX11" fmla="*/ 371475 w 533400"/>
                        <a:gd name="connsiteY11" fmla="*/ 523875 h 800100"/>
                        <a:gd name="connsiteX12" fmla="*/ 371475 w 533400"/>
                        <a:gd name="connsiteY12" fmla="*/ 466725 h 800100"/>
                        <a:gd name="connsiteX13" fmla="*/ 428625 w 533400"/>
                        <a:gd name="connsiteY13" fmla="*/ 466725 h 800100"/>
                        <a:gd name="connsiteX14" fmla="*/ 428625 w 533400"/>
                        <a:gd name="connsiteY14" fmla="*/ 523875 h 800100"/>
                        <a:gd name="connsiteX15" fmla="*/ 428625 w 533400"/>
                        <a:gd name="connsiteY15" fmla="*/ 676275 h 800100"/>
                        <a:gd name="connsiteX16" fmla="*/ 371475 w 533400"/>
                        <a:gd name="connsiteY16" fmla="*/ 676275 h 800100"/>
                        <a:gd name="connsiteX17" fmla="*/ 371475 w 533400"/>
                        <a:gd name="connsiteY17" fmla="*/ 619125 h 800100"/>
                        <a:gd name="connsiteX18" fmla="*/ 428625 w 533400"/>
                        <a:gd name="connsiteY18" fmla="*/ 619125 h 800100"/>
                        <a:gd name="connsiteX19" fmla="*/ 428625 w 533400"/>
                        <a:gd name="connsiteY19" fmla="*/ 676275 h 800100"/>
                        <a:gd name="connsiteX20" fmla="*/ 295275 w 533400"/>
                        <a:gd name="connsiteY20" fmla="*/ 219075 h 800100"/>
                        <a:gd name="connsiteX21" fmla="*/ 238125 w 533400"/>
                        <a:gd name="connsiteY21" fmla="*/ 219075 h 800100"/>
                        <a:gd name="connsiteX22" fmla="*/ 238125 w 533400"/>
                        <a:gd name="connsiteY22" fmla="*/ 161925 h 800100"/>
                        <a:gd name="connsiteX23" fmla="*/ 295275 w 533400"/>
                        <a:gd name="connsiteY23" fmla="*/ 161925 h 800100"/>
                        <a:gd name="connsiteX24" fmla="*/ 295275 w 533400"/>
                        <a:gd name="connsiteY24" fmla="*/ 219075 h 800100"/>
                        <a:gd name="connsiteX25" fmla="*/ 295275 w 533400"/>
                        <a:gd name="connsiteY25" fmla="*/ 371475 h 800100"/>
                        <a:gd name="connsiteX26" fmla="*/ 238125 w 533400"/>
                        <a:gd name="connsiteY26" fmla="*/ 371475 h 800100"/>
                        <a:gd name="connsiteX27" fmla="*/ 238125 w 533400"/>
                        <a:gd name="connsiteY27" fmla="*/ 314325 h 800100"/>
                        <a:gd name="connsiteX28" fmla="*/ 295275 w 533400"/>
                        <a:gd name="connsiteY28" fmla="*/ 314325 h 800100"/>
                        <a:gd name="connsiteX29" fmla="*/ 295275 w 533400"/>
                        <a:gd name="connsiteY29" fmla="*/ 371475 h 800100"/>
                        <a:gd name="connsiteX30" fmla="*/ 295275 w 533400"/>
                        <a:gd name="connsiteY30" fmla="*/ 523875 h 800100"/>
                        <a:gd name="connsiteX31" fmla="*/ 238125 w 533400"/>
                        <a:gd name="connsiteY31" fmla="*/ 523875 h 800100"/>
                        <a:gd name="connsiteX32" fmla="*/ 238125 w 533400"/>
                        <a:gd name="connsiteY32" fmla="*/ 466725 h 800100"/>
                        <a:gd name="connsiteX33" fmla="*/ 295275 w 533400"/>
                        <a:gd name="connsiteY33" fmla="*/ 466725 h 800100"/>
                        <a:gd name="connsiteX34" fmla="*/ 295275 w 533400"/>
                        <a:gd name="connsiteY34" fmla="*/ 523875 h 800100"/>
                        <a:gd name="connsiteX35" fmla="*/ 295275 w 533400"/>
                        <a:gd name="connsiteY35" fmla="*/ 733425 h 800100"/>
                        <a:gd name="connsiteX36" fmla="*/ 238125 w 533400"/>
                        <a:gd name="connsiteY36" fmla="*/ 733425 h 800100"/>
                        <a:gd name="connsiteX37" fmla="*/ 238125 w 533400"/>
                        <a:gd name="connsiteY37" fmla="*/ 619125 h 800100"/>
                        <a:gd name="connsiteX38" fmla="*/ 295275 w 533400"/>
                        <a:gd name="connsiteY38" fmla="*/ 619125 h 800100"/>
                        <a:gd name="connsiteX39" fmla="*/ 295275 w 533400"/>
                        <a:gd name="connsiteY39" fmla="*/ 733425 h 800100"/>
                        <a:gd name="connsiteX40" fmla="*/ 161925 w 533400"/>
                        <a:gd name="connsiteY40" fmla="*/ 219075 h 800100"/>
                        <a:gd name="connsiteX41" fmla="*/ 104775 w 533400"/>
                        <a:gd name="connsiteY41" fmla="*/ 219075 h 800100"/>
                        <a:gd name="connsiteX42" fmla="*/ 104775 w 533400"/>
                        <a:gd name="connsiteY42" fmla="*/ 161925 h 800100"/>
                        <a:gd name="connsiteX43" fmla="*/ 161925 w 533400"/>
                        <a:gd name="connsiteY43" fmla="*/ 161925 h 800100"/>
                        <a:gd name="connsiteX44" fmla="*/ 161925 w 533400"/>
                        <a:gd name="connsiteY44" fmla="*/ 219075 h 800100"/>
                        <a:gd name="connsiteX45" fmla="*/ 161925 w 533400"/>
                        <a:gd name="connsiteY45" fmla="*/ 371475 h 800100"/>
                        <a:gd name="connsiteX46" fmla="*/ 104775 w 533400"/>
                        <a:gd name="connsiteY46" fmla="*/ 371475 h 800100"/>
                        <a:gd name="connsiteX47" fmla="*/ 104775 w 533400"/>
                        <a:gd name="connsiteY47" fmla="*/ 314325 h 800100"/>
                        <a:gd name="connsiteX48" fmla="*/ 161925 w 533400"/>
                        <a:gd name="connsiteY48" fmla="*/ 314325 h 800100"/>
                        <a:gd name="connsiteX49" fmla="*/ 161925 w 533400"/>
                        <a:gd name="connsiteY49" fmla="*/ 371475 h 800100"/>
                        <a:gd name="connsiteX50" fmla="*/ 161925 w 533400"/>
                        <a:gd name="connsiteY50" fmla="*/ 523875 h 800100"/>
                        <a:gd name="connsiteX51" fmla="*/ 104775 w 533400"/>
                        <a:gd name="connsiteY51" fmla="*/ 523875 h 800100"/>
                        <a:gd name="connsiteX52" fmla="*/ 104775 w 533400"/>
                        <a:gd name="connsiteY52" fmla="*/ 466725 h 800100"/>
                        <a:gd name="connsiteX53" fmla="*/ 161925 w 533400"/>
                        <a:gd name="connsiteY53" fmla="*/ 466725 h 800100"/>
                        <a:gd name="connsiteX54" fmla="*/ 161925 w 533400"/>
                        <a:gd name="connsiteY54" fmla="*/ 523875 h 800100"/>
                        <a:gd name="connsiteX55" fmla="*/ 161925 w 533400"/>
                        <a:gd name="connsiteY55" fmla="*/ 676275 h 800100"/>
                        <a:gd name="connsiteX56" fmla="*/ 104775 w 533400"/>
                        <a:gd name="connsiteY56" fmla="*/ 676275 h 800100"/>
                        <a:gd name="connsiteX57" fmla="*/ 104775 w 533400"/>
                        <a:gd name="connsiteY57" fmla="*/ 619125 h 800100"/>
                        <a:gd name="connsiteX58" fmla="*/ 161925 w 533400"/>
                        <a:gd name="connsiteY58" fmla="*/ 619125 h 800100"/>
                        <a:gd name="connsiteX59" fmla="*/ 161925 w 533400"/>
                        <a:gd name="connsiteY59" fmla="*/ 676275 h 800100"/>
                        <a:gd name="connsiteX60" fmla="*/ 495300 w 533400"/>
                        <a:gd name="connsiteY60" fmla="*/ 733425 h 800100"/>
                        <a:gd name="connsiteX61" fmla="*/ 495300 w 533400"/>
                        <a:gd name="connsiteY61" fmla="*/ 95250 h 800100"/>
                        <a:gd name="connsiteX62" fmla="*/ 466725 w 533400"/>
                        <a:gd name="connsiteY62" fmla="*/ 95250 h 800100"/>
                        <a:gd name="connsiteX63" fmla="*/ 466725 w 533400"/>
                        <a:gd name="connsiteY63" fmla="*/ 38100 h 800100"/>
                        <a:gd name="connsiteX64" fmla="*/ 438150 w 533400"/>
                        <a:gd name="connsiteY64" fmla="*/ 38100 h 800100"/>
                        <a:gd name="connsiteX65" fmla="*/ 438150 w 533400"/>
                        <a:gd name="connsiteY65" fmla="*/ 0 h 800100"/>
                        <a:gd name="connsiteX66" fmla="*/ 95250 w 533400"/>
                        <a:gd name="connsiteY66" fmla="*/ 0 h 800100"/>
                        <a:gd name="connsiteX67" fmla="*/ 95250 w 533400"/>
                        <a:gd name="connsiteY67" fmla="*/ 38100 h 800100"/>
                        <a:gd name="connsiteX68" fmla="*/ 66675 w 533400"/>
                        <a:gd name="connsiteY68" fmla="*/ 38100 h 800100"/>
                        <a:gd name="connsiteX69" fmla="*/ 66675 w 533400"/>
                        <a:gd name="connsiteY69" fmla="*/ 95250 h 800100"/>
                        <a:gd name="connsiteX70" fmla="*/ 38100 w 533400"/>
                        <a:gd name="connsiteY70" fmla="*/ 95250 h 800100"/>
                        <a:gd name="connsiteX71" fmla="*/ 38100 w 533400"/>
                        <a:gd name="connsiteY71" fmla="*/ 733425 h 800100"/>
                        <a:gd name="connsiteX72" fmla="*/ 0 w 533400"/>
                        <a:gd name="connsiteY72" fmla="*/ 733425 h 800100"/>
                        <a:gd name="connsiteX73" fmla="*/ 0 w 533400"/>
                        <a:gd name="connsiteY73" fmla="*/ 800100 h 800100"/>
                        <a:gd name="connsiteX74" fmla="*/ 533400 w 533400"/>
                        <a:gd name="connsiteY74" fmla="*/ 800100 h 800100"/>
                        <a:gd name="connsiteX75" fmla="*/ 533400 w 533400"/>
                        <a:gd name="connsiteY75" fmla="*/ 733425 h 800100"/>
                        <a:gd name="connsiteX76" fmla="*/ 495300 w 533400"/>
                        <a:gd name="connsiteY76" fmla="*/ 733425 h 800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</a:cxnLst>
                      <a:rect l="l" t="t" r="r" b="b"/>
                      <a:pathLst>
                        <a:path w="533400" h="800100">
                          <a:moveTo>
                            <a:pt x="428625" y="219075"/>
                          </a:moveTo>
                          <a:lnTo>
                            <a:pt x="371475" y="219075"/>
                          </a:lnTo>
                          <a:lnTo>
                            <a:pt x="371475" y="161925"/>
                          </a:lnTo>
                          <a:lnTo>
                            <a:pt x="428625" y="161925"/>
                          </a:lnTo>
                          <a:lnTo>
                            <a:pt x="428625" y="219075"/>
                          </a:lnTo>
                          <a:close/>
                          <a:moveTo>
                            <a:pt x="428625" y="371475"/>
                          </a:moveTo>
                          <a:lnTo>
                            <a:pt x="371475" y="371475"/>
                          </a:lnTo>
                          <a:lnTo>
                            <a:pt x="371475" y="314325"/>
                          </a:lnTo>
                          <a:lnTo>
                            <a:pt x="428625" y="314325"/>
                          </a:lnTo>
                          <a:lnTo>
                            <a:pt x="428625" y="371475"/>
                          </a:lnTo>
                          <a:close/>
                          <a:moveTo>
                            <a:pt x="428625" y="523875"/>
                          </a:moveTo>
                          <a:lnTo>
                            <a:pt x="371475" y="523875"/>
                          </a:lnTo>
                          <a:lnTo>
                            <a:pt x="371475" y="466725"/>
                          </a:lnTo>
                          <a:lnTo>
                            <a:pt x="428625" y="466725"/>
                          </a:lnTo>
                          <a:lnTo>
                            <a:pt x="428625" y="523875"/>
                          </a:lnTo>
                          <a:close/>
                          <a:moveTo>
                            <a:pt x="428625" y="676275"/>
                          </a:moveTo>
                          <a:lnTo>
                            <a:pt x="371475" y="676275"/>
                          </a:lnTo>
                          <a:lnTo>
                            <a:pt x="371475" y="619125"/>
                          </a:lnTo>
                          <a:lnTo>
                            <a:pt x="428625" y="619125"/>
                          </a:lnTo>
                          <a:lnTo>
                            <a:pt x="428625" y="676275"/>
                          </a:lnTo>
                          <a:close/>
                          <a:moveTo>
                            <a:pt x="295275" y="219075"/>
                          </a:moveTo>
                          <a:lnTo>
                            <a:pt x="238125" y="219075"/>
                          </a:lnTo>
                          <a:lnTo>
                            <a:pt x="238125" y="161925"/>
                          </a:lnTo>
                          <a:lnTo>
                            <a:pt x="295275" y="161925"/>
                          </a:lnTo>
                          <a:lnTo>
                            <a:pt x="295275" y="219075"/>
                          </a:lnTo>
                          <a:close/>
                          <a:moveTo>
                            <a:pt x="295275" y="371475"/>
                          </a:moveTo>
                          <a:lnTo>
                            <a:pt x="238125" y="371475"/>
                          </a:lnTo>
                          <a:lnTo>
                            <a:pt x="238125" y="314325"/>
                          </a:lnTo>
                          <a:lnTo>
                            <a:pt x="295275" y="314325"/>
                          </a:lnTo>
                          <a:lnTo>
                            <a:pt x="295275" y="371475"/>
                          </a:lnTo>
                          <a:close/>
                          <a:moveTo>
                            <a:pt x="295275" y="523875"/>
                          </a:moveTo>
                          <a:lnTo>
                            <a:pt x="238125" y="523875"/>
                          </a:lnTo>
                          <a:lnTo>
                            <a:pt x="238125" y="466725"/>
                          </a:lnTo>
                          <a:lnTo>
                            <a:pt x="295275" y="466725"/>
                          </a:lnTo>
                          <a:lnTo>
                            <a:pt x="295275" y="523875"/>
                          </a:lnTo>
                          <a:close/>
                          <a:moveTo>
                            <a:pt x="295275" y="733425"/>
                          </a:moveTo>
                          <a:lnTo>
                            <a:pt x="238125" y="733425"/>
                          </a:lnTo>
                          <a:lnTo>
                            <a:pt x="238125" y="619125"/>
                          </a:lnTo>
                          <a:lnTo>
                            <a:pt x="295275" y="619125"/>
                          </a:lnTo>
                          <a:lnTo>
                            <a:pt x="295275" y="733425"/>
                          </a:lnTo>
                          <a:close/>
                          <a:moveTo>
                            <a:pt x="161925" y="219075"/>
                          </a:moveTo>
                          <a:lnTo>
                            <a:pt x="104775" y="219075"/>
                          </a:lnTo>
                          <a:lnTo>
                            <a:pt x="104775" y="161925"/>
                          </a:lnTo>
                          <a:lnTo>
                            <a:pt x="161925" y="161925"/>
                          </a:lnTo>
                          <a:lnTo>
                            <a:pt x="161925" y="219075"/>
                          </a:lnTo>
                          <a:close/>
                          <a:moveTo>
                            <a:pt x="161925" y="371475"/>
                          </a:moveTo>
                          <a:lnTo>
                            <a:pt x="104775" y="371475"/>
                          </a:lnTo>
                          <a:lnTo>
                            <a:pt x="104775" y="314325"/>
                          </a:lnTo>
                          <a:lnTo>
                            <a:pt x="161925" y="314325"/>
                          </a:lnTo>
                          <a:lnTo>
                            <a:pt x="161925" y="371475"/>
                          </a:lnTo>
                          <a:close/>
                          <a:moveTo>
                            <a:pt x="161925" y="523875"/>
                          </a:moveTo>
                          <a:lnTo>
                            <a:pt x="104775" y="523875"/>
                          </a:lnTo>
                          <a:lnTo>
                            <a:pt x="104775" y="466725"/>
                          </a:lnTo>
                          <a:lnTo>
                            <a:pt x="161925" y="466725"/>
                          </a:lnTo>
                          <a:lnTo>
                            <a:pt x="161925" y="523875"/>
                          </a:lnTo>
                          <a:close/>
                          <a:moveTo>
                            <a:pt x="161925" y="676275"/>
                          </a:moveTo>
                          <a:lnTo>
                            <a:pt x="104775" y="676275"/>
                          </a:lnTo>
                          <a:lnTo>
                            <a:pt x="104775" y="619125"/>
                          </a:lnTo>
                          <a:lnTo>
                            <a:pt x="161925" y="619125"/>
                          </a:lnTo>
                          <a:lnTo>
                            <a:pt x="161925" y="676275"/>
                          </a:lnTo>
                          <a:close/>
                          <a:moveTo>
                            <a:pt x="495300" y="733425"/>
                          </a:moveTo>
                          <a:lnTo>
                            <a:pt x="495300" y="95250"/>
                          </a:lnTo>
                          <a:lnTo>
                            <a:pt x="466725" y="95250"/>
                          </a:lnTo>
                          <a:lnTo>
                            <a:pt x="466725" y="38100"/>
                          </a:lnTo>
                          <a:lnTo>
                            <a:pt x="438150" y="38100"/>
                          </a:lnTo>
                          <a:lnTo>
                            <a:pt x="438150" y="0"/>
                          </a:lnTo>
                          <a:lnTo>
                            <a:pt x="95250" y="0"/>
                          </a:lnTo>
                          <a:lnTo>
                            <a:pt x="95250" y="38100"/>
                          </a:lnTo>
                          <a:lnTo>
                            <a:pt x="66675" y="38100"/>
                          </a:lnTo>
                          <a:lnTo>
                            <a:pt x="66675" y="95250"/>
                          </a:lnTo>
                          <a:lnTo>
                            <a:pt x="38100" y="95250"/>
                          </a:lnTo>
                          <a:lnTo>
                            <a:pt x="38100" y="733425"/>
                          </a:lnTo>
                          <a:lnTo>
                            <a:pt x="0" y="733425"/>
                          </a:lnTo>
                          <a:lnTo>
                            <a:pt x="0" y="800100"/>
                          </a:lnTo>
                          <a:lnTo>
                            <a:pt x="533400" y="800100"/>
                          </a:lnTo>
                          <a:lnTo>
                            <a:pt x="533400" y="733425"/>
                          </a:lnTo>
                          <a:lnTo>
                            <a:pt x="495300" y="733425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grpSp>
                  <p:nvGrpSpPr>
                    <p:cNvPr id="547" name="그룹 546">
                      <a:extLst>
                        <a:ext uri="{FF2B5EF4-FFF2-40B4-BE49-F238E27FC236}">
                          <a16:creationId xmlns:a16="http://schemas.microsoft.com/office/drawing/2014/main" id="{E6B76FC8-6D40-227E-EF9D-5A5E8DE04B8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42374" y="4012659"/>
                      <a:ext cx="252355" cy="252355"/>
                      <a:chOff x="7899102" y="2709000"/>
                      <a:chExt cx="720000" cy="720000"/>
                    </a:xfrm>
                  </p:grpSpPr>
                  <p:sp>
                    <p:nvSpPr>
                      <p:cNvPr id="548" name="타원 547">
                        <a:extLst>
                          <a:ext uri="{FF2B5EF4-FFF2-40B4-BE49-F238E27FC236}">
                            <a16:creationId xmlns:a16="http://schemas.microsoft.com/office/drawing/2014/main" id="{A8B7F377-F358-29D4-F864-2C641D6F63F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9102" y="2709000"/>
                        <a:ext cx="720000" cy="720000"/>
                      </a:xfrm>
                      <a:prstGeom prst="ellipse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 sz="1200" dirty="0"/>
                      </a:p>
                    </p:txBody>
                  </p:sp>
                  <p:sp>
                    <p:nvSpPr>
                      <p:cNvPr id="549" name="자유형: 도형 548">
                        <a:extLst>
                          <a:ext uri="{FF2B5EF4-FFF2-40B4-BE49-F238E27FC236}">
                            <a16:creationId xmlns:a16="http://schemas.microsoft.com/office/drawing/2014/main" id="{2350B0CF-729D-5EA1-8E48-7C0128F1BCA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030502" y="2840400"/>
                        <a:ext cx="457200" cy="457200"/>
                      </a:xfrm>
                      <a:custGeom>
                        <a:avLst/>
                        <a:gdLst>
                          <a:gd name="connsiteX0" fmla="*/ 419100 w 457200"/>
                          <a:gd name="connsiteY0" fmla="*/ 152400 h 457200"/>
                          <a:gd name="connsiteX1" fmla="*/ 304800 w 457200"/>
                          <a:gd name="connsiteY1" fmla="*/ 152400 h 457200"/>
                          <a:gd name="connsiteX2" fmla="*/ 304800 w 457200"/>
                          <a:gd name="connsiteY2" fmla="*/ 38100 h 457200"/>
                          <a:gd name="connsiteX3" fmla="*/ 266700 w 457200"/>
                          <a:gd name="connsiteY3" fmla="*/ 0 h 457200"/>
                          <a:gd name="connsiteX4" fmla="*/ 190500 w 457200"/>
                          <a:gd name="connsiteY4" fmla="*/ 0 h 457200"/>
                          <a:gd name="connsiteX5" fmla="*/ 152400 w 457200"/>
                          <a:gd name="connsiteY5" fmla="*/ 38100 h 457200"/>
                          <a:gd name="connsiteX6" fmla="*/ 152400 w 457200"/>
                          <a:gd name="connsiteY6" fmla="*/ 152400 h 457200"/>
                          <a:gd name="connsiteX7" fmla="*/ 38100 w 457200"/>
                          <a:gd name="connsiteY7" fmla="*/ 152400 h 457200"/>
                          <a:gd name="connsiteX8" fmla="*/ 0 w 457200"/>
                          <a:gd name="connsiteY8" fmla="*/ 190500 h 457200"/>
                          <a:gd name="connsiteX9" fmla="*/ 0 w 457200"/>
                          <a:gd name="connsiteY9" fmla="*/ 266700 h 457200"/>
                          <a:gd name="connsiteX10" fmla="*/ 38100 w 457200"/>
                          <a:gd name="connsiteY10" fmla="*/ 304800 h 457200"/>
                          <a:gd name="connsiteX11" fmla="*/ 152400 w 457200"/>
                          <a:gd name="connsiteY11" fmla="*/ 304800 h 457200"/>
                          <a:gd name="connsiteX12" fmla="*/ 152400 w 457200"/>
                          <a:gd name="connsiteY12" fmla="*/ 419100 h 457200"/>
                          <a:gd name="connsiteX13" fmla="*/ 190500 w 457200"/>
                          <a:gd name="connsiteY13" fmla="*/ 457200 h 457200"/>
                          <a:gd name="connsiteX14" fmla="*/ 266700 w 457200"/>
                          <a:gd name="connsiteY14" fmla="*/ 457200 h 457200"/>
                          <a:gd name="connsiteX15" fmla="*/ 304800 w 457200"/>
                          <a:gd name="connsiteY15" fmla="*/ 419100 h 457200"/>
                          <a:gd name="connsiteX16" fmla="*/ 304800 w 457200"/>
                          <a:gd name="connsiteY16" fmla="*/ 304800 h 457200"/>
                          <a:gd name="connsiteX17" fmla="*/ 419100 w 457200"/>
                          <a:gd name="connsiteY17" fmla="*/ 304800 h 457200"/>
                          <a:gd name="connsiteX18" fmla="*/ 457200 w 457200"/>
                          <a:gd name="connsiteY18" fmla="*/ 266700 h 457200"/>
                          <a:gd name="connsiteX19" fmla="*/ 457200 w 457200"/>
                          <a:gd name="connsiteY19" fmla="*/ 190500 h 457200"/>
                          <a:gd name="connsiteX20" fmla="*/ 419100 w 457200"/>
                          <a:gd name="connsiteY20" fmla="*/ 152400 h 4572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</a:cxnLst>
                        <a:rect l="l" t="t" r="r" b="b"/>
                        <a:pathLst>
                          <a:path w="457200" h="457200">
                            <a:moveTo>
                              <a:pt x="419100" y="152400"/>
                            </a:moveTo>
                            <a:lnTo>
                              <a:pt x="304800" y="152400"/>
                            </a:lnTo>
                            <a:lnTo>
                              <a:pt x="304800" y="38100"/>
                            </a:lnTo>
                            <a:cubicBezTo>
                              <a:pt x="304800" y="17145"/>
                              <a:pt x="287655" y="0"/>
                              <a:pt x="266700" y="0"/>
                            </a:cubicBezTo>
                            <a:lnTo>
                              <a:pt x="190500" y="0"/>
                            </a:lnTo>
                            <a:cubicBezTo>
                              <a:pt x="169545" y="0"/>
                              <a:pt x="152400" y="17145"/>
                              <a:pt x="152400" y="38100"/>
                            </a:cubicBezTo>
                            <a:lnTo>
                              <a:pt x="152400" y="152400"/>
                            </a:lnTo>
                            <a:lnTo>
                              <a:pt x="38100" y="152400"/>
                            </a:lnTo>
                            <a:cubicBezTo>
                              <a:pt x="17145" y="152400"/>
                              <a:pt x="0" y="169545"/>
                              <a:pt x="0" y="190500"/>
                            </a:cubicBezTo>
                            <a:lnTo>
                              <a:pt x="0" y="266700"/>
                            </a:lnTo>
                            <a:cubicBezTo>
                              <a:pt x="0" y="287655"/>
                              <a:pt x="17145" y="304800"/>
                              <a:pt x="38100" y="304800"/>
                            </a:cubicBezTo>
                            <a:lnTo>
                              <a:pt x="152400" y="304800"/>
                            </a:lnTo>
                            <a:lnTo>
                              <a:pt x="152400" y="419100"/>
                            </a:lnTo>
                            <a:cubicBezTo>
                              <a:pt x="152400" y="440055"/>
                              <a:pt x="169545" y="457200"/>
                              <a:pt x="190500" y="457200"/>
                            </a:cubicBezTo>
                            <a:lnTo>
                              <a:pt x="266700" y="457200"/>
                            </a:lnTo>
                            <a:cubicBezTo>
                              <a:pt x="287655" y="457200"/>
                              <a:pt x="304800" y="440055"/>
                              <a:pt x="304800" y="419100"/>
                            </a:cubicBezTo>
                            <a:lnTo>
                              <a:pt x="304800" y="304800"/>
                            </a:lnTo>
                            <a:lnTo>
                              <a:pt x="419100" y="304800"/>
                            </a:lnTo>
                            <a:cubicBezTo>
                              <a:pt x="440055" y="304800"/>
                              <a:pt x="457200" y="287655"/>
                              <a:pt x="457200" y="266700"/>
                            </a:cubicBezTo>
                            <a:lnTo>
                              <a:pt x="457200" y="190500"/>
                            </a:lnTo>
                            <a:cubicBezTo>
                              <a:pt x="457200" y="169545"/>
                              <a:pt x="440055" y="152400"/>
                              <a:pt x="419100" y="152400"/>
                            </a:cubicBez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ko-KR" altLang="en-US" sz="1200"/>
                      </a:p>
                    </p:txBody>
                  </p:sp>
                </p:grpSp>
              </p:grpSp>
              <p:grpSp>
                <p:nvGrpSpPr>
                  <p:cNvPr id="539" name="그룹 538">
                    <a:extLst>
                      <a:ext uri="{FF2B5EF4-FFF2-40B4-BE49-F238E27FC236}">
                        <a16:creationId xmlns:a16="http://schemas.microsoft.com/office/drawing/2014/main" id="{01784259-C2E6-E99C-D259-28F2F1979677}"/>
                      </a:ext>
                    </a:extLst>
                  </p:cNvPr>
                  <p:cNvGrpSpPr/>
                  <p:nvPr/>
                </p:nvGrpSpPr>
                <p:grpSpPr>
                  <a:xfrm>
                    <a:off x="11418651" y="2874978"/>
                    <a:ext cx="220413" cy="425083"/>
                    <a:chOff x="7984215" y="2233881"/>
                    <a:chExt cx="266700" cy="514350"/>
                  </a:xfrm>
                  <a:solidFill>
                    <a:schemeClr val="accent6"/>
                  </a:solidFill>
                </p:grpSpPr>
                <p:sp>
                  <p:nvSpPr>
                    <p:cNvPr id="542" name="자유형: 도형 541">
                      <a:extLst>
                        <a:ext uri="{FF2B5EF4-FFF2-40B4-BE49-F238E27FC236}">
                          <a16:creationId xmlns:a16="http://schemas.microsoft.com/office/drawing/2014/main" id="{60AD5C35-C4F7-5F5F-9E8E-9C27248916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6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43" name="자유형: 도형 542">
                      <a:extLst>
                        <a:ext uri="{FF2B5EF4-FFF2-40B4-BE49-F238E27FC236}">
                          <a16:creationId xmlns:a16="http://schemas.microsoft.com/office/drawing/2014/main" id="{9C2D699C-FC1A-8633-42D7-774C9D3954F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6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44" name="자유형: 도형 543">
                      <a:extLst>
                        <a:ext uri="{FF2B5EF4-FFF2-40B4-BE49-F238E27FC236}">
                          <a16:creationId xmlns:a16="http://schemas.microsoft.com/office/drawing/2014/main" id="{B4285160-FAEA-FE71-7B17-DD63A8BCEE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6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45" name="자유형: 도형 544">
                      <a:extLst>
                        <a:ext uri="{FF2B5EF4-FFF2-40B4-BE49-F238E27FC236}">
                          <a16:creationId xmlns:a16="http://schemas.microsoft.com/office/drawing/2014/main" id="{BD055B17-B878-A128-85F1-DCC639CA26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6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  <p:pic>
                <p:nvPicPr>
                  <p:cNvPr id="540" name="그래픽 539" descr="데이터베이스 단색으로 채워진">
                    <a:extLst>
                      <a:ext uri="{FF2B5EF4-FFF2-40B4-BE49-F238E27FC236}">
                        <a16:creationId xmlns:a16="http://schemas.microsoft.com/office/drawing/2014/main" id="{5B1E3A11-3972-4AC1-304C-34A382E397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6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686296" y="2873486"/>
                    <a:ext cx="426574" cy="426574"/>
                  </a:xfrm>
                  <a:prstGeom prst="rect">
                    <a:avLst/>
                  </a:prstGeom>
                </p:spPr>
              </p:pic>
              <p:sp>
                <p:nvSpPr>
                  <p:cNvPr id="541" name="TextBox 540">
                    <a:extLst>
                      <a:ext uri="{FF2B5EF4-FFF2-40B4-BE49-F238E27FC236}">
                        <a16:creationId xmlns:a16="http://schemas.microsoft.com/office/drawing/2014/main" id="{BB4576FF-D375-C336-3C92-913BF61341E2}"/>
                      </a:ext>
                    </a:extLst>
                  </p:cNvPr>
                  <p:cNvSpPr txBox="1"/>
                  <p:nvPr/>
                </p:nvSpPr>
                <p:spPr>
                  <a:xfrm>
                    <a:off x="11660127" y="3219294"/>
                    <a:ext cx="47891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000" b="1" dirty="0"/>
                      <a:t>Data</a:t>
                    </a:r>
                    <a:endParaRPr lang="ko-KR" altLang="en-US" sz="1000" b="1" dirty="0"/>
                  </a:p>
                </p:txBody>
              </p:sp>
            </p:grpSp>
            <p:grpSp>
              <p:nvGrpSpPr>
                <p:cNvPr id="444" name="그룹 443">
                  <a:extLst>
                    <a:ext uri="{FF2B5EF4-FFF2-40B4-BE49-F238E27FC236}">
                      <a16:creationId xmlns:a16="http://schemas.microsoft.com/office/drawing/2014/main" id="{0E1045F0-0911-8319-81A4-C3FB18F764B2}"/>
                    </a:ext>
                  </a:extLst>
                </p:cNvPr>
                <p:cNvGrpSpPr/>
                <p:nvPr/>
              </p:nvGrpSpPr>
              <p:grpSpPr>
                <a:xfrm>
                  <a:off x="8568210" y="4966331"/>
                  <a:ext cx="1338124" cy="966191"/>
                  <a:chOff x="10800913" y="3627122"/>
                  <a:chExt cx="1338124" cy="966191"/>
                </a:xfrm>
              </p:grpSpPr>
              <p:grpSp>
                <p:nvGrpSpPr>
                  <p:cNvPr id="526" name="그룹 525">
                    <a:extLst>
                      <a:ext uri="{FF2B5EF4-FFF2-40B4-BE49-F238E27FC236}">
                        <a16:creationId xmlns:a16="http://schemas.microsoft.com/office/drawing/2014/main" id="{2F33DB6F-CADA-4B44-E108-2E1A5CFF4136}"/>
                      </a:ext>
                    </a:extLst>
                  </p:cNvPr>
                  <p:cNvGrpSpPr/>
                  <p:nvPr/>
                </p:nvGrpSpPr>
                <p:grpSpPr>
                  <a:xfrm>
                    <a:off x="10800913" y="3627122"/>
                    <a:ext cx="440826" cy="804388"/>
                    <a:chOff x="7401852" y="4012659"/>
                    <a:chExt cx="533400" cy="973310"/>
                  </a:xfrm>
                </p:grpSpPr>
                <p:sp>
                  <p:nvSpPr>
                    <p:cNvPr id="534" name="그래픽 2" descr="건물 단색으로 채워진">
                      <a:extLst>
                        <a:ext uri="{FF2B5EF4-FFF2-40B4-BE49-F238E27FC236}">
                          <a16:creationId xmlns:a16="http://schemas.microsoft.com/office/drawing/2014/main" id="{1CE36807-87D5-7AFB-5AB0-C8906291FF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01852" y="4185869"/>
                      <a:ext cx="533400" cy="800100"/>
                    </a:xfrm>
                    <a:custGeom>
                      <a:avLst/>
                      <a:gdLst>
                        <a:gd name="connsiteX0" fmla="*/ 428625 w 533400"/>
                        <a:gd name="connsiteY0" fmla="*/ 219075 h 800100"/>
                        <a:gd name="connsiteX1" fmla="*/ 371475 w 533400"/>
                        <a:gd name="connsiteY1" fmla="*/ 219075 h 800100"/>
                        <a:gd name="connsiteX2" fmla="*/ 371475 w 533400"/>
                        <a:gd name="connsiteY2" fmla="*/ 161925 h 800100"/>
                        <a:gd name="connsiteX3" fmla="*/ 428625 w 533400"/>
                        <a:gd name="connsiteY3" fmla="*/ 161925 h 800100"/>
                        <a:gd name="connsiteX4" fmla="*/ 428625 w 533400"/>
                        <a:gd name="connsiteY4" fmla="*/ 219075 h 800100"/>
                        <a:gd name="connsiteX5" fmla="*/ 428625 w 533400"/>
                        <a:gd name="connsiteY5" fmla="*/ 371475 h 800100"/>
                        <a:gd name="connsiteX6" fmla="*/ 371475 w 533400"/>
                        <a:gd name="connsiteY6" fmla="*/ 371475 h 800100"/>
                        <a:gd name="connsiteX7" fmla="*/ 371475 w 533400"/>
                        <a:gd name="connsiteY7" fmla="*/ 314325 h 800100"/>
                        <a:gd name="connsiteX8" fmla="*/ 428625 w 533400"/>
                        <a:gd name="connsiteY8" fmla="*/ 314325 h 800100"/>
                        <a:gd name="connsiteX9" fmla="*/ 428625 w 533400"/>
                        <a:gd name="connsiteY9" fmla="*/ 371475 h 800100"/>
                        <a:gd name="connsiteX10" fmla="*/ 428625 w 533400"/>
                        <a:gd name="connsiteY10" fmla="*/ 523875 h 800100"/>
                        <a:gd name="connsiteX11" fmla="*/ 371475 w 533400"/>
                        <a:gd name="connsiteY11" fmla="*/ 523875 h 800100"/>
                        <a:gd name="connsiteX12" fmla="*/ 371475 w 533400"/>
                        <a:gd name="connsiteY12" fmla="*/ 466725 h 800100"/>
                        <a:gd name="connsiteX13" fmla="*/ 428625 w 533400"/>
                        <a:gd name="connsiteY13" fmla="*/ 466725 h 800100"/>
                        <a:gd name="connsiteX14" fmla="*/ 428625 w 533400"/>
                        <a:gd name="connsiteY14" fmla="*/ 523875 h 800100"/>
                        <a:gd name="connsiteX15" fmla="*/ 428625 w 533400"/>
                        <a:gd name="connsiteY15" fmla="*/ 676275 h 800100"/>
                        <a:gd name="connsiteX16" fmla="*/ 371475 w 533400"/>
                        <a:gd name="connsiteY16" fmla="*/ 676275 h 800100"/>
                        <a:gd name="connsiteX17" fmla="*/ 371475 w 533400"/>
                        <a:gd name="connsiteY17" fmla="*/ 619125 h 800100"/>
                        <a:gd name="connsiteX18" fmla="*/ 428625 w 533400"/>
                        <a:gd name="connsiteY18" fmla="*/ 619125 h 800100"/>
                        <a:gd name="connsiteX19" fmla="*/ 428625 w 533400"/>
                        <a:gd name="connsiteY19" fmla="*/ 676275 h 800100"/>
                        <a:gd name="connsiteX20" fmla="*/ 295275 w 533400"/>
                        <a:gd name="connsiteY20" fmla="*/ 219075 h 800100"/>
                        <a:gd name="connsiteX21" fmla="*/ 238125 w 533400"/>
                        <a:gd name="connsiteY21" fmla="*/ 219075 h 800100"/>
                        <a:gd name="connsiteX22" fmla="*/ 238125 w 533400"/>
                        <a:gd name="connsiteY22" fmla="*/ 161925 h 800100"/>
                        <a:gd name="connsiteX23" fmla="*/ 295275 w 533400"/>
                        <a:gd name="connsiteY23" fmla="*/ 161925 h 800100"/>
                        <a:gd name="connsiteX24" fmla="*/ 295275 w 533400"/>
                        <a:gd name="connsiteY24" fmla="*/ 219075 h 800100"/>
                        <a:gd name="connsiteX25" fmla="*/ 295275 w 533400"/>
                        <a:gd name="connsiteY25" fmla="*/ 371475 h 800100"/>
                        <a:gd name="connsiteX26" fmla="*/ 238125 w 533400"/>
                        <a:gd name="connsiteY26" fmla="*/ 371475 h 800100"/>
                        <a:gd name="connsiteX27" fmla="*/ 238125 w 533400"/>
                        <a:gd name="connsiteY27" fmla="*/ 314325 h 800100"/>
                        <a:gd name="connsiteX28" fmla="*/ 295275 w 533400"/>
                        <a:gd name="connsiteY28" fmla="*/ 314325 h 800100"/>
                        <a:gd name="connsiteX29" fmla="*/ 295275 w 533400"/>
                        <a:gd name="connsiteY29" fmla="*/ 371475 h 800100"/>
                        <a:gd name="connsiteX30" fmla="*/ 295275 w 533400"/>
                        <a:gd name="connsiteY30" fmla="*/ 523875 h 800100"/>
                        <a:gd name="connsiteX31" fmla="*/ 238125 w 533400"/>
                        <a:gd name="connsiteY31" fmla="*/ 523875 h 800100"/>
                        <a:gd name="connsiteX32" fmla="*/ 238125 w 533400"/>
                        <a:gd name="connsiteY32" fmla="*/ 466725 h 800100"/>
                        <a:gd name="connsiteX33" fmla="*/ 295275 w 533400"/>
                        <a:gd name="connsiteY33" fmla="*/ 466725 h 800100"/>
                        <a:gd name="connsiteX34" fmla="*/ 295275 w 533400"/>
                        <a:gd name="connsiteY34" fmla="*/ 523875 h 800100"/>
                        <a:gd name="connsiteX35" fmla="*/ 295275 w 533400"/>
                        <a:gd name="connsiteY35" fmla="*/ 733425 h 800100"/>
                        <a:gd name="connsiteX36" fmla="*/ 238125 w 533400"/>
                        <a:gd name="connsiteY36" fmla="*/ 733425 h 800100"/>
                        <a:gd name="connsiteX37" fmla="*/ 238125 w 533400"/>
                        <a:gd name="connsiteY37" fmla="*/ 619125 h 800100"/>
                        <a:gd name="connsiteX38" fmla="*/ 295275 w 533400"/>
                        <a:gd name="connsiteY38" fmla="*/ 619125 h 800100"/>
                        <a:gd name="connsiteX39" fmla="*/ 295275 w 533400"/>
                        <a:gd name="connsiteY39" fmla="*/ 733425 h 800100"/>
                        <a:gd name="connsiteX40" fmla="*/ 161925 w 533400"/>
                        <a:gd name="connsiteY40" fmla="*/ 219075 h 800100"/>
                        <a:gd name="connsiteX41" fmla="*/ 104775 w 533400"/>
                        <a:gd name="connsiteY41" fmla="*/ 219075 h 800100"/>
                        <a:gd name="connsiteX42" fmla="*/ 104775 w 533400"/>
                        <a:gd name="connsiteY42" fmla="*/ 161925 h 800100"/>
                        <a:gd name="connsiteX43" fmla="*/ 161925 w 533400"/>
                        <a:gd name="connsiteY43" fmla="*/ 161925 h 800100"/>
                        <a:gd name="connsiteX44" fmla="*/ 161925 w 533400"/>
                        <a:gd name="connsiteY44" fmla="*/ 219075 h 800100"/>
                        <a:gd name="connsiteX45" fmla="*/ 161925 w 533400"/>
                        <a:gd name="connsiteY45" fmla="*/ 371475 h 800100"/>
                        <a:gd name="connsiteX46" fmla="*/ 104775 w 533400"/>
                        <a:gd name="connsiteY46" fmla="*/ 371475 h 800100"/>
                        <a:gd name="connsiteX47" fmla="*/ 104775 w 533400"/>
                        <a:gd name="connsiteY47" fmla="*/ 314325 h 800100"/>
                        <a:gd name="connsiteX48" fmla="*/ 161925 w 533400"/>
                        <a:gd name="connsiteY48" fmla="*/ 314325 h 800100"/>
                        <a:gd name="connsiteX49" fmla="*/ 161925 w 533400"/>
                        <a:gd name="connsiteY49" fmla="*/ 371475 h 800100"/>
                        <a:gd name="connsiteX50" fmla="*/ 161925 w 533400"/>
                        <a:gd name="connsiteY50" fmla="*/ 523875 h 800100"/>
                        <a:gd name="connsiteX51" fmla="*/ 104775 w 533400"/>
                        <a:gd name="connsiteY51" fmla="*/ 523875 h 800100"/>
                        <a:gd name="connsiteX52" fmla="*/ 104775 w 533400"/>
                        <a:gd name="connsiteY52" fmla="*/ 466725 h 800100"/>
                        <a:gd name="connsiteX53" fmla="*/ 161925 w 533400"/>
                        <a:gd name="connsiteY53" fmla="*/ 466725 h 800100"/>
                        <a:gd name="connsiteX54" fmla="*/ 161925 w 533400"/>
                        <a:gd name="connsiteY54" fmla="*/ 523875 h 800100"/>
                        <a:gd name="connsiteX55" fmla="*/ 161925 w 533400"/>
                        <a:gd name="connsiteY55" fmla="*/ 676275 h 800100"/>
                        <a:gd name="connsiteX56" fmla="*/ 104775 w 533400"/>
                        <a:gd name="connsiteY56" fmla="*/ 676275 h 800100"/>
                        <a:gd name="connsiteX57" fmla="*/ 104775 w 533400"/>
                        <a:gd name="connsiteY57" fmla="*/ 619125 h 800100"/>
                        <a:gd name="connsiteX58" fmla="*/ 161925 w 533400"/>
                        <a:gd name="connsiteY58" fmla="*/ 619125 h 800100"/>
                        <a:gd name="connsiteX59" fmla="*/ 161925 w 533400"/>
                        <a:gd name="connsiteY59" fmla="*/ 676275 h 800100"/>
                        <a:gd name="connsiteX60" fmla="*/ 495300 w 533400"/>
                        <a:gd name="connsiteY60" fmla="*/ 733425 h 800100"/>
                        <a:gd name="connsiteX61" fmla="*/ 495300 w 533400"/>
                        <a:gd name="connsiteY61" fmla="*/ 95250 h 800100"/>
                        <a:gd name="connsiteX62" fmla="*/ 466725 w 533400"/>
                        <a:gd name="connsiteY62" fmla="*/ 95250 h 800100"/>
                        <a:gd name="connsiteX63" fmla="*/ 466725 w 533400"/>
                        <a:gd name="connsiteY63" fmla="*/ 38100 h 800100"/>
                        <a:gd name="connsiteX64" fmla="*/ 438150 w 533400"/>
                        <a:gd name="connsiteY64" fmla="*/ 38100 h 800100"/>
                        <a:gd name="connsiteX65" fmla="*/ 438150 w 533400"/>
                        <a:gd name="connsiteY65" fmla="*/ 0 h 800100"/>
                        <a:gd name="connsiteX66" fmla="*/ 95250 w 533400"/>
                        <a:gd name="connsiteY66" fmla="*/ 0 h 800100"/>
                        <a:gd name="connsiteX67" fmla="*/ 95250 w 533400"/>
                        <a:gd name="connsiteY67" fmla="*/ 38100 h 800100"/>
                        <a:gd name="connsiteX68" fmla="*/ 66675 w 533400"/>
                        <a:gd name="connsiteY68" fmla="*/ 38100 h 800100"/>
                        <a:gd name="connsiteX69" fmla="*/ 66675 w 533400"/>
                        <a:gd name="connsiteY69" fmla="*/ 95250 h 800100"/>
                        <a:gd name="connsiteX70" fmla="*/ 38100 w 533400"/>
                        <a:gd name="connsiteY70" fmla="*/ 95250 h 800100"/>
                        <a:gd name="connsiteX71" fmla="*/ 38100 w 533400"/>
                        <a:gd name="connsiteY71" fmla="*/ 733425 h 800100"/>
                        <a:gd name="connsiteX72" fmla="*/ 0 w 533400"/>
                        <a:gd name="connsiteY72" fmla="*/ 733425 h 800100"/>
                        <a:gd name="connsiteX73" fmla="*/ 0 w 533400"/>
                        <a:gd name="connsiteY73" fmla="*/ 800100 h 800100"/>
                        <a:gd name="connsiteX74" fmla="*/ 533400 w 533400"/>
                        <a:gd name="connsiteY74" fmla="*/ 800100 h 800100"/>
                        <a:gd name="connsiteX75" fmla="*/ 533400 w 533400"/>
                        <a:gd name="connsiteY75" fmla="*/ 733425 h 800100"/>
                        <a:gd name="connsiteX76" fmla="*/ 495300 w 533400"/>
                        <a:gd name="connsiteY76" fmla="*/ 733425 h 8001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  <a:cxn ang="0">
                          <a:pos x="connsiteX37" y="connsiteY37"/>
                        </a:cxn>
                        <a:cxn ang="0">
                          <a:pos x="connsiteX38" y="connsiteY38"/>
                        </a:cxn>
                        <a:cxn ang="0">
                          <a:pos x="connsiteX39" y="connsiteY39"/>
                        </a:cxn>
                        <a:cxn ang="0">
                          <a:pos x="connsiteX40" y="connsiteY40"/>
                        </a:cxn>
                        <a:cxn ang="0">
                          <a:pos x="connsiteX41" y="connsiteY41"/>
                        </a:cxn>
                        <a:cxn ang="0">
                          <a:pos x="connsiteX42" y="connsiteY42"/>
                        </a:cxn>
                        <a:cxn ang="0">
                          <a:pos x="connsiteX43" y="connsiteY43"/>
                        </a:cxn>
                        <a:cxn ang="0">
                          <a:pos x="connsiteX44" y="connsiteY44"/>
                        </a:cxn>
                        <a:cxn ang="0">
                          <a:pos x="connsiteX45" y="connsiteY45"/>
                        </a:cxn>
                        <a:cxn ang="0">
                          <a:pos x="connsiteX46" y="connsiteY46"/>
                        </a:cxn>
                        <a:cxn ang="0">
                          <a:pos x="connsiteX47" y="connsiteY47"/>
                        </a:cxn>
                        <a:cxn ang="0">
                          <a:pos x="connsiteX48" y="connsiteY48"/>
                        </a:cxn>
                        <a:cxn ang="0">
                          <a:pos x="connsiteX49" y="connsiteY49"/>
                        </a:cxn>
                        <a:cxn ang="0">
                          <a:pos x="connsiteX50" y="connsiteY50"/>
                        </a:cxn>
                        <a:cxn ang="0">
                          <a:pos x="connsiteX51" y="connsiteY51"/>
                        </a:cxn>
                        <a:cxn ang="0">
                          <a:pos x="connsiteX52" y="connsiteY52"/>
                        </a:cxn>
                        <a:cxn ang="0">
                          <a:pos x="connsiteX53" y="connsiteY53"/>
                        </a:cxn>
                        <a:cxn ang="0">
                          <a:pos x="connsiteX54" y="connsiteY54"/>
                        </a:cxn>
                        <a:cxn ang="0">
                          <a:pos x="connsiteX55" y="connsiteY55"/>
                        </a:cxn>
                        <a:cxn ang="0">
                          <a:pos x="connsiteX56" y="connsiteY56"/>
                        </a:cxn>
                        <a:cxn ang="0">
                          <a:pos x="connsiteX57" y="connsiteY57"/>
                        </a:cxn>
                        <a:cxn ang="0">
                          <a:pos x="connsiteX58" y="connsiteY58"/>
                        </a:cxn>
                        <a:cxn ang="0">
                          <a:pos x="connsiteX59" y="connsiteY59"/>
                        </a:cxn>
                        <a:cxn ang="0">
                          <a:pos x="connsiteX60" y="connsiteY60"/>
                        </a:cxn>
                        <a:cxn ang="0">
                          <a:pos x="connsiteX61" y="connsiteY61"/>
                        </a:cxn>
                        <a:cxn ang="0">
                          <a:pos x="connsiteX62" y="connsiteY62"/>
                        </a:cxn>
                        <a:cxn ang="0">
                          <a:pos x="connsiteX63" y="connsiteY63"/>
                        </a:cxn>
                        <a:cxn ang="0">
                          <a:pos x="connsiteX64" y="connsiteY64"/>
                        </a:cxn>
                        <a:cxn ang="0">
                          <a:pos x="connsiteX65" y="connsiteY65"/>
                        </a:cxn>
                        <a:cxn ang="0">
                          <a:pos x="connsiteX66" y="connsiteY66"/>
                        </a:cxn>
                        <a:cxn ang="0">
                          <a:pos x="connsiteX67" y="connsiteY67"/>
                        </a:cxn>
                        <a:cxn ang="0">
                          <a:pos x="connsiteX68" y="connsiteY68"/>
                        </a:cxn>
                        <a:cxn ang="0">
                          <a:pos x="connsiteX69" y="connsiteY69"/>
                        </a:cxn>
                        <a:cxn ang="0">
                          <a:pos x="connsiteX70" y="connsiteY70"/>
                        </a:cxn>
                        <a:cxn ang="0">
                          <a:pos x="connsiteX71" y="connsiteY71"/>
                        </a:cxn>
                        <a:cxn ang="0">
                          <a:pos x="connsiteX72" y="connsiteY72"/>
                        </a:cxn>
                        <a:cxn ang="0">
                          <a:pos x="connsiteX73" y="connsiteY73"/>
                        </a:cxn>
                        <a:cxn ang="0">
                          <a:pos x="connsiteX74" y="connsiteY74"/>
                        </a:cxn>
                        <a:cxn ang="0">
                          <a:pos x="connsiteX75" y="connsiteY75"/>
                        </a:cxn>
                        <a:cxn ang="0">
                          <a:pos x="connsiteX76" y="connsiteY76"/>
                        </a:cxn>
                      </a:cxnLst>
                      <a:rect l="l" t="t" r="r" b="b"/>
                      <a:pathLst>
                        <a:path w="533400" h="800100">
                          <a:moveTo>
                            <a:pt x="428625" y="219075"/>
                          </a:moveTo>
                          <a:lnTo>
                            <a:pt x="371475" y="219075"/>
                          </a:lnTo>
                          <a:lnTo>
                            <a:pt x="371475" y="161925"/>
                          </a:lnTo>
                          <a:lnTo>
                            <a:pt x="428625" y="161925"/>
                          </a:lnTo>
                          <a:lnTo>
                            <a:pt x="428625" y="219075"/>
                          </a:lnTo>
                          <a:close/>
                          <a:moveTo>
                            <a:pt x="428625" y="371475"/>
                          </a:moveTo>
                          <a:lnTo>
                            <a:pt x="371475" y="371475"/>
                          </a:lnTo>
                          <a:lnTo>
                            <a:pt x="371475" y="314325"/>
                          </a:lnTo>
                          <a:lnTo>
                            <a:pt x="428625" y="314325"/>
                          </a:lnTo>
                          <a:lnTo>
                            <a:pt x="428625" y="371475"/>
                          </a:lnTo>
                          <a:close/>
                          <a:moveTo>
                            <a:pt x="428625" y="523875"/>
                          </a:moveTo>
                          <a:lnTo>
                            <a:pt x="371475" y="523875"/>
                          </a:lnTo>
                          <a:lnTo>
                            <a:pt x="371475" y="466725"/>
                          </a:lnTo>
                          <a:lnTo>
                            <a:pt x="428625" y="466725"/>
                          </a:lnTo>
                          <a:lnTo>
                            <a:pt x="428625" y="523875"/>
                          </a:lnTo>
                          <a:close/>
                          <a:moveTo>
                            <a:pt x="428625" y="676275"/>
                          </a:moveTo>
                          <a:lnTo>
                            <a:pt x="371475" y="676275"/>
                          </a:lnTo>
                          <a:lnTo>
                            <a:pt x="371475" y="619125"/>
                          </a:lnTo>
                          <a:lnTo>
                            <a:pt x="428625" y="619125"/>
                          </a:lnTo>
                          <a:lnTo>
                            <a:pt x="428625" y="676275"/>
                          </a:lnTo>
                          <a:close/>
                          <a:moveTo>
                            <a:pt x="295275" y="219075"/>
                          </a:moveTo>
                          <a:lnTo>
                            <a:pt x="238125" y="219075"/>
                          </a:lnTo>
                          <a:lnTo>
                            <a:pt x="238125" y="161925"/>
                          </a:lnTo>
                          <a:lnTo>
                            <a:pt x="295275" y="161925"/>
                          </a:lnTo>
                          <a:lnTo>
                            <a:pt x="295275" y="219075"/>
                          </a:lnTo>
                          <a:close/>
                          <a:moveTo>
                            <a:pt x="295275" y="371475"/>
                          </a:moveTo>
                          <a:lnTo>
                            <a:pt x="238125" y="371475"/>
                          </a:lnTo>
                          <a:lnTo>
                            <a:pt x="238125" y="314325"/>
                          </a:lnTo>
                          <a:lnTo>
                            <a:pt x="295275" y="314325"/>
                          </a:lnTo>
                          <a:lnTo>
                            <a:pt x="295275" y="371475"/>
                          </a:lnTo>
                          <a:close/>
                          <a:moveTo>
                            <a:pt x="295275" y="523875"/>
                          </a:moveTo>
                          <a:lnTo>
                            <a:pt x="238125" y="523875"/>
                          </a:lnTo>
                          <a:lnTo>
                            <a:pt x="238125" y="466725"/>
                          </a:lnTo>
                          <a:lnTo>
                            <a:pt x="295275" y="466725"/>
                          </a:lnTo>
                          <a:lnTo>
                            <a:pt x="295275" y="523875"/>
                          </a:lnTo>
                          <a:close/>
                          <a:moveTo>
                            <a:pt x="295275" y="733425"/>
                          </a:moveTo>
                          <a:lnTo>
                            <a:pt x="238125" y="733425"/>
                          </a:lnTo>
                          <a:lnTo>
                            <a:pt x="238125" y="619125"/>
                          </a:lnTo>
                          <a:lnTo>
                            <a:pt x="295275" y="619125"/>
                          </a:lnTo>
                          <a:lnTo>
                            <a:pt x="295275" y="733425"/>
                          </a:lnTo>
                          <a:close/>
                          <a:moveTo>
                            <a:pt x="161925" y="219075"/>
                          </a:moveTo>
                          <a:lnTo>
                            <a:pt x="104775" y="219075"/>
                          </a:lnTo>
                          <a:lnTo>
                            <a:pt x="104775" y="161925"/>
                          </a:lnTo>
                          <a:lnTo>
                            <a:pt x="161925" y="161925"/>
                          </a:lnTo>
                          <a:lnTo>
                            <a:pt x="161925" y="219075"/>
                          </a:lnTo>
                          <a:close/>
                          <a:moveTo>
                            <a:pt x="161925" y="371475"/>
                          </a:moveTo>
                          <a:lnTo>
                            <a:pt x="104775" y="371475"/>
                          </a:lnTo>
                          <a:lnTo>
                            <a:pt x="104775" y="314325"/>
                          </a:lnTo>
                          <a:lnTo>
                            <a:pt x="161925" y="314325"/>
                          </a:lnTo>
                          <a:lnTo>
                            <a:pt x="161925" y="371475"/>
                          </a:lnTo>
                          <a:close/>
                          <a:moveTo>
                            <a:pt x="161925" y="523875"/>
                          </a:moveTo>
                          <a:lnTo>
                            <a:pt x="104775" y="523875"/>
                          </a:lnTo>
                          <a:lnTo>
                            <a:pt x="104775" y="466725"/>
                          </a:lnTo>
                          <a:lnTo>
                            <a:pt x="161925" y="466725"/>
                          </a:lnTo>
                          <a:lnTo>
                            <a:pt x="161925" y="523875"/>
                          </a:lnTo>
                          <a:close/>
                          <a:moveTo>
                            <a:pt x="161925" y="676275"/>
                          </a:moveTo>
                          <a:lnTo>
                            <a:pt x="104775" y="676275"/>
                          </a:lnTo>
                          <a:lnTo>
                            <a:pt x="104775" y="619125"/>
                          </a:lnTo>
                          <a:lnTo>
                            <a:pt x="161925" y="619125"/>
                          </a:lnTo>
                          <a:lnTo>
                            <a:pt x="161925" y="676275"/>
                          </a:lnTo>
                          <a:close/>
                          <a:moveTo>
                            <a:pt x="495300" y="733425"/>
                          </a:moveTo>
                          <a:lnTo>
                            <a:pt x="495300" y="95250"/>
                          </a:lnTo>
                          <a:lnTo>
                            <a:pt x="466725" y="95250"/>
                          </a:lnTo>
                          <a:lnTo>
                            <a:pt x="466725" y="38100"/>
                          </a:lnTo>
                          <a:lnTo>
                            <a:pt x="438150" y="38100"/>
                          </a:lnTo>
                          <a:lnTo>
                            <a:pt x="438150" y="0"/>
                          </a:lnTo>
                          <a:lnTo>
                            <a:pt x="95250" y="0"/>
                          </a:lnTo>
                          <a:lnTo>
                            <a:pt x="95250" y="38100"/>
                          </a:lnTo>
                          <a:lnTo>
                            <a:pt x="66675" y="38100"/>
                          </a:lnTo>
                          <a:lnTo>
                            <a:pt x="66675" y="95250"/>
                          </a:lnTo>
                          <a:lnTo>
                            <a:pt x="38100" y="95250"/>
                          </a:lnTo>
                          <a:lnTo>
                            <a:pt x="38100" y="733425"/>
                          </a:lnTo>
                          <a:lnTo>
                            <a:pt x="0" y="733425"/>
                          </a:lnTo>
                          <a:lnTo>
                            <a:pt x="0" y="800100"/>
                          </a:lnTo>
                          <a:lnTo>
                            <a:pt x="533400" y="800100"/>
                          </a:lnTo>
                          <a:lnTo>
                            <a:pt x="533400" y="733425"/>
                          </a:lnTo>
                          <a:lnTo>
                            <a:pt x="495300" y="733425"/>
                          </a:lnTo>
                          <a:close/>
                        </a:path>
                      </a:pathLst>
                    </a:custGeom>
                    <a:solidFill>
                      <a:schemeClr val="bg2">
                        <a:lumMod val="50000"/>
                      </a:schemeClr>
                    </a:solidFill>
                    <a:ln w="9525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grpSp>
                  <p:nvGrpSpPr>
                    <p:cNvPr id="535" name="그룹 534">
                      <a:extLst>
                        <a:ext uri="{FF2B5EF4-FFF2-40B4-BE49-F238E27FC236}">
                          <a16:creationId xmlns:a16="http://schemas.microsoft.com/office/drawing/2014/main" id="{F02663E2-2883-8228-9694-36B0549ED96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542374" y="4012659"/>
                      <a:ext cx="252355" cy="252355"/>
                      <a:chOff x="7899102" y="2709000"/>
                      <a:chExt cx="720000" cy="720000"/>
                    </a:xfrm>
                  </p:grpSpPr>
                  <p:sp>
                    <p:nvSpPr>
                      <p:cNvPr id="536" name="타원 535">
                        <a:extLst>
                          <a:ext uri="{FF2B5EF4-FFF2-40B4-BE49-F238E27FC236}">
                            <a16:creationId xmlns:a16="http://schemas.microsoft.com/office/drawing/2014/main" id="{627D6B83-4B80-79CF-6D42-62B576C2D54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99102" y="2709000"/>
                        <a:ext cx="720000" cy="720000"/>
                      </a:xfrm>
                      <a:prstGeom prst="ellipse">
                        <a:avLst/>
                      </a:prstGeom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 sz="1200" dirty="0"/>
                      </a:p>
                    </p:txBody>
                  </p:sp>
                  <p:sp>
                    <p:nvSpPr>
                      <p:cNvPr id="537" name="자유형: 도형 536">
                        <a:extLst>
                          <a:ext uri="{FF2B5EF4-FFF2-40B4-BE49-F238E27FC236}">
                            <a16:creationId xmlns:a16="http://schemas.microsoft.com/office/drawing/2014/main" id="{6D74300A-C6C1-9394-1E4E-67E4E6151EE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030502" y="2840400"/>
                        <a:ext cx="457200" cy="457200"/>
                      </a:xfrm>
                      <a:custGeom>
                        <a:avLst/>
                        <a:gdLst>
                          <a:gd name="connsiteX0" fmla="*/ 419100 w 457200"/>
                          <a:gd name="connsiteY0" fmla="*/ 152400 h 457200"/>
                          <a:gd name="connsiteX1" fmla="*/ 304800 w 457200"/>
                          <a:gd name="connsiteY1" fmla="*/ 152400 h 457200"/>
                          <a:gd name="connsiteX2" fmla="*/ 304800 w 457200"/>
                          <a:gd name="connsiteY2" fmla="*/ 38100 h 457200"/>
                          <a:gd name="connsiteX3" fmla="*/ 266700 w 457200"/>
                          <a:gd name="connsiteY3" fmla="*/ 0 h 457200"/>
                          <a:gd name="connsiteX4" fmla="*/ 190500 w 457200"/>
                          <a:gd name="connsiteY4" fmla="*/ 0 h 457200"/>
                          <a:gd name="connsiteX5" fmla="*/ 152400 w 457200"/>
                          <a:gd name="connsiteY5" fmla="*/ 38100 h 457200"/>
                          <a:gd name="connsiteX6" fmla="*/ 152400 w 457200"/>
                          <a:gd name="connsiteY6" fmla="*/ 152400 h 457200"/>
                          <a:gd name="connsiteX7" fmla="*/ 38100 w 457200"/>
                          <a:gd name="connsiteY7" fmla="*/ 152400 h 457200"/>
                          <a:gd name="connsiteX8" fmla="*/ 0 w 457200"/>
                          <a:gd name="connsiteY8" fmla="*/ 190500 h 457200"/>
                          <a:gd name="connsiteX9" fmla="*/ 0 w 457200"/>
                          <a:gd name="connsiteY9" fmla="*/ 266700 h 457200"/>
                          <a:gd name="connsiteX10" fmla="*/ 38100 w 457200"/>
                          <a:gd name="connsiteY10" fmla="*/ 304800 h 457200"/>
                          <a:gd name="connsiteX11" fmla="*/ 152400 w 457200"/>
                          <a:gd name="connsiteY11" fmla="*/ 304800 h 457200"/>
                          <a:gd name="connsiteX12" fmla="*/ 152400 w 457200"/>
                          <a:gd name="connsiteY12" fmla="*/ 419100 h 457200"/>
                          <a:gd name="connsiteX13" fmla="*/ 190500 w 457200"/>
                          <a:gd name="connsiteY13" fmla="*/ 457200 h 457200"/>
                          <a:gd name="connsiteX14" fmla="*/ 266700 w 457200"/>
                          <a:gd name="connsiteY14" fmla="*/ 457200 h 457200"/>
                          <a:gd name="connsiteX15" fmla="*/ 304800 w 457200"/>
                          <a:gd name="connsiteY15" fmla="*/ 419100 h 457200"/>
                          <a:gd name="connsiteX16" fmla="*/ 304800 w 457200"/>
                          <a:gd name="connsiteY16" fmla="*/ 304800 h 457200"/>
                          <a:gd name="connsiteX17" fmla="*/ 419100 w 457200"/>
                          <a:gd name="connsiteY17" fmla="*/ 304800 h 457200"/>
                          <a:gd name="connsiteX18" fmla="*/ 457200 w 457200"/>
                          <a:gd name="connsiteY18" fmla="*/ 266700 h 457200"/>
                          <a:gd name="connsiteX19" fmla="*/ 457200 w 457200"/>
                          <a:gd name="connsiteY19" fmla="*/ 190500 h 457200"/>
                          <a:gd name="connsiteX20" fmla="*/ 419100 w 457200"/>
                          <a:gd name="connsiteY20" fmla="*/ 152400 h 4572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</a:cxnLst>
                        <a:rect l="l" t="t" r="r" b="b"/>
                        <a:pathLst>
                          <a:path w="457200" h="457200">
                            <a:moveTo>
                              <a:pt x="419100" y="152400"/>
                            </a:moveTo>
                            <a:lnTo>
                              <a:pt x="304800" y="152400"/>
                            </a:lnTo>
                            <a:lnTo>
                              <a:pt x="304800" y="38100"/>
                            </a:lnTo>
                            <a:cubicBezTo>
                              <a:pt x="304800" y="17145"/>
                              <a:pt x="287655" y="0"/>
                              <a:pt x="266700" y="0"/>
                            </a:cubicBezTo>
                            <a:lnTo>
                              <a:pt x="190500" y="0"/>
                            </a:lnTo>
                            <a:cubicBezTo>
                              <a:pt x="169545" y="0"/>
                              <a:pt x="152400" y="17145"/>
                              <a:pt x="152400" y="38100"/>
                            </a:cubicBezTo>
                            <a:lnTo>
                              <a:pt x="152400" y="152400"/>
                            </a:lnTo>
                            <a:lnTo>
                              <a:pt x="38100" y="152400"/>
                            </a:lnTo>
                            <a:cubicBezTo>
                              <a:pt x="17145" y="152400"/>
                              <a:pt x="0" y="169545"/>
                              <a:pt x="0" y="190500"/>
                            </a:cubicBezTo>
                            <a:lnTo>
                              <a:pt x="0" y="266700"/>
                            </a:lnTo>
                            <a:cubicBezTo>
                              <a:pt x="0" y="287655"/>
                              <a:pt x="17145" y="304800"/>
                              <a:pt x="38100" y="304800"/>
                            </a:cubicBezTo>
                            <a:lnTo>
                              <a:pt x="152400" y="304800"/>
                            </a:lnTo>
                            <a:lnTo>
                              <a:pt x="152400" y="419100"/>
                            </a:lnTo>
                            <a:cubicBezTo>
                              <a:pt x="152400" y="440055"/>
                              <a:pt x="169545" y="457200"/>
                              <a:pt x="190500" y="457200"/>
                            </a:cubicBezTo>
                            <a:lnTo>
                              <a:pt x="266700" y="457200"/>
                            </a:lnTo>
                            <a:cubicBezTo>
                              <a:pt x="287655" y="457200"/>
                              <a:pt x="304800" y="440055"/>
                              <a:pt x="304800" y="419100"/>
                            </a:cubicBezTo>
                            <a:lnTo>
                              <a:pt x="304800" y="304800"/>
                            </a:lnTo>
                            <a:lnTo>
                              <a:pt x="419100" y="304800"/>
                            </a:lnTo>
                            <a:cubicBezTo>
                              <a:pt x="440055" y="304800"/>
                              <a:pt x="457200" y="287655"/>
                              <a:pt x="457200" y="266700"/>
                            </a:cubicBezTo>
                            <a:lnTo>
                              <a:pt x="457200" y="190500"/>
                            </a:lnTo>
                            <a:cubicBezTo>
                              <a:pt x="457200" y="169545"/>
                              <a:pt x="440055" y="152400"/>
                              <a:pt x="419100" y="152400"/>
                            </a:cubicBezTo>
                            <a:close/>
                          </a:path>
                        </a:pathLst>
                      </a:custGeom>
                      <a:solidFill>
                        <a:srgbClr val="000000"/>
                      </a:solidFill>
                      <a:ln w="9525" cap="flat">
                        <a:noFill/>
                        <a:prstDash val="solid"/>
                        <a:miter/>
                      </a:ln>
                    </p:spPr>
                    <p:txBody>
                      <a:bodyPr rtlCol="0" anchor="ctr"/>
                      <a:lstStyle/>
                      <a:p>
                        <a:endParaRPr lang="ko-KR" altLang="en-US" sz="1200"/>
                      </a:p>
                    </p:txBody>
                  </p:sp>
                </p:grpSp>
              </p:grpSp>
              <p:grpSp>
                <p:nvGrpSpPr>
                  <p:cNvPr id="527" name="그룹 526">
                    <a:extLst>
                      <a:ext uri="{FF2B5EF4-FFF2-40B4-BE49-F238E27FC236}">
                        <a16:creationId xmlns:a16="http://schemas.microsoft.com/office/drawing/2014/main" id="{618437D8-CABB-013E-23C5-FFB4FEFF5251}"/>
                      </a:ext>
                    </a:extLst>
                  </p:cNvPr>
                  <p:cNvGrpSpPr/>
                  <p:nvPr/>
                </p:nvGrpSpPr>
                <p:grpSpPr>
                  <a:xfrm>
                    <a:off x="11418651" y="4006428"/>
                    <a:ext cx="220413" cy="425083"/>
                    <a:chOff x="7984215" y="2233881"/>
                    <a:chExt cx="266700" cy="514350"/>
                  </a:xfrm>
                  <a:solidFill>
                    <a:schemeClr val="accent2"/>
                  </a:solidFill>
                </p:grpSpPr>
                <p:sp>
                  <p:nvSpPr>
                    <p:cNvPr id="530" name="자유형: 도형 529">
                      <a:extLst>
                        <a:ext uri="{FF2B5EF4-FFF2-40B4-BE49-F238E27FC236}">
                          <a16:creationId xmlns:a16="http://schemas.microsoft.com/office/drawing/2014/main" id="{3D92D07E-8DE5-2D8E-4093-075E797AB7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2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31" name="자유형: 도형 530">
                      <a:extLst>
                        <a:ext uri="{FF2B5EF4-FFF2-40B4-BE49-F238E27FC236}">
                          <a16:creationId xmlns:a16="http://schemas.microsoft.com/office/drawing/2014/main" id="{FAC2F890-34E8-6314-FAE3-E0AD98BAC16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2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32" name="자유형: 도형 531">
                      <a:extLst>
                        <a:ext uri="{FF2B5EF4-FFF2-40B4-BE49-F238E27FC236}">
                          <a16:creationId xmlns:a16="http://schemas.microsoft.com/office/drawing/2014/main" id="{F566070F-63F6-19FF-CA40-C669FD6CF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2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533" name="자유형: 도형 532">
                      <a:extLst>
                        <a:ext uri="{FF2B5EF4-FFF2-40B4-BE49-F238E27FC236}">
                          <a16:creationId xmlns:a16="http://schemas.microsoft.com/office/drawing/2014/main" id="{9679EF13-195D-7878-9265-D57ADA9C37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accent2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  <p:pic>
                <p:nvPicPr>
                  <p:cNvPr id="528" name="그래픽 527" descr="데이터베이스 단색으로 채워진">
                    <a:extLst>
                      <a:ext uri="{FF2B5EF4-FFF2-40B4-BE49-F238E27FC236}">
                        <a16:creationId xmlns:a16="http://schemas.microsoft.com/office/drawing/2014/main" id="{A9CB3C10-B779-B05A-B2D9-EF32F746AD8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8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686296" y="4005682"/>
                    <a:ext cx="426574" cy="426574"/>
                  </a:xfrm>
                  <a:prstGeom prst="rect">
                    <a:avLst/>
                  </a:prstGeom>
                </p:spPr>
              </p:pic>
              <p:sp>
                <p:nvSpPr>
                  <p:cNvPr id="529" name="TextBox 528">
                    <a:extLst>
                      <a:ext uri="{FF2B5EF4-FFF2-40B4-BE49-F238E27FC236}">
                        <a16:creationId xmlns:a16="http://schemas.microsoft.com/office/drawing/2014/main" id="{786DF874-1F05-7B87-AB36-0018268A8399}"/>
                      </a:ext>
                    </a:extLst>
                  </p:cNvPr>
                  <p:cNvSpPr txBox="1"/>
                  <p:nvPr/>
                </p:nvSpPr>
                <p:spPr>
                  <a:xfrm>
                    <a:off x="11660127" y="4347092"/>
                    <a:ext cx="478910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altLang="ko-KR" sz="1000" b="1" dirty="0"/>
                      <a:t>Data</a:t>
                    </a:r>
                    <a:endParaRPr lang="ko-KR" altLang="en-US" sz="1000" b="1" dirty="0"/>
                  </a:p>
                </p:txBody>
              </p:sp>
            </p:grpSp>
            <p:grpSp>
              <p:nvGrpSpPr>
                <p:cNvPr id="445" name="그룹 444">
                  <a:extLst>
                    <a:ext uri="{FF2B5EF4-FFF2-40B4-BE49-F238E27FC236}">
                      <a16:creationId xmlns:a16="http://schemas.microsoft.com/office/drawing/2014/main" id="{48CF90C4-620D-A807-0F02-4F10BCDE08C5}"/>
                    </a:ext>
                  </a:extLst>
                </p:cNvPr>
                <p:cNvGrpSpPr/>
                <p:nvPr/>
              </p:nvGrpSpPr>
              <p:grpSpPr>
                <a:xfrm rot="16200000">
                  <a:off x="6017655" y="4261512"/>
                  <a:ext cx="639449" cy="613529"/>
                  <a:chOff x="12337824" y="1670684"/>
                  <a:chExt cx="639449" cy="613529"/>
                </a:xfrm>
              </p:grpSpPr>
              <p:sp>
                <p:nvSpPr>
                  <p:cNvPr id="500" name="타원 499">
                    <a:extLst>
                      <a:ext uri="{FF2B5EF4-FFF2-40B4-BE49-F238E27FC236}">
                        <a16:creationId xmlns:a16="http://schemas.microsoft.com/office/drawing/2014/main" id="{E80C6BAC-2F12-9793-4431-1C7D82CF7F0D}"/>
                      </a:ext>
                    </a:extLst>
                  </p:cNvPr>
                  <p:cNvSpPr/>
                  <p:nvPr/>
                </p:nvSpPr>
                <p:spPr>
                  <a:xfrm>
                    <a:off x="12518940" y="1673486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1" name="타원 500">
                    <a:extLst>
                      <a:ext uri="{FF2B5EF4-FFF2-40B4-BE49-F238E27FC236}">
                        <a16:creationId xmlns:a16="http://schemas.microsoft.com/office/drawing/2014/main" id="{3BB37CAE-41FF-FA3E-05D4-19E8D3D6BCF7}"/>
                      </a:ext>
                    </a:extLst>
                  </p:cNvPr>
                  <p:cNvSpPr/>
                  <p:nvPr/>
                </p:nvSpPr>
                <p:spPr>
                  <a:xfrm>
                    <a:off x="12518940" y="1844743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2" name="타원 501">
                    <a:extLst>
                      <a:ext uri="{FF2B5EF4-FFF2-40B4-BE49-F238E27FC236}">
                        <a16:creationId xmlns:a16="http://schemas.microsoft.com/office/drawing/2014/main" id="{0BB1D6CB-DFCC-1353-3675-A17B726B9A58}"/>
                      </a:ext>
                    </a:extLst>
                  </p:cNvPr>
                  <p:cNvSpPr/>
                  <p:nvPr/>
                </p:nvSpPr>
                <p:spPr>
                  <a:xfrm>
                    <a:off x="12518940" y="2019850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3" name="타원 502">
                    <a:extLst>
                      <a:ext uri="{FF2B5EF4-FFF2-40B4-BE49-F238E27FC236}">
                        <a16:creationId xmlns:a16="http://schemas.microsoft.com/office/drawing/2014/main" id="{41EB6DA5-9102-F3B0-35A3-35BEDAB69B4C}"/>
                      </a:ext>
                    </a:extLst>
                  </p:cNvPr>
                  <p:cNvSpPr/>
                  <p:nvPr/>
                </p:nvSpPr>
                <p:spPr>
                  <a:xfrm>
                    <a:off x="12518940" y="2194957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4" name="타원 503">
                    <a:extLst>
                      <a:ext uri="{FF2B5EF4-FFF2-40B4-BE49-F238E27FC236}">
                        <a16:creationId xmlns:a16="http://schemas.microsoft.com/office/drawing/2014/main" id="{EE571E01-6080-640F-5B79-ED3F07A42174}"/>
                      </a:ext>
                    </a:extLst>
                  </p:cNvPr>
                  <p:cNvSpPr/>
                  <p:nvPr/>
                </p:nvSpPr>
                <p:spPr>
                  <a:xfrm>
                    <a:off x="12707404" y="1670684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5" name="타원 504">
                    <a:extLst>
                      <a:ext uri="{FF2B5EF4-FFF2-40B4-BE49-F238E27FC236}">
                        <a16:creationId xmlns:a16="http://schemas.microsoft.com/office/drawing/2014/main" id="{6B3865AF-C867-3067-57AF-256B598D21AA}"/>
                      </a:ext>
                    </a:extLst>
                  </p:cNvPr>
                  <p:cNvSpPr/>
                  <p:nvPr/>
                </p:nvSpPr>
                <p:spPr>
                  <a:xfrm>
                    <a:off x="12707404" y="1841941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6" name="타원 505">
                    <a:extLst>
                      <a:ext uri="{FF2B5EF4-FFF2-40B4-BE49-F238E27FC236}">
                        <a16:creationId xmlns:a16="http://schemas.microsoft.com/office/drawing/2014/main" id="{19419BB8-96AB-DC00-7F57-3F68A49F3C40}"/>
                      </a:ext>
                    </a:extLst>
                  </p:cNvPr>
                  <p:cNvSpPr/>
                  <p:nvPr/>
                </p:nvSpPr>
                <p:spPr>
                  <a:xfrm>
                    <a:off x="12707404" y="2017047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7" name="타원 506">
                    <a:extLst>
                      <a:ext uri="{FF2B5EF4-FFF2-40B4-BE49-F238E27FC236}">
                        <a16:creationId xmlns:a16="http://schemas.microsoft.com/office/drawing/2014/main" id="{67018F55-D486-4B0D-E38F-F5AF412DBB0A}"/>
                      </a:ext>
                    </a:extLst>
                  </p:cNvPr>
                  <p:cNvSpPr/>
                  <p:nvPr/>
                </p:nvSpPr>
                <p:spPr>
                  <a:xfrm>
                    <a:off x="12707404" y="2192154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8" name="타원 507">
                    <a:extLst>
                      <a:ext uri="{FF2B5EF4-FFF2-40B4-BE49-F238E27FC236}">
                        <a16:creationId xmlns:a16="http://schemas.microsoft.com/office/drawing/2014/main" id="{CEC8189A-FE2B-5BE6-30CC-E7CCD29F5155}"/>
                      </a:ext>
                    </a:extLst>
                  </p:cNvPr>
                  <p:cNvSpPr/>
                  <p:nvPr/>
                </p:nvSpPr>
                <p:spPr>
                  <a:xfrm>
                    <a:off x="12337824" y="1761875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09" name="타원 508">
                    <a:extLst>
                      <a:ext uri="{FF2B5EF4-FFF2-40B4-BE49-F238E27FC236}">
                        <a16:creationId xmlns:a16="http://schemas.microsoft.com/office/drawing/2014/main" id="{E01CEE91-ED26-8A3F-6C04-262944BFCC4C}"/>
                      </a:ext>
                    </a:extLst>
                  </p:cNvPr>
                  <p:cNvSpPr/>
                  <p:nvPr/>
                </p:nvSpPr>
                <p:spPr>
                  <a:xfrm>
                    <a:off x="12337824" y="1936981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10" name="타원 509">
                    <a:extLst>
                      <a:ext uri="{FF2B5EF4-FFF2-40B4-BE49-F238E27FC236}">
                        <a16:creationId xmlns:a16="http://schemas.microsoft.com/office/drawing/2014/main" id="{9CD4B0B5-9931-3BA1-99C0-DBA5D212116D}"/>
                      </a:ext>
                    </a:extLst>
                  </p:cNvPr>
                  <p:cNvSpPr/>
                  <p:nvPr/>
                </p:nvSpPr>
                <p:spPr>
                  <a:xfrm>
                    <a:off x="12337824" y="2112088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11" name="타원 510">
                    <a:extLst>
                      <a:ext uri="{FF2B5EF4-FFF2-40B4-BE49-F238E27FC236}">
                        <a16:creationId xmlns:a16="http://schemas.microsoft.com/office/drawing/2014/main" id="{FD6DC5A6-7A69-E0CE-6FFF-C420EA30E357}"/>
                      </a:ext>
                    </a:extLst>
                  </p:cNvPr>
                  <p:cNvSpPr/>
                  <p:nvPr/>
                </p:nvSpPr>
                <p:spPr>
                  <a:xfrm>
                    <a:off x="12888017" y="1841941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512" name="타원 511">
                    <a:extLst>
                      <a:ext uri="{FF2B5EF4-FFF2-40B4-BE49-F238E27FC236}">
                        <a16:creationId xmlns:a16="http://schemas.microsoft.com/office/drawing/2014/main" id="{7728866A-AD8E-F0FF-B2D4-914616E26026}"/>
                      </a:ext>
                    </a:extLst>
                  </p:cNvPr>
                  <p:cNvSpPr/>
                  <p:nvPr/>
                </p:nvSpPr>
                <p:spPr>
                  <a:xfrm>
                    <a:off x="12888017" y="2017047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cxnSp>
                <p:nvCxnSpPr>
                  <p:cNvPr id="513" name="직선 연결선 512">
                    <a:extLst>
                      <a:ext uri="{FF2B5EF4-FFF2-40B4-BE49-F238E27FC236}">
                        <a16:creationId xmlns:a16="http://schemas.microsoft.com/office/drawing/2014/main" id="{D3856E40-C977-C18A-1042-25720711A6DF}"/>
                      </a:ext>
                    </a:extLst>
                  </p:cNvPr>
                  <p:cNvCxnSpPr>
                    <a:stCxn id="508" idx="7"/>
                    <a:endCxn id="500" idx="2"/>
                  </p:cNvCxnSpPr>
                  <p:nvPr/>
                </p:nvCxnSpPr>
                <p:spPr>
                  <a:xfrm flipV="1">
                    <a:off x="12414009" y="1718114"/>
                    <a:ext cx="104931" cy="5683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4" name="직선 연결선 513">
                    <a:extLst>
                      <a:ext uri="{FF2B5EF4-FFF2-40B4-BE49-F238E27FC236}">
                        <a16:creationId xmlns:a16="http://schemas.microsoft.com/office/drawing/2014/main" id="{2527BF46-A68C-C2D9-7CE1-6BBB7330A818}"/>
                      </a:ext>
                    </a:extLst>
                  </p:cNvPr>
                  <p:cNvCxnSpPr>
                    <a:cxnSpLocks/>
                    <a:stCxn id="500" idx="6"/>
                    <a:endCxn id="504" idx="2"/>
                  </p:cNvCxnSpPr>
                  <p:nvPr/>
                </p:nvCxnSpPr>
                <p:spPr>
                  <a:xfrm flipV="1">
                    <a:off x="12608196" y="1715312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5" name="직선 연결선 514">
                    <a:extLst>
                      <a:ext uri="{FF2B5EF4-FFF2-40B4-BE49-F238E27FC236}">
                        <a16:creationId xmlns:a16="http://schemas.microsoft.com/office/drawing/2014/main" id="{EEC700DA-3CD0-85EE-309C-E0795C8F7383}"/>
                      </a:ext>
                    </a:extLst>
                  </p:cNvPr>
                  <p:cNvCxnSpPr>
                    <a:cxnSpLocks/>
                    <a:stCxn id="504" idx="5"/>
                    <a:endCxn id="511" idx="1"/>
                  </p:cNvCxnSpPr>
                  <p:nvPr/>
                </p:nvCxnSpPr>
                <p:spPr>
                  <a:xfrm>
                    <a:off x="12783590" y="1746869"/>
                    <a:ext cx="117498" cy="10814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직선 연결선 515">
                    <a:extLst>
                      <a:ext uri="{FF2B5EF4-FFF2-40B4-BE49-F238E27FC236}">
                        <a16:creationId xmlns:a16="http://schemas.microsoft.com/office/drawing/2014/main" id="{270F269D-8335-8421-0829-D6E5163841DD}"/>
                      </a:ext>
                    </a:extLst>
                  </p:cNvPr>
                  <p:cNvCxnSpPr>
                    <a:cxnSpLocks/>
                    <a:stCxn id="509" idx="7"/>
                    <a:endCxn id="501" idx="2"/>
                  </p:cNvCxnSpPr>
                  <p:nvPr/>
                </p:nvCxnSpPr>
                <p:spPr>
                  <a:xfrm flipV="1">
                    <a:off x="12414009" y="1889371"/>
                    <a:ext cx="104931" cy="6068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직선 연결선 516">
                    <a:extLst>
                      <a:ext uri="{FF2B5EF4-FFF2-40B4-BE49-F238E27FC236}">
                        <a16:creationId xmlns:a16="http://schemas.microsoft.com/office/drawing/2014/main" id="{DD101FD0-5CA7-D88B-B22C-138BF3213027}"/>
                      </a:ext>
                    </a:extLst>
                  </p:cNvPr>
                  <p:cNvCxnSpPr>
                    <a:cxnSpLocks/>
                    <a:stCxn id="509" idx="5"/>
                    <a:endCxn id="502" idx="2"/>
                  </p:cNvCxnSpPr>
                  <p:nvPr/>
                </p:nvCxnSpPr>
                <p:spPr>
                  <a:xfrm>
                    <a:off x="12414009" y="2013166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직선 연결선 517">
                    <a:extLst>
                      <a:ext uri="{FF2B5EF4-FFF2-40B4-BE49-F238E27FC236}">
                        <a16:creationId xmlns:a16="http://schemas.microsoft.com/office/drawing/2014/main" id="{8788BFB4-35D5-5DC1-969C-63CA6581883D}"/>
                      </a:ext>
                    </a:extLst>
                  </p:cNvPr>
                  <p:cNvCxnSpPr>
                    <a:cxnSpLocks/>
                    <a:stCxn id="510" idx="5"/>
                    <a:endCxn id="503" idx="2"/>
                  </p:cNvCxnSpPr>
                  <p:nvPr/>
                </p:nvCxnSpPr>
                <p:spPr>
                  <a:xfrm>
                    <a:off x="12414009" y="2188273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직선 연결선 518">
                    <a:extLst>
                      <a:ext uri="{FF2B5EF4-FFF2-40B4-BE49-F238E27FC236}">
                        <a16:creationId xmlns:a16="http://schemas.microsoft.com/office/drawing/2014/main" id="{005B2FE3-D5BD-AAFE-A5E7-2AF4E662EBB7}"/>
                      </a:ext>
                    </a:extLst>
                  </p:cNvPr>
                  <p:cNvCxnSpPr>
                    <a:cxnSpLocks/>
                    <a:stCxn id="503" idx="6"/>
                    <a:endCxn id="507" idx="2"/>
                  </p:cNvCxnSpPr>
                  <p:nvPr/>
                </p:nvCxnSpPr>
                <p:spPr>
                  <a:xfrm flipV="1">
                    <a:off x="12608196" y="2236782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직선 연결선 519">
                    <a:extLst>
                      <a:ext uri="{FF2B5EF4-FFF2-40B4-BE49-F238E27FC236}">
                        <a16:creationId xmlns:a16="http://schemas.microsoft.com/office/drawing/2014/main" id="{9264F463-BD2D-38E5-9F9F-CA46D67387FD}"/>
                      </a:ext>
                    </a:extLst>
                  </p:cNvPr>
                  <p:cNvCxnSpPr>
                    <a:cxnSpLocks/>
                    <a:stCxn id="502" idx="7"/>
                    <a:endCxn id="505" idx="3"/>
                  </p:cNvCxnSpPr>
                  <p:nvPr/>
                </p:nvCxnSpPr>
                <p:spPr>
                  <a:xfrm flipV="1">
                    <a:off x="12595125" y="1918126"/>
                    <a:ext cx="125350" cy="114795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직선 연결선 520">
                    <a:extLst>
                      <a:ext uri="{FF2B5EF4-FFF2-40B4-BE49-F238E27FC236}">
                        <a16:creationId xmlns:a16="http://schemas.microsoft.com/office/drawing/2014/main" id="{6292568E-5C3C-7866-5B94-D08F1C17ED2B}"/>
                      </a:ext>
                    </a:extLst>
                  </p:cNvPr>
                  <p:cNvCxnSpPr>
                    <a:cxnSpLocks/>
                    <a:stCxn id="501" idx="5"/>
                    <a:endCxn id="506" idx="1"/>
                  </p:cNvCxnSpPr>
                  <p:nvPr/>
                </p:nvCxnSpPr>
                <p:spPr>
                  <a:xfrm>
                    <a:off x="12595125" y="1920928"/>
                    <a:ext cx="125350" cy="10919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직선 연결선 521">
                    <a:extLst>
                      <a:ext uri="{FF2B5EF4-FFF2-40B4-BE49-F238E27FC236}">
                        <a16:creationId xmlns:a16="http://schemas.microsoft.com/office/drawing/2014/main" id="{725AF4F6-D48A-2BA2-F01F-E444E14C2D2C}"/>
                      </a:ext>
                    </a:extLst>
                  </p:cNvPr>
                  <p:cNvCxnSpPr>
                    <a:cxnSpLocks/>
                    <a:stCxn id="505" idx="6"/>
                    <a:endCxn id="511" idx="2"/>
                  </p:cNvCxnSpPr>
                  <p:nvPr/>
                </p:nvCxnSpPr>
                <p:spPr>
                  <a:xfrm>
                    <a:off x="12796661" y="1886569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3" name="직선 연결선 522">
                    <a:extLst>
                      <a:ext uri="{FF2B5EF4-FFF2-40B4-BE49-F238E27FC236}">
                        <a16:creationId xmlns:a16="http://schemas.microsoft.com/office/drawing/2014/main" id="{898B210D-A946-459F-D375-7865DAD3F941}"/>
                      </a:ext>
                    </a:extLst>
                  </p:cNvPr>
                  <p:cNvCxnSpPr>
                    <a:cxnSpLocks/>
                    <a:stCxn id="506" idx="6"/>
                    <a:endCxn id="512" idx="2"/>
                  </p:cNvCxnSpPr>
                  <p:nvPr/>
                </p:nvCxnSpPr>
                <p:spPr>
                  <a:xfrm>
                    <a:off x="12796661" y="2061676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4" name="직선 연결선 523">
                    <a:extLst>
                      <a:ext uri="{FF2B5EF4-FFF2-40B4-BE49-F238E27FC236}">
                        <a16:creationId xmlns:a16="http://schemas.microsoft.com/office/drawing/2014/main" id="{8AF2668E-27C1-8B1D-DD1C-ACAFCC661D75}"/>
                      </a:ext>
                    </a:extLst>
                  </p:cNvPr>
                  <p:cNvCxnSpPr>
                    <a:cxnSpLocks/>
                    <a:stCxn id="507" idx="7"/>
                    <a:endCxn id="512" idx="3"/>
                  </p:cNvCxnSpPr>
                  <p:nvPr/>
                </p:nvCxnSpPr>
                <p:spPr>
                  <a:xfrm flipV="1">
                    <a:off x="12783590" y="2093233"/>
                    <a:ext cx="117498" cy="11199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5" name="직선 연결선 524">
                    <a:extLst>
                      <a:ext uri="{FF2B5EF4-FFF2-40B4-BE49-F238E27FC236}">
                        <a16:creationId xmlns:a16="http://schemas.microsoft.com/office/drawing/2014/main" id="{3CE05594-C34F-FCB1-D1F3-4E27732E3372}"/>
                      </a:ext>
                    </a:extLst>
                  </p:cNvPr>
                  <p:cNvCxnSpPr>
                    <a:cxnSpLocks/>
                    <a:stCxn id="511" idx="4"/>
                    <a:endCxn id="512" idx="0"/>
                  </p:cNvCxnSpPr>
                  <p:nvPr/>
                </p:nvCxnSpPr>
                <p:spPr>
                  <a:xfrm>
                    <a:off x="12932645" y="1931197"/>
                    <a:ext cx="0" cy="8585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6" name="그룹 445">
                  <a:extLst>
                    <a:ext uri="{FF2B5EF4-FFF2-40B4-BE49-F238E27FC236}">
                      <a16:creationId xmlns:a16="http://schemas.microsoft.com/office/drawing/2014/main" id="{10330646-92E2-AD49-9692-89647D36FD1F}"/>
                    </a:ext>
                  </a:extLst>
                </p:cNvPr>
                <p:cNvGrpSpPr/>
                <p:nvPr/>
              </p:nvGrpSpPr>
              <p:grpSpPr>
                <a:xfrm rot="16200000">
                  <a:off x="7465041" y="4262092"/>
                  <a:ext cx="639449" cy="613529"/>
                  <a:chOff x="12337824" y="2832775"/>
                  <a:chExt cx="639449" cy="613529"/>
                </a:xfrm>
              </p:grpSpPr>
              <p:sp>
                <p:nvSpPr>
                  <p:cNvPr id="474" name="타원 473">
                    <a:extLst>
                      <a:ext uri="{FF2B5EF4-FFF2-40B4-BE49-F238E27FC236}">
                        <a16:creationId xmlns:a16="http://schemas.microsoft.com/office/drawing/2014/main" id="{73993527-2424-96B1-2E1D-64F66E7BCDBB}"/>
                      </a:ext>
                    </a:extLst>
                  </p:cNvPr>
                  <p:cNvSpPr/>
                  <p:nvPr/>
                </p:nvSpPr>
                <p:spPr>
                  <a:xfrm>
                    <a:off x="12518940" y="2835578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75" name="타원 474">
                    <a:extLst>
                      <a:ext uri="{FF2B5EF4-FFF2-40B4-BE49-F238E27FC236}">
                        <a16:creationId xmlns:a16="http://schemas.microsoft.com/office/drawing/2014/main" id="{4DC1C17E-2279-A1A1-FD52-62C735BB1CBB}"/>
                      </a:ext>
                    </a:extLst>
                  </p:cNvPr>
                  <p:cNvSpPr/>
                  <p:nvPr/>
                </p:nvSpPr>
                <p:spPr>
                  <a:xfrm>
                    <a:off x="12518940" y="3006835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76" name="타원 475">
                    <a:extLst>
                      <a:ext uri="{FF2B5EF4-FFF2-40B4-BE49-F238E27FC236}">
                        <a16:creationId xmlns:a16="http://schemas.microsoft.com/office/drawing/2014/main" id="{264172F6-F939-E6FF-51C2-F86CCB487F05}"/>
                      </a:ext>
                    </a:extLst>
                  </p:cNvPr>
                  <p:cNvSpPr/>
                  <p:nvPr/>
                </p:nvSpPr>
                <p:spPr>
                  <a:xfrm>
                    <a:off x="12518940" y="3181941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77" name="타원 476">
                    <a:extLst>
                      <a:ext uri="{FF2B5EF4-FFF2-40B4-BE49-F238E27FC236}">
                        <a16:creationId xmlns:a16="http://schemas.microsoft.com/office/drawing/2014/main" id="{C242FCF1-D874-A43E-4DF7-3846E851C65A}"/>
                      </a:ext>
                    </a:extLst>
                  </p:cNvPr>
                  <p:cNvSpPr/>
                  <p:nvPr/>
                </p:nvSpPr>
                <p:spPr>
                  <a:xfrm>
                    <a:off x="12518940" y="3357048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78" name="타원 477">
                    <a:extLst>
                      <a:ext uri="{FF2B5EF4-FFF2-40B4-BE49-F238E27FC236}">
                        <a16:creationId xmlns:a16="http://schemas.microsoft.com/office/drawing/2014/main" id="{127A0264-B24C-EDED-1990-99C94A0FF0A2}"/>
                      </a:ext>
                    </a:extLst>
                  </p:cNvPr>
                  <p:cNvSpPr/>
                  <p:nvPr/>
                </p:nvSpPr>
                <p:spPr>
                  <a:xfrm>
                    <a:off x="12707404" y="2832775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79" name="타원 478">
                    <a:extLst>
                      <a:ext uri="{FF2B5EF4-FFF2-40B4-BE49-F238E27FC236}">
                        <a16:creationId xmlns:a16="http://schemas.microsoft.com/office/drawing/2014/main" id="{AFBF6833-FB88-F01B-20A0-6A8472DE7EAE}"/>
                      </a:ext>
                    </a:extLst>
                  </p:cNvPr>
                  <p:cNvSpPr/>
                  <p:nvPr/>
                </p:nvSpPr>
                <p:spPr>
                  <a:xfrm>
                    <a:off x="12707404" y="3004032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0" name="타원 479">
                    <a:extLst>
                      <a:ext uri="{FF2B5EF4-FFF2-40B4-BE49-F238E27FC236}">
                        <a16:creationId xmlns:a16="http://schemas.microsoft.com/office/drawing/2014/main" id="{C84283DF-0193-A1C2-CB8A-AA2E4E7327E5}"/>
                      </a:ext>
                    </a:extLst>
                  </p:cNvPr>
                  <p:cNvSpPr/>
                  <p:nvPr/>
                </p:nvSpPr>
                <p:spPr>
                  <a:xfrm>
                    <a:off x="12707404" y="3179139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1" name="타원 480">
                    <a:extLst>
                      <a:ext uri="{FF2B5EF4-FFF2-40B4-BE49-F238E27FC236}">
                        <a16:creationId xmlns:a16="http://schemas.microsoft.com/office/drawing/2014/main" id="{2196BDCC-3883-6CC6-F979-825A09D2E103}"/>
                      </a:ext>
                    </a:extLst>
                  </p:cNvPr>
                  <p:cNvSpPr/>
                  <p:nvPr/>
                </p:nvSpPr>
                <p:spPr>
                  <a:xfrm>
                    <a:off x="12707404" y="3354246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2" name="타원 481">
                    <a:extLst>
                      <a:ext uri="{FF2B5EF4-FFF2-40B4-BE49-F238E27FC236}">
                        <a16:creationId xmlns:a16="http://schemas.microsoft.com/office/drawing/2014/main" id="{B03E0311-39E6-166F-1E3B-0728D7327CB9}"/>
                      </a:ext>
                    </a:extLst>
                  </p:cNvPr>
                  <p:cNvSpPr/>
                  <p:nvPr/>
                </p:nvSpPr>
                <p:spPr>
                  <a:xfrm>
                    <a:off x="12337824" y="2923966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3" name="타원 482">
                    <a:extLst>
                      <a:ext uri="{FF2B5EF4-FFF2-40B4-BE49-F238E27FC236}">
                        <a16:creationId xmlns:a16="http://schemas.microsoft.com/office/drawing/2014/main" id="{596EE999-9AAE-EB7A-FF16-1AB55D5B6D77}"/>
                      </a:ext>
                    </a:extLst>
                  </p:cNvPr>
                  <p:cNvSpPr/>
                  <p:nvPr/>
                </p:nvSpPr>
                <p:spPr>
                  <a:xfrm>
                    <a:off x="12337824" y="3099073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4" name="타원 483">
                    <a:extLst>
                      <a:ext uri="{FF2B5EF4-FFF2-40B4-BE49-F238E27FC236}">
                        <a16:creationId xmlns:a16="http://schemas.microsoft.com/office/drawing/2014/main" id="{3451AB7D-BCEA-7FCF-F2DE-28B9C938B4E1}"/>
                      </a:ext>
                    </a:extLst>
                  </p:cNvPr>
                  <p:cNvSpPr/>
                  <p:nvPr/>
                </p:nvSpPr>
                <p:spPr>
                  <a:xfrm>
                    <a:off x="12337824" y="3274179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5" name="타원 484">
                    <a:extLst>
                      <a:ext uri="{FF2B5EF4-FFF2-40B4-BE49-F238E27FC236}">
                        <a16:creationId xmlns:a16="http://schemas.microsoft.com/office/drawing/2014/main" id="{0ADBC983-D3DD-2161-919A-51FD8DE32D5F}"/>
                      </a:ext>
                    </a:extLst>
                  </p:cNvPr>
                  <p:cNvSpPr/>
                  <p:nvPr/>
                </p:nvSpPr>
                <p:spPr>
                  <a:xfrm>
                    <a:off x="12888017" y="3004032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86" name="타원 485">
                    <a:extLst>
                      <a:ext uri="{FF2B5EF4-FFF2-40B4-BE49-F238E27FC236}">
                        <a16:creationId xmlns:a16="http://schemas.microsoft.com/office/drawing/2014/main" id="{AA9A1602-3C01-742C-7587-86B0CC647C53}"/>
                      </a:ext>
                    </a:extLst>
                  </p:cNvPr>
                  <p:cNvSpPr/>
                  <p:nvPr/>
                </p:nvSpPr>
                <p:spPr>
                  <a:xfrm>
                    <a:off x="12888017" y="3179139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cxnSp>
                <p:nvCxnSpPr>
                  <p:cNvPr id="487" name="직선 연결선 486">
                    <a:extLst>
                      <a:ext uri="{FF2B5EF4-FFF2-40B4-BE49-F238E27FC236}">
                        <a16:creationId xmlns:a16="http://schemas.microsoft.com/office/drawing/2014/main" id="{5D29E811-1174-DE2E-2FF8-D3A80F1B4DEB}"/>
                      </a:ext>
                    </a:extLst>
                  </p:cNvPr>
                  <p:cNvCxnSpPr>
                    <a:stCxn id="482" idx="7"/>
                    <a:endCxn id="474" idx="2"/>
                  </p:cNvCxnSpPr>
                  <p:nvPr/>
                </p:nvCxnSpPr>
                <p:spPr>
                  <a:xfrm flipV="1">
                    <a:off x="12414009" y="2880206"/>
                    <a:ext cx="104931" cy="5683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8" name="직선 연결선 487">
                    <a:extLst>
                      <a:ext uri="{FF2B5EF4-FFF2-40B4-BE49-F238E27FC236}">
                        <a16:creationId xmlns:a16="http://schemas.microsoft.com/office/drawing/2014/main" id="{1DACC07A-3AC2-9CFD-C9C2-AC2488B18616}"/>
                      </a:ext>
                    </a:extLst>
                  </p:cNvPr>
                  <p:cNvCxnSpPr>
                    <a:cxnSpLocks/>
                    <a:stCxn id="474" idx="6"/>
                    <a:endCxn id="478" idx="2"/>
                  </p:cNvCxnSpPr>
                  <p:nvPr/>
                </p:nvCxnSpPr>
                <p:spPr>
                  <a:xfrm flipV="1">
                    <a:off x="12608196" y="2877403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9" name="직선 연결선 488">
                    <a:extLst>
                      <a:ext uri="{FF2B5EF4-FFF2-40B4-BE49-F238E27FC236}">
                        <a16:creationId xmlns:a16="http://schemas.microsoft.com/office/drawing/2014/main" id="{A775D0BF-87DB-3888-4633-0A2B89D8D675}"/>
                      </a:ext>
                    </a:extLst>
                  </p:cNvPr>
                  <p:cNvCxnSpPr>
                    <a:cxnSpLocks/>
                    <a:stCxn id="478" idx="5"/>
                    <a:endCxn id="485" idx="1"/>
                  </p:cNvCxnSpPr>
                  <p:nvPr/>
                </p:nvCxnSpPr>
                <p:spPr>
                  <a:xfrm>
                    <a:off x="12783590" y="2908960"/>
                    <a:ext cx="117498" cy="10814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0" name="직선 연결선 489">
                    <a:extLst>
                      <a:ext uri="{FF2B5EF4-FFF2-40B4-BE49-F238E27FC236}">
                        <a16:creationId xmlns:a16="http://schemas.microsoft.com/office/drawing/2014/main" id="{DD2198AB-1BEE-CA53-BAAB-F11D9FDB41C9}"/>
                      </a:ext>
                    </a:extLst>
                  </p:cNvPr>
                  <p:cNvCxnSpPr>
                    <a:cxnSpLocks/>
                    <a:stCxn id="483" idx="7"/>
                    <a:endCxn id="475" idx="2"/>
                  </p:cNvCxnSpPr>
                  <p:nvPr/>
                </p:nvCxnSpPr>
                <p:spPr>
                  <a:xfrm flipV="1">
                    <a:off x="12414009" y="3051463"/>
                    <a:ext cx="104931" cy="6068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1" name="직선 연결선 490">
                    <a:extLst>
                      <a:ext uri="{FF2B5EF4-FFF2-40B4-BE49-F238E27FC236}">
                        <a16:creationId xmlns:a16="http://schemas.microsoft.com/office/drawing/2014/main" id="{B05E4AFB-A854-B2E5-3A88-4EB578CDD6F0}"/>
                      </a:ext>
                    </a:extLst>
                  </p:cNvPr>
                  <p:cNvCxnSpPr>
                    <a:cxnSpLocks/>
                    <a:stCxn id="483" idx="5"/>
                    <a:endCxn id="476" idx="2"/>
                  </p:cNvCxnSpPr>
                  <p:nvPr/>
                </p:nvCxnSpPr>
                <p:spPr>
                  <a:xfrm>
                    <a:off x="12414009" y="3175258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2" name="직선 연결선 491">
                    <a:extLst>
                      <a:ext uri="{FF2B5EF4-FFF2-40B4-BE49-F238E27FC236}">
                        <a16:creationId xmlns:a16="http://schemas.microsoft.com/office/drawing/2014/main" id="{7DF49B34-672C-F721-9D16-4011BB7E063C}"/>
                      </a:ext>
                    </a:extLst>
                  </p:cNvPr>
                  <p:cNvCxnSpPr>
                    <a:cxnSpLocks/>
                    <a:stCxn id="484" idx="5"/>
                    <a:endCxn id="477" idx="2"/>
                  </p:cNvCxnSpPr>
                  <p:nvPr/>
                </p:nvCxnSpPr>
                <p:spPr>
                  <a:xfrm>
                    <a:off x="12414009" y="3350365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3" name="직선 연결선 492">
                    <a:extLst>
                      <a:ext uri="{FF2B5EF4-FFF2-40B4-BE49-F238E27FC236}">
                        <a16:creationId xmlns:a16="http://schemas.microsoft.com/office/drawing/2014/main" id="{B9FD7965-8219-E691-47C7-0852CAF7E225}"/>
                      </a:ext>
                    </a:extLst>
                  </p:cNvPr>
                  <p:cNvCxnSpPr>
                    <a:cxnSpLocks/>
                    <a:stCxn id="477" idx="6"/>
                    <a:endCxn id="481" idx="2"/>
                  </p:cNvCxnSpPr>
                  <p:nvPr/>
                </p:nvCxnSpPr>
                <p:spPr>
                  <a:xfrm flipV="1">
                    <a:off x="12608196" y="3398874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4" name="직선 연결선 493">
                    <a:extLst>
                      <a:ext uri="{FF2B5EF4-FFF2-40B4-BE49-F238E27FC236}">
                        <a16:creationId xmlns:a16="http://schemas.microsoft.com/office/drawing/2014/main" id="{1E24D22C-3383-8B95-253F-E010DD1E0AFF}"/>
                      </a:ext>
                    </a:extLst>
                  </p:cNvPr>
                  <p:cNvCxnSpPr>
                    <a:cxnSpLocks/>
                    <a:stCxn id="476" idx="7"/>
                    <a:endCxn id="479" idx="3"/>
                  </p:cNvCxnSpPr>
                  <p:nvPr/>
                </p:nvCxnSpPr>
                <p:spPr>
                  <a:xfrm flipV="1">
                    <a:off x="12595125" y="3080217"/>
                    <a:ext cx="125350" cy="114795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5" name="직선 연결선 494">
                    <a:extLst>
                      <a:ext uri="{FF2B5EF4-FFF2-40B4-BE49-F238E27FC236}">
                        <a16:creationId xmlns:a16="http://schemas.microsoft.com/office/drawing/2014/main" id="{43CAFA98-F7C8-7327-E21D-42BBAE430FF2}"/>
                      </a:ext>
                    </a:extLst>
                  </p:cNvPr>
                  <p:cNvCxnSpPr>
                    <a:cxnSpLocks/>
                    <a:stCxn id="475" idx="5"/>
                    <a:endCxn id="480" idx="1"/>
                  </p:cNvCxnSpPr>
                  <p:nvPr/>
                </p:nvCxnSpPr>
                <p:spPr>
                  <a:xfrm>
                    <a:off x="12595125" y="3083020"/>
                    <a:ext cx="125350" cy="10919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6" name="직선 연결선 495">
                    <a:extLst>
                      <a:ext uri="{FF2B5EF4-FFF2-40B4-BE49-F238E27FC236}">
                        <a16:creationId xmlns:a16="http://schemas.microsoft.com/office/drawing/2014/main" id="{80213BF9-9FC5-B73B-3C85-23B4626CC86F}"/>
                      </a:ext>
                    </a:extLst>
                  </p:cNvPr>
                  <p:cNvCxnSpPr>
                    <a:cxnSpLocks/>
                    <a:stCxn id="479" idx="6"/>
                    <a:endCxn id="485" idx="2"/>
                  </p:cNvCxnSpPr>
                  <p:nvPr/>
                </p:nvCxnSpPr>
                <p:spPr>
                  <a:xfrm>
                    <a:off x="12796661" y="3048660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7" name="직선 연결선 496">
                    <a:extLst>
                      <a:ext uri="{FF2B5EF4-FFF2-40B4-BE49-F238E27FC236}">
                        <a16:creationId xmlns:a16="http://schemas.microsoft.com/office/drawing/2014/main" id="{29A296B8-83E1-C873-1F6A-6C12EA154C05}"/>
                      </a:ext>
                    </a:extLst>
                  </p:cNvPr>
                  <p:cNvCxnSpPr>
                    <a:cxnSpLocks/>
                    <a:stCxn id="480" idx="6"/>
                    <a:endCxn id="486" idx="2"/>
                  </p:cNvCxnSpPr>
                  <p:nvPr/>
                </p:nvCxnSpPr>
                <p:spPr>
                  <a:xfrm>
                    <a:off x="12796661" y="3223767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8" name="직선 연결선 497">
                    <a:extLst>
                      <a:ext uri="{FF2B5EF4-FFF2-40B4-BE49-F238E27FC236}">
                        <a16:creationId xmlns:a16="http://schemas.microsoft.com/office/drawing/2014/main" id="{04F6EA46-E290-73E4-BB11-A3586935CECB}"/>
                      </a:ext>
                    </a:extLst>
                  </p:cNvPr>
                  <p:cNvCxnSpPr>
                    <a:cxnSpLocks/>
                    <a:stCxn id="481" idx="7"/>
                    <a:endCxn id="486" idx="3"/>
                  </p:cNvCxnSpPr>
                  <p:nvPr/>
                </p:nvCxnSpPr>
                <p:spPr>
                  <a:xfrm flipV="1">
                    <a:off x="12783590" y="3255324"/>
                    <a:ext cx="117498" cy="11199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9" name="직선 연결선 498">
                    <a:extLst>
                      <a:ext uri="{FF2B5EF4-FFF2-40B4-BE49-F238E27FC236}">
                        <a16:creationId xmlns:a16="http://schemas.microsoft.com/office/drawing/2014/main" id="{F01009B8-BCAE-CE73-80D8-5EB6DA40B61C}"/>
                      </a:ext>
                    </a:extLst>
                  </p:cNvPr>
                  <p:cNvCxnSpPr>
                    <a:cxnSpLocks/>
                    <a:stCxn id="485" idx="4"/>
                    <a:endCxn id="486" idx="0"/>
                  </p:cNvCxnSpPr>
                  <p:nvPr/>
                </p:nvCxnSpPr>
                <p:spPr>
                  <a:xfrm>
                    <a:off x="12932645" y="3093289"/>
                    <a:ext cx="0" cy="8585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7" name="그룹 446">
                  <a:extLst>
                    <a:ext uri="{FF2B5EF4-FFF2-40B4-BE49-F238E27FC236}">
                      <a16:creationId xmlns:a16="http://schemas.microsoft.com/office/drawing/2014/main" id="{330C7CD8-73A5-A047-03D5-52C70AED03AE}"/>
                    </a:ext>
                  </a:extLst>
                </p:cNvPr>
                <p:cNvGrpSpPr/>
                <p:nvPr/>
              </p:nvGrpSpPr>
              <p:grpSpPr>
                <a:xfrm rot="16200000">
                  <a:off x="8918218" y="4261132"/>
                  <a:ext cx="639449" cy="613528"/>
                  <a:chOff x="12337824" y="3952896"/>
                  <a:chExt cx="639449" cy="613528"/>
                </a:xfrm>
              </p:grpSpPr>
              <p:sp>
                <p:nvSpPr>
                  <p:cNvPr id="448" name="타원 447">
                    <a:extLst>
                      <a:ext uri="{FF2B5EF4-FFF2-40B4-BE49-F238E27FC236}">
                        <a16:creationId xmlns:a16="http://schemas.microsoft.com/office/drawing/2014/main" id="{E80327A0-A495-A88B-10BA-35072EB6425C}"/>
                      </a:ext>
                    </a:extLst>
                  </p:cNvPr>
                  <p:cNvSpPr/>
                  <p:nvPr/>
                </p:nvSpPr>
                <p:spPr>
                  <a:xfrm>
                    <a:off x="12518940" y="3955698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49" name="타원 448">
                    <a:extLst>
                      <a:ext uri="{FF2B5EF4-FFF2-40B4-BE49-F238E27FC236}">
                        <a16:creationId xmlns:a16="http://schemas.microsoft.com/office/drawing/2014/main" id="{F2D34FFF-F246-946A-9AF6-1B1699CCBAF0}"/>
                      </a:ext>
                    </a:extLst>
                  </p:cNvPr>
                  <p:cNvSpPr/>
                  <p:nvPr/>
                </p:nvSpPr>
                <p:spPr>
                  <a:xfrm>
                    <a:off x="12518940" y="4126955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0" name="타원 449">
                    <a:extLst>
                      <a:ext uri="{FF2B5EF4-FFF2-40B4-BE49-F238E27FC236}">
                        <a16:creationId xmlns:a16="http://schemas.microsoft.com/office/drawing/2014/main" id="{BE8A21DC-959B-8A9D-332D-CDEDFCDCA5A2}"/>
                      </a:ext>
                    </a:extLst>
                  </p:cNvPr>
                  <p:cNvSpPr/>
                  <p:nvPr/>
                </p:nvSpPr>
                <p:spPr>
                  <a:xfrm>
                    <a:off x="12518940" y="4302062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1" name="타원 450">
                    <a:extLst>
                      <a:ext uri="{FF2B5EF4-FFF2-40B4-BE49-F238E27FC236}">
                        <a16:creationId xmlns:a16="http://schemas.microsoft.com/office/drawing/2014/main" id="{FC5A910D-D0A7-23E8-4704-E2103302133C}"/>
                      </a:ext>
                    </a:extLst>
                  </p:cNvPr>
                  <p:cNvSpPr/>
                  <p:nvPr/>
                </p:nvSpPr>
                <p:spPr>
                  <a:xfrm>
                    <a:off x="12518940" y="4477168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2" name="타원 451">
                    <a:extLst>
                      <a:ext uri="{FF2B5EF4-FFF2-40B4-BE49-F238E27FC236}">
                        <a16:creationId xmlns:a16="http://schemas.microsoft.com/office/drawing/2014/main" id="{5053A1C9-6DEA-31E2-C57F-18ADE3C6B999}"/>
                      </a:ext>
                    </a:extLst>
                  </p:cNvPr>
                  <p:cNvSpPr/>
                  <p:nvPr/>
                </p:nvSpPr>
                <p:spPr>
                  <a:xfrm>
                    <a:off x="12707404" y="3952896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3" name="타원 452">
                    <a:extLst>
                      <a:ext uri="{FF2B5EF4-FFF2-40B4-BE49-F238E27FC236}">
                        <a16:creationId xmlns:a16="http://schemas.microsoft.com/office/drawing/2014/main" id="{9E31EC51-54AE-DA9A-8468-239F3FC80F42}"/>
                      </a:ext>
                    </a:extLst>
                  </p:cNvPr>
                  <p:cNvSpPr/>
                  <p:nvPr/>
                </p:nvSpPr>
                <p:spPr>
                  <a:xfrm>
                    <a:off x="12707404" y="4124153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4" name="타원 453">
                    <a:extLst>
                      <a:ext uri="{FF2B5EF4-FFF2-40B4-BE49-F238E27FC236}">
                        <a16:creationId xmlns:a16="http://schemas.microsoft.com/office/drawing/2014/main" id="{9830D69A-0A45-74A9-BBC3-8CADA0DA5B51}"/>
                      </a:ext>
                    </a:extLst>
                  </p:cNvPr>
                  <p:cNvSpPr/>
                  <p:nvPr/>
                </p:nvSpPr>
                <p:spPr>
                  <a:xfrm>
                    <a:off x="12707404" y="4299259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5" name="타원 454">
                    <a:extLst>
                      <a:ext uri="{FF2B5EF4-FFF2-40B4-BE49-F238E27FC236}">
                        <a16:creationId xmlns:a16="http://schemas.microsoft.com/office/drawing/2014/main" id="{1EFF79A7-4A91-29E6-ABF6-A3A9412825ED}"/>
                      </a:ext>
                    </a:extLst>
                  </p:cNvPr>
                  <p:cNvSpPr/>
                  <p:nvPr/>
                </p:nvSpPr>
                <p:spPr>
                  <a:xfrm>
                    <a:off x="12707404" y="4474366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6" name="타원 455">
                    <a:extLst>
                      <a:ext uri="{FF2B5EF4-FFF2-40B4-BE49-F238E27FC236}">
                        <a16:creationId xmlns:a16="http://schemas.microsoft.com/office/drawing/2014/main" id="{7BAA42B3-F06C-35A6-D0EB-DFBFB95587A5}"/>
                      </a:ext>
                    </a:extLst>
                  </p:cNvPr>
                  <p:cNvSpPr/>
                  <p:nvPr/>
                </p:nvSpPr>
                <p:spPr>
                  <a:xfrm>
                    <a:off x="12337824" y="4044087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7" name="타원 456">
                    <a:extLst>
                      <a:ext uri="{FF2B5EF4-FFF2-40B4-BE49-F238E27FC236}">
                        <a16:creationId xmlns:a16="http://schemas.microsoft.com/office/drawing/2014/main" id="{144A0BFB-9D2C-5AF9-B13C-784518E4E886}"/>
                      </a:ext>
                    </a:extLst>
                  </p:cNvPr>
                  <p:cNvSpPr/>
                  <p:nvPr/>
                </p:nvSpPr>
                <p:spPr>
                  <a:xfrm>
                    <a:off x="12337824" y="4219193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8" name="타원 457">
                    <a:extLst>
                      <a:ext uri="{FF2B5EF4-FFF2-40B4-BE49-F238E27FC236}">
                        <a16:creationId xmlns:a16="http://schemas.microsoft.com/office/drawing/2014/main" id="{F0A93F9E-7398-2D50-957A-85FCF066E39E}"/>
                      </a:ext>
                    </a:extLst>
                  </p:cNvPr>
                  <p:cNvSpPr/>
                  <p:nvPr/>
                </p:nvSpPr>
                <p:spPr>
                  <a:xfrm>
                    <a:off x="12337824" y="4394300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59" name="타원 458">
                    <a:extLst>
                      <a:ext uri="{FF2B5EF4-FFF2-40B4-BE49-F238E27FC236}">
                        <a16:creationId xmlns:a16="http://schemas.microsoft.com/office/drawing/2014/main" id="{CD27C0BB-E57C-ECB6-4137-2E8868786391}"/>
                      </a:ext>
                    </a:extLst>
                  </p:cNvPr>
                  <p:cNvSpPr/>
                  <p:nvPr/>
                </p:nvSpPr>
                <p:spPr>
                  <a:xfrm>
                    <a:off x="12888017" y="4124153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60" name="타원 459">
                    <a:extLst>
                      <a:ext uri="{FF2B5EF4-FFF2-40B4-BE49-F238E27FC236}">
                        <a16:creationId xmlns:a16="http://schemas.microsoft.com/office/drawing/2014/main" id="{CF93B6FD-7ABB-65DE-4C51-B740F156E41A}"/>
                      </a:ext>
                    </a:extLst>
                  </p:cNvPr>
                  <p:cNvSpPr/>
                  <p:nvPr/>
                </p:nvSpPr>
                <p:spPr>
                  <a:xfrm>
                    <a:off x="12888017" y="4299259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cxnSp>
                <p:nvCxnSpPr>
                  <p:cNvPr id="461" name="직선 연결선 460">
                    <a:extLst>
                      <a:ext uri="{FF2B5EF4-FFF2-40B4-BE49-F238E27FC236}">
                        <a16:creationId xmlns:a16="http://schemas.microsoft.com/office/drawing/2014/main" id="{886BB92F-08BA-5706-E4A9-E45F14A854F6}"/>
                      </a:ext>
                    </a:extLst>
                  </p:cNvPr>
                  <p:cNvCxnSpPr>
                    <a:stCxn id="456" idx="7"/>
                    <a:endCxn id="448" idx="2"/>
                  </p:cNvCxnSpPr>
                  <p:nvPr/>
                </p:nvCxnSpPr>
                <p:spPr>
                  <a:xfrm flipV="1">
                    <a:off x="12414009" y="4000326"/>
                    <a:ext cx="104931" cy="5683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직선 연결선 461">
                    <a:extLst>
                      <a:ext uri="{FF2B5EF4-FFF2-40B4-BE49-F238E27FC236}">
                        <a16:creationId xmlns:a16="http://schemas.microsoft.com/office/drawing/2014/main" id="{12B84F9F-10B8-DE8F-91D4-E3D1641F549C}"/>
                      </a:ext>
                    </a:extLst>
                  </p:cNvPr>
                  <p:cNvCxnSpPr>
                    <a:cxnSpLocks/>
                    <a:stCxn id="448" idx="6"/>
                    <a:endCxn id="452" idx="2"/>
                  </p:cNvCxnSpPr>
                  <p:nvPr/>
                </p:nvCxnSpPr>
                <p:spPr>
                  <a:xfrm flipV="1">
                    <a:off x="12608196" y="3997524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3" name="직선 연결선 462">
                    <a:extLst>
                      <a:ext uri="{FF2B5EF4-FFF2-40B4-BE49-F238E27FC236}">
                        <a16:creationId xmlns:a16="http://schemas.microsoft.com/office/drawing/2014/main" id="{92A4526C-51F0-03D6-DAE0-AC03129400CD}"/>
                      </a:ext>
                    </a:extLst>
                  </p:cNvPr>
                  <p:cNvCxnSpPr>
                    <a:cxnSpLocks/>
                    <a:stCxn id="452" idx="5"/>
                    <a:endCxn id="459" idx="1"/>
                  </p:cNvCxnSpPr>
                  <p:nvPr/>
                </p:nvCxnSpPr>
                <p:spPr>
                  <a:xfrm>
                    <a:off x="12783590" y="4029081"/>
                    <a:ext cx="117498" cy="10814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4" name="직선 연결선 463">
                    <a:extLst>
                      <a:ext uri="{FF2B5EF4-FFF2-40B4-BE49-F238E27FC236}">
                        <a16:creationId xmlns:a16="http://schemas.microsoft.com/office/drawing/2014/main" id="{E5F94E5C-0DCC-10DA-28CE-5A567D129577}"/>
                      </a:ext>
                    </a:extLst>
                  </p:cNvPr>
                  <p:cNvCxnSpPr>
                    <a:cxnSpLocks/>
                    <a:stCxn id="457" idx="7"/>
                    <a:endCxn id="449" idx="2"/>
                  </p:cNvCxnSpPr>
                  <p:nvPr/>
                </p:nvCxnSpPr>
                <p:spPr>
                  <a:xfrm flipV="1">
                    <a:off x="12414009" y="4171583"/>
                    <a:ext cx="104931" cy="6068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5" name="직선 연결선 464">
                    <a:extLst>
                      <a:ext uri="{FF2B5EF4-FFF2-40B4-BE49-F238E27FC236}">
                        <a16:creationId xmlns:a16="http://schemas.microsoft.com/office/drawing/2014/main" id="{256A2E65-0BCF-7DF3-0778-892CC8B205B4}"/>
                      </a:ext>
                    </a:extLst>
                  </p:cNvPr>
                  <p:cNvCxnSpPr>
                    <a:cxnSpLocks/>
                    <a:stCxn id="457" idx="5"/>
                    <a:endCxn id="450" idx="2"/>
                  </p:cNvCxnSpPr>
                  <p:nvPr/>
                </p:nvCxnSpPr>
                <p:spPr>
                  <a:xfrm>
                    <a:off x="12414009" y="4295378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6" name="직선 연결선 465">
                    <a:extLst>
                      <a:ext uri="{FF2B5EF4-FFF2-40B4-BE49-F238E27FC236}">
                        <a16:creationId xmlns:a16="http://schemas.microsoft.com/office/drawing/2014/main" id="{BCC0DC44-CBD7-BBD4-B029-D40BE96E7A12}"/>
                      </a:ext>
                    </a:extLst>
                  </p:cNvPr>
                  <p:cNvCxnSpPr>
                    <a:cxnSpLocks/>
                    <a:stCxn id="458" idx="5"/>
                    <a:endCxn id="451" idx="2"/>
                  </p:cNvCxnSpPr>
                  <p:nvPr/>
                </p:nvCxnSpPr>
                <p:spPr>
                  <a:xfrm>
                    <a:off x="12414009" y="4470485"/>
                    <a:ext cx="104931" cy="5131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7" name="직선 연결선 466">
                    <a:extLst>
                      <a:ext uri="{FF2B5EF4-FFF2-40B4-BE49-F238E27FC236}">
                        <a16:creationId xmlns:a16="http://schemas.microsoft.com/office/drawing/2014/main" id="{D0ED0048-A45C-0FAF-3D9B-0FAEC261544A}"/>
                      </a:ext>
                    </a:extLst>
                  </p:cNvPr>
                  <p:cNvCxnSpPr>
                    <a:cxnSpLocks/>
                    <a:stCxn id="451" idx="6"/>
                    <a:endCxn id="455" idx="2"/>
                  </p:cNvCxnSpPr>
                  <p:nvPr/>
                </p:nvCxnSpPr>
                <p:spPr>
                  <a:xfrm flipV="1">
                    <a:off x="12608196" y="4518994"/>
                    <a:ext cx="99208" cy="2802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8" name="직선 연결선 467">
                    <a:extLst>
                      <a:ext uri="{FF2B5EF4-FFF2-40B4-BE49-F238E27FC236}">
                        <a16:creationId xmlns:a16="http://schemas.microsoft.com/office/drawing/2014/main" id="{EEBAD5F0-B710-372D-3C0E-1AA3F629F8EB}"/>
                      </a:ext>
                    </a:extLst>
                  </p:cNvPr>
                  <p:cNvCxnSpPr>
                    <a:cxnSpLocks/>
                    <a:stCxn id="450" idx="7"/>
                    <a:endCxn id="453" idx="3"/>
                  </p:cNvCxnSpPr>
                  <p:nvPr/>
                </p:nvCxnSpPr>
                <p:spPr>
                  <a:xfrm flipV="1">
                    <a:off x="12595125" y="4200338"/>
                    <a:ext cx="125350" cy="114795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9" name="직선 연결선 468">
                    <a:extLst>
                      <a:ext uri="{FF2B5EF4-FFF2-40B4-BE49-F238E27FC236}">
                        <a16:creationId xmlns:a16="http://schemas.microsoft.com/office/drawing/2014/main" id="{0EFA7D6A-6087-6458-7485-86F0D963CD3B}"/>
                      </a:ext>
                    </a:extLst>
                  </p:cNvPr>
                  <p:cNvCxnSpPr>
                    <a:cxnSpLocks/>
                    <a:stCxn id="449" idx="5"/>
                    <a:endCxn id="454" idx="1"/>
                  </p:cNvCxnSpPr>
                  <p:nvPr/>
                </p:nvCxnSpPr>
                <p:spPr>
                  <a:xfrm>
                    <a:off x="12595125" y="4203140"/>
                    <a:ext cx="125350" cy="10919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0" name="직선 연결선 469">
                    <a:extLst>
                      <a:ext uri="{FF2B5EF4-FFF2-40B4-BE49-F238E27FC236}">
                        <a16:creationId xmlns:a16="http://schemas.microsoft.com/office/drawing/2014/main" id="{A8FE386B-CCFC-EDAF-A53B-A3C61A1A035B}"/>
                      </a:ext>
                    </a:extLst>
                  </p:cNvPr>
                  <p:cNvCxnSpPr>
                    <a:cxnSpLocks/>
                    <a:stCxn id="453" idx="6"/>
                    <a:endCxn id="459" idx="2"/>
                  </p:cNvCxnSpPr>
                  <p:nvPr/>
                </p:nvCxnSpPr>
                <p:spPr>
                  <a:xfrm>
                    <a:off x="12796661" y="4168781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1" name="직선 연결선 470">
                    <a:extLst>
                      <a:ext uri="{FF2B5EF4-FFF2-40B4-BE49-F238E27FC236}">
                        <a16:creationId xmlns:a16="http://schemas.microsoft.com/office/drawing/2014/main" id="{BC320B56-F65B-EA6F-67CD-2DF19D0F8074}"/>
                      </a:ext>
                    </a:extLst>
                  </p:cNvPr>
                  <p:cNvCxnSpPr>
                    <a:cxnSpLocks/>
                    <a:stCxn id="454" idx="6"/>
                    <a:endCxn id="460" idx="2"/>
                  </p:cNvCxnSpPr>
                  <p:nvPr/>
                </p:nvCxnSpPr>
                <p:spPr>
                  <a:xfrm>
                    <a:off x="12796661" y="4343887"/>
                    <a:ext cx="91356" cy="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2" name="직선 연결선 471">
                    <a:extLst>
                      <a:ext uri="{FF2B5EF4-FFF2-40B4-BE49-F238E27FC236}">
                        <a16:creationId xmlns:a16="http://schemas.microsoft.com/office/drawing/2014/main" id="{7CAB7114-6B17-387F-30BF-1B896BB8EDE7}"/>
                      </a:ext>
                    </a:extLst>
                  </p:cNvPr>
                  <p:cNvCxnSpPr>
                    <a:cxnSpLocks/>
                    <a:stCxn id="455" idx="7"/>
                    <a:endCxn id="460" idx="3"/>
                  </p:cNvCxnSpPr>
                  <p:nvPr/>
                </p:nvCxnSpPr>
                <p:spPr>
                  <a:xfrm flipV="1">
                    <a:off x="12783590" y="4375444"/>
                    <a:ext cx="117498" cy="111993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3" name="직선 연결선 472">
                    <a:extLst>
                      <a:ext uri="{FF2B5EF4-FFF2-40B4-BE49-F238E27FC236}">
                        <a16:creationId xmlns:a16="http://schemas.microsoft.com/office/drawing/2014/main" id="{20624C8D-C917-B32B-5E29-3F0DCD7BD836}"/>
                      </a:ext>
                    </a:extLst>
                  </p:cNvPr>
                  <p:cNvCxnSpPr>
                    <a:cxnSpLocks/>
                    <a:stCxn id="459" idx="4"/>
                    <a:endCxn id="460" idx="0"/>
                  </p:cNvCxnSpPr>
                  <p:nvPr/>
                </p:nvCxnSpPr>
                <p:spPr>
                  <a:xfrm>
                    <a:off x="12932645" y="4213409"/>
                    <a:ext cx="0" cy="85850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8" name="그룹 387">
                <a:extLst>
                  <a:ext uri="{FF2B5EF4-FFF2-40B4-BE49-F238E27FC236}">
                    <a16:creationId xmlns:a16="http://schemas.microsoft.com/office/drawing/2014/main" id="{191815DB-307D-667A-8968-5475FAB67052}"/>
                  </a:ext>
                </a:extLst>
              </p:cNvPr>
              <p:cNvGrpSpPr/>
              <p:nvPr/>
            </p:nvGrpSpPr>
            <p:grpSpPr>
              <a:xfrm>
                <a:off x="7325657" y="2881137"/>
                <a:ext cx="914367" cy="678236"/>
                <a:chOff x="9648412" y="4287702"/>
                <a:chExt cx="914367" cy="678236"/>
              </a:xfrm>
            </p:grpSpPr>
            <p:grpSp>
              <p:nvGrpSpPr>
                <p:cNvPr id="425" name="그룹 424">
                  <a:extLst>
                    <a:ext uri="{FF2B5EF4-FFF2-40B4-BE49-F238E27FC236}">
                      <a16:creationId xmlns:a16="http://schemas.microsoft.com/office/drawing/2014/main" id="{0BB39C48-0B89-537C-0F32-D0F5803466AA}"/>
                    </a:ext>
                  </a:extLst>
                </p:cNvPr>
                <p:cNvGrpSpPr/>
                <p:nvPr/>
              </p:nvGrpSpPr>
              <p:grpSpPr>
                <a:xfrm>
                  <a:off x="9787618" y="4287702"/>
                  <a:ext cx="631477" cy="425083"/>
                  <a:chOff x="10181176" y="3867801"/>
                  <a:chExt cx="631477" cy="425083"/>
                </a:xfrm>
              </p:grpSpPr>
              <p:grpSp>
                <p:nvGrpSpPr>
                  <p:cNvPr id="427" name="그룹 426">
                    <a:extLst>
                      <a:ext uri="{FF2B5EF4-FFF2-40B4-BE49-F238E27FC236}">
                        <a16:creationId xmlns:a16="http://schemas.microsoft.com/office/drawing/2014/main" id="{19E2BCBE-C587-1AF4-74B0-0F9002FC5A60}"/>
                      </a:ext>
                    </a:extLst>
                  </p:cNvPr>
                  <p:cNvGrpSpPr/>
                  <p:nvPr/>
                </p:nvGrpSpPr>
                <p:grpSpPr>
                  <a:xfrm>
                    <a:off x="10181176" y="3867801"/>
                    <a:ext cx="220413" cy="425083"/>
                    <a:chOff x="7984215" y="2233881"/>
                    <a:chExt cx="266700" cy="514350"/>
                  </a:xfrm>
                  <a:solidFill>
                    <a:schemeClr val="tx1"/>
                  </a:solidFill>
                </p:grpSpPr>
                <p:sp>
                  <p:nvSpPr>
                    <p:cNvPr id="438" name="자유형: 도형 437">
                      <a:extLst>
                        <a:ext uri="{FF2B5EF4-FFF2-40B4-BE49-F238E27FC236}">
                          <a16:creationId xmlns:a16="http://schemas.microsoft.com/office/drawing/2014/main" id="{EBC48E34-7983-2B6A-D1A4-B8236073D89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9" name="자유형: 도형 438">
                      <a:extLst>
                        <a:ext uri="{FF2B5EF4-FFF2-40B4-BE49-F238E27FC236}">
                          <a16:creationId xmlns:a16="http://schemas.microsoft.com/office/drawing/2014/main" id="{7C1532B1-F0C4-1D37-A23F-055FF5834D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40" name="자유형: 도형 439">
                      <a:extLst>
                        <a:ext uri="{FF2B5EF4-FFF2-40B4-BE49-F238E27FC236}">
                          <a16:creationId xmlns:a16="http://schemas.microsoft.com/office/drawing/2014/main" id="{12047855-7ADD-BDDF-58A2-FD2FAE13F8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41" name="자유형: 도형 440">
                      <a:extLst>
                        <a:ext uri="{FF2B5EF4-FFF2-40B4-BE49-F238E27FC236}">
                          <a16:creationId xmlns:a16="http://schemas.microsoft.com/office/drawing/2014/main" id="{4AEBC15E-EA1C-3ECB-6799-53298F5D4B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  <p:grpSp>
                <p:nvGrpSpPr>
                  <p:cNvPr id="428" name="그룹 427">
                    <a:extLst>
                      <a:ext uri="{FF2B5EF4-FFF2-40B4-BE49-F238E27FC236}">
                        <a16:creationId xmlns:a16="http://schemas.microsoft.com/office/drawing/2014/main" id="{57E1E3EB-3BCF-5345-5B8F-8C7ED135F695}"/>
                      </a:ext>
                    </a:extLst>
                  </p:cNvPr>
                  <p:cNvGrpSpPr/>
                  <p:nvPr/>
                </p:nvGrpSpPr>
                <p:grpSpPr>
                  <a:xfrm>
                    <a:off x="10391685" y="3867801"/>
                    <a:ext cx="220413" cy="425083"/>
                    <a:chOff x="7984215" y="2233881"/>
                    <a:chExt cx="266700" cy="514350"/>
                  </a:xfrm>
                  <a:solidFill>
                    <a:schemeClr val="tx1"/>
                  </a:solidFill>
                </p:grpSpPr>
                <p:sp>
                  <p:nvSpPr>
                    <p:cNvPr id="434" name="자유형: 도형 433">
                      <a:extLst>
                        <a:ext uri="{FF2B5EF4-FFF2-40B4-BE49-F238E27FC236}">
                          <a16:creationId xmlns:a16="http://schemas.microsoft.com/office/drawing/2014/main" id="{297ACD8C-3CCF-903B-7A31-8A9EB75AA2E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5" name="자유형: 도형 434">
                      <a:extLst>
                        <a:ext uri="{FF2B5EF4-FFF2-40B4-BE49-F238E27FC236}">
                          <a16:creationId xmlns:a16="http://schemas.microsoft.com/office/drawing/2014/main" id="{81A0B454-B9B2-4F45-0300-7DE62B8A0F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6" name="자유형: 도형 435">
                      <a:extLst>
                        <a:ext uri="{FF2B5EF4-FFF2-40B4-BE49-F238E27FC236}">
                          <a16:creationId xmlns:a16="http://schemas.microsoft.com/office/drawing/2014/main" id="{62283B3B-ADB0-5C57-3F17-6FA54D50963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7" name="자유형: 도형 436">
                      <a:extLst>
                        <a:ext uri="{FF2B5EF4-FFF2-40B4-BE49-F238E27FC236}">
                          <a16:creationId xmlns:a16="http://schemas.microsoft.com/office/drawing/2014/main" id="{26C77111-6424-B8B7-448D-2914C547A1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  <p:grpSp>
                <p:nvGrpSpPr>
                  <p:cNvPr id="429" name="그룹 428">
                    <a:extLst>
                      <a:ext uri="{FF2B5EF4-FFF2-40B4-BE49-F238E27FC236}">
                        <a16:creationId xmlns:a16="http://schemas.microsoft.com/office/drawing/2014/main" id="{6EE5F30C-ADBA-A34A-9837-B6B0ABCC7B90}"/>
                      </a:ext>
                    </a:extLst>
                  </p:cNvPr>
                  <p:cNvGrpSpPr/>
                  <p:nvPr/>
                </p:nvGrpSpPr>
                <p:grpSpPr>
                  <a:xfrm>
                    <a:off x="10592240" y="3867801"/>
                    <a:ext cx="220413" cy="425083"/>
                    <a:chOff x="7984215" y="2233881"/>
                    <a:chExt cx="266700" cy="514350"/>
                  </a:xfrm>
                  <a:solidFill>
                    <a:schemeClr val="tx1"/>
                  </a:solidFill>
                </p:grpSpPr>
                <p:sp>
                  <p:nvSpPr>
                    <p:cNvPr id="430" name="자유형: 도형 429">
                      <a:extLst>
                        <a:ext uri="{FF2B5EF4-FFF2-40B4-BE49-F238E27FC236}">
                          <a16:creationId xmlns:a16="http://schemas.microsoft.com/office/drawing/2014/main" id="{92E64416-E083-F128-7DC2-3CAA9F8F8E1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84215" y="2233881"/>
                      <a:ext cx="266700" cy="514350"/>
                    </a:xfrm>
                    <a:custGeom>
                      <a:avLst/>
                      <a:gdLst>
                        <a:gd name="connsiteX0" fmla="*/ 228600 w 266700"/>
                        <a:gd name="connsiteY0" fmla="*/ 0 h 514350"/>
                        <a:gd name="connsiteX1" fmla="*/ 38100 w 266700"/>
                        <a:gd name="connsiteY1" fmla="*/ 0 h 514350"/>
                        <a:gd name="connsiteX2" fmla="*/ 0 w 266700"/>
                        <a:gd name="connsiteY2" fmla="*/ 38100 h 514350"/>
                        <a:gd name="connsiteX3" fmla="*/ 0 w 266700"/>
                        <a:gd name="connsiteY3" fmla="*/ 476250 h 514350"/>
                        <a:gd name="connsiteX4" fmla="*/ 38100 w 266700"/>
                        <a:gd name="connsiteY4" fmla="*/ 514350 h 514350"/>
                        <a:gd name="connsiteX5" fmla="*/ 228600 w 266700"/>
                        <a:gd name="connsiteY5" fmla="*/ 514350 h 514350"/>
                        <a:gd name="connsiteX6" fmla="*/ 266700 w 266700"/>
                        <a:gd name="connsiteY6" fmla="*/ 476250 h 514350"/>
                        <a:gd name="connsiteX7" fmla="*/ 266700 w 266700"/>
                        <a:gd name="connsiteY7" fmla="*/ 38100 h 514350"/>
                        <a:gd name="connsiteX8" fmla="*/ 228600 w 266700"/>
                        <a:gd name="connsiteY8" fmla="*/ 0 h 514350"/>
                        <a:gd name="connsiteX9" fmla="*/ 247650 w 266700"/>
                        <a:gd name="connsiteY9" fmla="*/ 476250 h 514350"/>
                        <a:gd name="connsiteX10" fmla="*/ 228600 w 266700"/>
                        <a:gd name="connsiteY10" fmla="*/ 495300 h 514350"/>
                        <a:gd name="connsiteX11" fmla="*/ 38100 w 266700"/>
                        <a:gd name="connsiteY11" fmla="*/ 495300 h 514350"/>
                        <a:gd name="connsiteX12" fmla="*/ 19050 w 266700"/>
                        <a:gd name="connsiteY12" fmla="*/ 476250 h 514350"/>
                        <a:gd name="connsiteX13" fmla="*/ 19050 w 266700"/>
                        <a:gd name="connsiteY13" fmla="*/ 38100 h 514350"/>
                        <a:gd name="connsiteX14" fmla="*/ 38100 w 266700"/>
                        <a:gd name="connsiteY14" fmla="*/ 19050 h 514350"/>
                        <a:gd name="connsiteX15" fmla="*/ 228600 w 266700"/>
                        <a:gd name="connsiteY15" fmla="*/ 19050 h 514350"/>
                        <a:gd name="connsiteX16" fmla="*/ 247650 w 266700"/>
                        <a:gd name="connsiteY16" fmla="*/ 38100 h 5143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</a:cxnLst>
                      <a:rect l="l" t="t" r="r" b="b"/>
                      <a:pathLst>
                        <a:path w="266700" h="514350">
                          <a:moveTo>
                            <a:pt x="228600" y="0"/>
                          </a:moveTo>
                          <a:lnTo>
                            <a:pt x="38100" y="0"/>
                          </a:lnTo>
                          <a:cubicBezTo>
                            <a:pt x="17058" y="0"/>
                            <a:pt x="0" y="17058"/>
                            <a:pt x="0" y="38100"/>
                          </a:cubicBezTo>
                          <a:lnTo>
                            <a:pt x="0" y="476250"/>
                          </a:lnTo>
                          <a:cubicBezTo>
                            <a:pt x="0" y="497292"/>
                            <a:pt x="17058" y="514350"/>
                            <a:pt x="38100" y="514350"/>
                          </a:cubicBezTo>
                          <a:lnTo>
                            <a:pt x="228600" y="514350"/>
                          </a:lnTo>
                          <a:cubicBezTo>
                            <a:pt x="249642" y="514350"/>
                            <a:pt x="266700" y="497292"/>
                            <a:pt x="266700" y="476250"/>
                          </a:cubicBezTo>
                          <a:lnTo>
                            <a:pt x="266700" y="38100"/>
                          </a:lnTo>
                          <a:cubicBezTo>
                            <a:pt x="266700" y="17058"/>
                            <a:pt x="249642" y="0"/>
                            <a:pt x="228600" y="0"/>
                          </a:cubicBezTo>
                          <a:close/>
                          <a:moveTo>
                            <a:pt x="247650" y="476250"/>
                          </a:moveTo>
                          <a:cubicBezTo>
                            <a:pt x="247650" y="486771"/>
                            <a:pt x="239121" y="495300"/>
                            <a:pt x="228600" y="495300"/>
                          </a:cubicBezTo>
                          <a:lnTo>
                            <a:pt x="38100" y="495300"/>
                          </a:lnTo>
                          <a:cubicBezTo>
                            <a:pt x="27579" y="495300"/>
                            <a:pt x="19050" y="486771"/>
                            <a:pt x="19050" y="476250"/>
                          </a:cubicBezTo>
                          <a:lnTo>
                            <a:pt x="19050" y="38100"/>
                          </a:lnTo>
                          <a:cubicBezTo>
                            <a:pt x="19050" y="27579"/>
                            <a:pt x="27579" y="19050"/>
                            <a:pt x="38100" y="19050"/>
                          </a:cubicBezTo>
                          <a:lnTo>
                            <a:pt x="228600" y="19050"/>
                          </a:lnTo>
                          <a:cubicBezTo>
                            <a:pt x="239121" y="19050"/>
                            <a:pt x="247650" y="27579"/>
                            <a:pt x="247650" y="38100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1" name="자유형: 도형 430">
                      <a:extLst>
                        <a:ext uri="{FF2B5EF4-FFF2-40B4-BE49-F238E27FC236}">
                          <a16:creationId xmlns:a16="http://schemas.microsoft.com/office/drawing/2014/main" id="{2C9BFE2C-5F24-2B9A-9C74-7F8BCB9646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1008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2" name="자유형: 도형 431">
                      <a:extLst>
                        <a:ext uri="{FF2B5EF4-FFF2-40B4-BE49-F238E27FC236}">
                          <a16:creationId xmlns:a16="http://schemas.microsoft.com/office/drawing/2014/main" id="{2BC405F6-F9B4-96A3-A58B-BFC485E3BA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41365" y="2367231"/>
                      <a:ext cx="152400" cy="19050"/>
                    </a:xfrm>
                    <a:custGeom>
                      <a:avLst/>
                      <a:gdLst>
                        <a:gd name="connsiteX0" fmla="*/ 0 w 152400"/>
                        <a:gd name="connsiteY0" fmla="*/ 0 h 19050"/>
                        <a:gd name="connsiteX1" fmla="*/ 152400 w 152400"/>
                        <a:gd name="connsiteY1" fmla="*/ 0 h 19050"/>
                        <a:gd name="connsiteX2" fmla="*/ 152400 w 152400"/>
                        <a:gd name="connsiteY2" fmla="*/ 19050 h 19050"/>
                        <a:gd name="connsiteX3" fmla="*/ 0 w 152400"/>
                        <a:gd name="connsiteY3" fmla="*/ 19050 h 190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52400" h="19050">
                          <a:moveTo>
                            <a:pt x="0" y="0"/>
                          </a:moveTo>
                          <a:lnTo>
                            <a:pt x="152400" y="0"/>
                          </a:lnTo>
                          <a:lnTo>
                            <a:pt x="152400" y="19050"/>
                          </a:lnTo>
                          <a:lnTo>
                            <a:pt x="0" y="19050"/>
                          </a:ln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  <p:sp>
                  <p:nvSpPr>
                    <p:cNvPr id="433" name="자유형: 도형 432">
                      <a:extLst>
                        <a:ext uri="{FF2B5EF4-FFF2-40B4-BE49-F238E27FC236}">
                          <a16:creationId xmlns:a16="http://schemas.microsoft.com/office/drawing/2014/main" id="{C7746599-B601-274B-BF46-178596C6A36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03277" y="2643456"/>
                      <a:ext cx="28575" cy="28575"/>
                    </a:xfrm>
                    <a:custGeom>
                      <a:avLst/>
                      <a:gdLst>
                        <a:gd name="connsiteX0" fmla="*/ 28575 w 28575"/>
                        <a:gd name="connsiteY0" fmla="*/ 14288 h 28575"/>
                        <a:gd name="connsiteX1" fmla="*/ 14288 w 28575"/>
                        <a:gd name="connsiteY1" fmla="*/ 28575 h 28575"/>
                        <a:gd name="connsiteX2" fmla="*/ 0 w 28575"/>
                        <a:gd name="connsiteY2" fmla="*/ 14288 h 28575"/>
                        <a:gd name="connsiteX3" fmla="*/ 14288 w 28575"/>
                        <a:gd name="connsiteY3" fmla="*/ 0 h 28575"/>
                        <a:gd name="connsiteX4" fmla="*/ 28575 w 28575"/>
                        <a:gd name="connsiteY4" fmla="*/ 14288 h 2857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28575" h="28575">
                          <a:moveTo>
                            <a:pt x="28575" y="14288"/>
                          </a:moveTo>
                          <a:cubicBezTo>
                            <a:pt x="28575" y="22178"/>
                            <a:pt x="22178" y="28575"/>
                            <a:pt x="14288" y="28575"/>
                          </a:cubicBezTo>
                          <a:cubicBezTo>
                            <a:pt x="6397" y="28575"/>
                            <a:pt x="0" y="22178"/>
                            <a:pt x="0" y="14288"/>
                          </a:cubicBezTo>
                          <a:cubicBezTo>
                            <a:pt x="0" y="6397"/>
                            <a:pt x="6397" y="0"/>
                            <a:pt x="14288" y="0"/>
                          </a:cubicBezTo>
                          <a:cubicBezTo>
                            <a:pt x="22178" y="0"/>
                            <a:pt x="28575" y="6397"/>
                            <a:pt x="28575" y="14288"/>
                          </a:cubicBezTo>
                          <a:close/>
                        </a:path>
                      </a:pathLst>
                    </a:custGeom>
                    <a:grpFill/>
                    <a:ln w="9525" cap="flat">
                      <a:solidFill>
                        <a:schemeClr val="tx1"/>
                      </a:solidFill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ko-KR" altLang="en-US" sz="1200"/>
                    </a:p>
                  </p:txBody>
                </p:sp>
              </p:grpSp>
            </p:grpSp>
            <p:sp>
              <p:nvSpPr>
                <p:cNvPr id="426" name="TextBox 425">
                  <a:extLst>
                    <a:ext uri="{FF2B5EF4-FFF2-40B4-BE49-F238E27FC236}">
                      <a16:creationId xmlns:a16="http://schemas.microsoft.com/office/drawing/2014/main" id="{BC8F2E3A-60BD-B3D2-338E-60B47074A7A0}"/>
                    </a:ext>
                  </a:extLst>
                </p:cNvPr>
                <p:cNvSpPr txBox="1"/>
                <p:nvPr/>
              </p:nvSpPr>
              <p:spPr>
                <a:xfrm>
                  <a:off x="9648412" y="4719717"/>
                  <a:ext cx="914367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000" b="1" dirty="0"/>
                    <a:t>Aggregator</a:t>
                  </a:r>
                  <a:endParaRPr lang="ko-KR" altLang="en-US" sz="1000" b="1" dirty="0"/>
                </a:p>
              </p:txBody>
            </p:sp>
          </p:grpSp>
          <p:grpSp>
            <p:nvGrpSpPr>
              <p:cNvPr id="389" name="그룹 388">
                <a:extLst>
                  <a:ext uri="{FF2B5EF4-FFF2-40B4-BE49-F238E27FC236}">
                    <a16:creationId xmlns:a16="http://schemas.microsoft.com/office/drawing/2014/main" id="{01675A88-1A46-EE90-5F78-CE885B61165C}"/>
                  </a:ext>
                </a:extLst>
              </p:cNvPr>
              <p:cNvGrpSpPr/>
              <p:nvPr/>
            </p:nvGrpSpPr>
            <p:grpSpPr>
              <a:xfrm>
                <a:off x="9642029" y="2758361"/>
                <a:ext cx="1703964" cy="916341"/>
                <a:chOff x="9289192" y="2947436"/>
                <a:chExt cx="1703964" cy="916341"/>
              </a:xfrm>
            </p:grpSpPr>
            <p:sp>
              <p:nvSpPr>
                <p:cNvPr id="397" name="TextBox 396">
                  <a:extLst>
                    <a:ext uri="{FF2B5EF4-FFF2-40B4-BE49-F238E27FC236}">
                      <a16:creationId xmlns:a16="http://schemas.microsoft.com/office/drawing/2014/main" id="{B31BCAE3-320C-0149-844C-5EEB5CBA2A88}"/>
                    </a:ext>
                  </a:extLst>
                </p:cNvPr>
                <p:cNvSpPr txBox="1"/>
                <p:nvPr/>
              </p:nvSpPr>
              <p:spPr>
                <a:xfrm>
                  <a:off x="9289192" y="3617556"/>
                  <a:ext cx="1703964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000" b="1" dirty="0"/>
                    <a:t>Updated model</a:t>
                  </a:r>
                  <a:endParaRPr lang="ko-KR" altLang="en-US" sz="1000" b="1" dirty="0"/>
                </a:p>
              </p:txBody>
            </p:sp>
            <p:grpSp>
              <p:nvGrpSpPr>
                <p:cNvPr id="398" name="그룹 397">
                  <a:extLst>
                    <a:ext uri="{FF2B5EF4-FFF2-40B4-BE49-F238E27FC236}">
                      <a16:creationId xmlns:a16="http://schemas.microsoft.com/office/drawing/2014/main" id="{7652A1CF-7AE9-8D2B-B3EA-5AD0A21A5031}"/>
                    </a:ext>
                  </a:extLst>
                </p:cNvPr>
                <p:cNvGrpSpPr/>
                <p:nvPr/>
              </p:nvGrpSpPr>
              <p:grpSpPr>
                <a:xfrm>
                  <a:off x="9832985" y="2947436"/>
                  <a:ext cx="639449" cy="613529"/>
                  <a:chOff x="10017277" y="2500351"/>
                  <a:chExt cx="639449" cy="613529"/>
                </a:xfrm>
              </p:grpSpPr>
              <p:sp>
                <p:nvSpPr>
                  <p:cNvPr id="399" name="타원 398">
                    <a:extLst>
                      <a:ext uri="{FF2B5EF4-FFF2-40B4-BE49-F238E27FC236}">
                        <a16:creationId xmlns:a16="http://schemas.microsoft.com/office/drawing/2014/main" id="{42E536D9-04A5-52B5-6EC0-D4EC2876EAE9}"/>
                      </a:ext>
                    </a:extLst>
                  </p:cNvPr>
                  <p:cNvSpPr/>
                  <p:nvPr/>
                </p:nvSpPr>
                <p:spPr>
                  <a:xfrm>
                    <a:off x="10198393" y="2503154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0" name="타원 399">
                    <a:extLst>
                      <a:ext uri="{FF2B5EF4-FFF2-40B4-BE49-F238E27FC236}">
                        <a16:creationId xmlns:a16="http://schemas.microsoft.com/office/drawing/2014/main" id="{617BED8A-1159-2519-2690-BE810B17D5A9}"/>
                      </a:ext>
                    </a:extLst>
                  </p:cNvPr>
                  <p:cNvSpPr/>
                  <p:nvPr/>
                </p:nvSpPr>
                <p:spPr>
                  <a:xfrm>
                    <a:off x="10198393" y="2674411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1" name="타원 400">
                    <a:extLst>
                      <a:ext uri="{FF2B5EF4-FFF2-40B4-BE49-F238E27FC236}">
                        <a16:creationId xmlns:a16="http://schemas.microsoft.com/office/drawing/2014/main" id="{D07DA83A-D667-754A-C4D8-30FA9ED43A95}"/>
                      </a:ext>
                    </a:extLst>
                  </p:cNvPr>
                  <p:cNvSpPr/>
                  <p:nvPr/>
                </p:nvSpPr>
                <p:spPr>
                  <a:xfrm>
                    <a:off x="10198393" y="2849517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2" name="타원 401">
                    <a:extLst>
                      <a:ext uri="{FF2B5EF4-FFF2-40B4-BE49-F238E27FC236}">
                        <a16:creationId xmlns:a16="http://schemas.microsoft.com/office/drawing/2014/main" id="{A75C30FD-3A3E-0D17-12A0-7CF4D08B88F9}"/>
                      </a:ext>
                    </a:extLst>
                  </p:cNvPr>
                  <p:cNvSpPr/>
                  <p:nvPr/>
                </p:nvSpPr>
                <p:spPr>
                  <a:xfrm>
                    <a:off x="10198393" y="3024624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3" name="타원 402">
                    <a:extLst>
                      <a:ext uri="{FF2B5EF4-FFF2-40B4-BE49-F238E27FC236}">
                        <a16:creationId xmlns:a16="http://schemas.microsoft.com/office/drawing/2014/main" id="{D9C89026-2AB9-232A-AA6D-D9FAD92BBACD}"/>
                      </a:ext>
                    </a:extLst>
                  </p:cNvPr>
                  <p:cNvSpPr/>
                  <p:nvPr/>
                </p:nvSpPr>
                <p:spPr>
                  <a:xfrm>
                    <a:off x="10386857" y="2500351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4" name="타원 403">
                    <a:extLst>
                      <a:ext uri="{FF2B5EF4-FFF2-40B4-BE49-F238E27FC236}">
                        <a16:creationId xmlns:a16="http://schemas.microsoft.com/office/drawing/2014/main" id="{3E29866C-AD6F-C39C-094F-F066B3236D4D}"/>
                      </a:ext>
                    </a:extLst>
                  </p:cNvPr>
                  <p:cNvSpPr/>
                  <p:nvPr/>
                </p:nvSpPr>
                <p:spPr>
                  <a:xfrm>
                    <a:off x="10386857" y="2671608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5" name="타원 404">
                    <a:extLst>
                      <a:ext uri="{FF2B5EF4-FFF2-40B4-BE49-F238E27FC236}">
                        <a16:creationId xmlns:a16="http://schemas.microsoft.com/office/drawing/2014/main" id="{17D8CDB3-F682-16BA-0CAB-FD47845BD6AB}"/>
                      </a:ext>
                    </a:extLst>
                  </p:cNvPr>
                  <p:cNvSpPr/>
                  <p:nvPr/>
                </p:nvSpPr>
                <p:spPr>
                  <a:xfrm>
                    <a:off x="10386857" y="2846715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6" name="타원 405">
                    <a:extLst>
                      <a:ext uri="{FF2B5EF4-FFF2-40B4-BE49-F238E27FC236}">
                        <a16:creationId xmlns:a16="http://schemas.microsoft.com/office/drawing/2014/main" id="{B79C13C8-291C-767E-18BA-6E4561369D61}"/>
                      </a:ext>
                    </a:extLst>
                  </p:cNvPr>
                  <p:cNvSpPr/>
                  <p:nvPr/>
                </p:nvSpPr>
                <p:spPr>
                  <a:xfrm>
                    <a:off x="10386857" y="3021822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7" name="타원 406">
                    <a:extLst>
                      <a:ext uri="{FF2B5EF4-FFF2-40B4-BE49-F238E27FC236}">
                        <a16:creationId xmlns:a16="http://schemas.microsoft.com/office/drawing/2014/main" id="{578C4E80-A455-21F1-FC18-78879F3DA783}"/>
                      </a:ext>
                    </a:extLst>
                  </p:cNvPr>
                  <p:cNvSpPr/>
                  <p:nvPr/>
                </p:nvSpPr>
                <p:spPr>
                  <a:xfrm>
                    <a:off x="10017277" y="2591542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8" name="타원 407">
                    <a:extLst>
                      <a:ext uri="{FF2B5EF4-FFF2-40B4-BE49-F238E27FC236}">
                        <a16:creationId xmlns:a16="http://schemas.microsoft.com/office/drawing/2014/main" id="{5D20AEFA-4D6F-8B70-241F-9B762756F2F6}"/>
                      </a:ext>
                    </a:extLst>
                  </p:cNvPr>
                  <p:cNvSpPr/>
                  <p:nvPr/>
                </p:nvSpPr>
                <p:spPr>
                  <a:xfrm>
                    <a:off x="10017277" y="2766649"/>
                    <a:ext cx="89256" cy="89256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09" name="타원 408">
                    <a:extLst>
                      <a:ext uri="{FF2B5EF4-FFF2-40B4-BE49-F238E27FC236}">
                        <a16:creationId xmlns:a16="http://schemas.microsoft.com/office/drawing/2014/main" id="{F0105529-5D80-850E-81E3-A165198566AA}"/>
                      </a:ext>
                    </a:extLst>
                  </p:cNvPr>
                  <p:cNvSpPr/>
                  <p:nvPr/>
                </p:nvSpPr>
                <p:spPr>
                  <a:xfrm>
                    <a:off x="10017277" y="2941755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10" name="타원 409">
                    <a:extLst>
                      <a:ext uri="{FF2B5EF4-FFF2-40B4-BE49-F238E27FC236}">
                        <a16:creationId xmlns:a16="http://schemas.microsoft.com/office/drawing/2014/main" id="{A3355227-FAEE-88E9-E47A-2909DBF35C84}"/>
                      </a:ext>
                    </a:extLst>
                  </p:cNvPr>
                  <p:cNvSpPr/>
                  <p:nvPr/>
                </p:nvSpPr>
                <p:spPr>
                  <a:xfrm>
                    <a:off x="10567470" y="2671608"/>
                    <a:ext cx="89256" cy="89256"/>
                  </a:xfrm>
                  <a:prstGeom prst="ellipse">
                    <a:avLst/>
                  </a:prstGeom>
                  <a:solidFill>
                    <a:schemeClr val="accent6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sp>
                <p:nvSpPr>
                  <p:cNvPr id="411" name="타원 410">
                    <a:extLst>
                      <a:ext uri="{FF2B5EF4-FFF2-40B4-BE49-F238E27FC236}">
                        <a16:creationId xmlns:a16="http://schemas.microsoft.com/office/drawing/2014/main" id="{B1ADA092-0E64-5412-3284-D7E811430FBA}"/>
                      </a:ext>
                    </a:extLst>
                  </p:cNvPr>
                  <p:cNvSpPr/>
                  <p:nvPr/>
                </p:nvSpPr>
                <p:spPr>
                  <a:xfrm>
                    <a:off x="10567470" y="2846715"/>
                    <a:ext cx="89256" cy="89256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/>
                  </a:p>
                </p:txBody>
              </p:sp>
              <p:cxnSp>
                <p:nvCxnSpPr>
                  <p:cNvPr id="412" name="직선 연결선 411">
                    <a:extLst>
                      <a:ext uri="{FF2B5EF4-FFF2-40B4-BE49-F238E27FC236}">
                        <a16:creationId xmlns:a16="http://schemas.microsoft.com/office/drawing/2014/main" id="{5F9F87EC-D703-AFF1-682F-BDF2AAE67DDC}"/>
                      </a:ext>
                    </a:extLst>
                  </p:cNvPr>
                  <p:cNvCxnSpPr>
                    <a:stCxn id="407" idx="7"/>
                    <a:endCxn id="399" idx="2"/>
                  </p:cNvCxnSpPr>
                  <p:nvPr/>
                </p:nvCxnSpPr>
                <p:spPr>
                  <a:xfrm flipV="1">
                    <a:off x="10093462" y="2547782"/>
                    <a:ext cx="104931" cy="5683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3" name="직선 연결선 412">
                    <a:extLst>
                      <a:ext uri="{FF2B5EF4-FFF2-40B4-BE49-F238E27FC236}">
                        <a16:creationId xmlns:a16="http://schemas.microsoft.com/office/drawing/2014/main" id="{BF94D7BB-24E8-A14D-F2ED-915C2F479857}"/>
                      </a:ext>
                    </a:extLst>
                  </p:cNvPr>
                  <p:cNvCxnSpPr>
                    <a:cxnSpLocks/>
                    <a:stCxn id="399" idx="6"/>
                    <a:endCxn id="403" idx="2"/>
                  </p:cNvCxnSpPr>
                  <p:nvPr/>
                </p:nvCxnSpPr>
                <p:spPr>
                  <a:xfrm flipV="1">
                    <a:off x="10287649" y="2544979"/>
                    <a:ext cx="99208" cy="280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4" name="직선 연결선 413">
                    <a:extLst>
                      <a:ext uri="{FF2B5EF4-FFF2-40B4-BE49-F238E27FC236}">
                        <a16:creationId xmlns:a16="http://schemas.microsoft.com/office/drawing/2014/main" id="{5996A071-570E-53FD-9353-C57D5A0BAC1F}"/>
                      </a:ext>
                    </a:extLst>
                  </p:cNvPr>
                  <p:cNvCxnSpPr>
                    <a:cxnSpLocks/>
                    <a:stCxn id="403" idx="5"/>
                    <a:endCxn id="410" idx="1"/>
                  </p:cNvCxnSpPr>
                  <p:nvPr/>
                </p:nvCxnSpPr>
                <p:spPr>
                  <a:xfrm>
                    <a:off x="10463043" y="2576536"/>
                    <a:ext cx="117498" cy="10814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5" name="직선 연결선 414">
                    <a:extLst>
                      <a:ext uri="{FF2B5EF4-FFF2-40B4-BE49-F238E27FC236}">
                        <a16:creationId xmlns:a16="http://schemas.microsoft.com/office/drawing/2014/main" id="{A3066A8E-311A-D877-2E44-E483A44A6462}"/>
                      </a:ext>
                    </a:extLst>
                  </p:cNvPr>
                  <p:cNvCxnSpPr>
                    <a:cxnSpLocks/>
                    <a:stCxn id="408" idx="7"/>
                    <a:endCxn id="400" idx="2"/>
                  </p:cNvCxnSpPr>
                  <p:nvPr/>
                </p:nvCxnSpPr>
                <p:spPr>
                  <a:xfrm flipV="1">
                    <a:off x="10093462" y="2719039"/>
                    <a:ext cx="104931" cy="6068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" name="직선 연결선 415">
                    <a:extLst>
                      <a:ext uri="{FF2B5EF4-FFF2-40B4-BE49-F238E27FC236}">
                        <a16:creationId xmlns:a16="http://schemas.microsoft.com/office/drawing/2014/main" id="{D6C0130B-0181-4C6D-CD62-AF7DB41DD5C3}"/>
                      </a:ext>
                    </a:extLst>
                  </p:cNvPr>
                  <p:cNvCxnSpPr>
                    <a:cxnSpLocks/>
                    <a:stCxn id="408" idx="5"/>
                    <a:endCxn id="401" idx="2"/>
                  </p:cNvCxnSpPr>
                  <p:nvPr/>
                </p:nvCxnSpPr>
                <p:spPr>
                  <a:xfrm>
                    <a:off x="10093462" y="2842834"/>
                    <a:ext cx="104931" cy="5131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" name="직선 연결선 416">
                    <a:extLst>
                      <a:ext uri="{FF2B5EF4-FFF2-40B4-BE49-F238E27FC236}">
                        <a16:creationId xmlns:a16="http://schemas.microsoft.com/office/drawing/2014/main" id="{B8CFF831-0ECF-542C-5743-63E07CE38818}"/>
                      </a:ext>
                    </a:extLst>
                  </p:cNvPr>
                  <p:cNvCxnSpPr>
                    <a:cxnSpLocks/>
                    <a:stCxn id="409" idx="5"/>
                    <a:endCxn id="402" idx="2"/>
                  </p:cNvCxnSpPr>
                  <p:nvPr/>
                </p:nvCxnSpPr>
                <p:spPr>
                  <a:xfrm>
                    <a:off x="10093462" y="3017941"/>
                    <a:ext cx="104931" cy="5131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" name="직선 연결선 417">
                    <a:extLst>
                      <a:ext uri="{FF2B5EF4-FFF2-40B4-BE49-F238E27FC236}">
                        <a16:creationId xmlns:a16="http://schemas.microsoft.com/office/drawing/2014/main" id="{C815D3F9-C791-ABFB-F38C-B7F23A01133F}"/>
                      </a:ext>
                    </a:extLst>
                  </p:cNvPr>
                  <p:cNvCxnSpPr>
                    <a:cxnSpLocks/>
                    <a:stCxn id="402" idx="6"/>
                    <a:endCxn id="406" idx="2"/>
                  </p:cNvCxnSpPr>
                  <p:nvPr/>
                </p:nvCxnSpPr>
                <p:spPr>
                  <a:xfrm flipV="1">
                    <a:off x="10287649" y="3066450"/>
                    <a:ext cx="99208" cy="280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9" name="직선 연결선 418">
                    <a:extLst>
                      <a:ext uri="{FF2B5EF4-FFF2-40B4-BE49-F238E27FC236}">
                        <a16:creationId xmlns:a16="http://schemas.microsoft.com/office/drawing/2014/main" id="{D5B0AAC9-6036-04EA-918A-4C6BAEFF8D13}"/>
                      </a:ext>
                    </a:extLst>
                  </p:cNvPr>
                  <p:cNvCxnSpPr>
                    <a:cxnSpLocks/>
                    <a:stCxn id="401" idx="7"/>
                    <a:endCxn id="404" idx="3"/>
                  </p:cNvCxnSpPr>
                  <p:nvPr/>
                </p:nvCxnSpPr>
                <p:spPr>
                  <a:xfrm flipV="1">
                    <a:off x="10274578" y="2747793"/>
                    <a:ext cx="125350" cy="11479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직선 연결선 419">
                    <a:extLst>
                      <a:ext uri="{FF2B5EF4-FFF2-40B4-BE49-F238E27FC236}">
                        <a16:creationId xmlns:a16="http://schemas.microsoft.com/office/drawing/2014/main" id="{AA8C693A-9D20-7097-F5F6-AC8EB6CFA474}"/>
                      </a:ext>
                    </a:extLst>
                  </p:cNvPr>
                  <p:cNvCxnSpPr>
                    <a:cxnSpLocks/>
                    <a:stCxn id="400" idx="5"/>
                    <a:endCxn id="405" idx="1"/>
                  </p:cNvCxnSpPr>
                  <p:nvPr/>
                </p:nvCxnSpPr>
                <p:spPr>
                  <a:xfrm>
                    <a:off x="10274578" y="2750596"/>
                    <a:ext cx="125350" cy="10919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1" name="직선 연결선 420">
                    <a:extLst>
                      <a:ext uri="{FF2B5EF4-FFF2-40B4-BE49-F238E27FC236}">
                        <a16:creationId xmlns:a16="http://schemas.microsoft.com/office/drawing/2014/main" id="{DCF73683-855F-5B74-A6C3-BC1112953064}"/>
                      </a:ext>
                    </a:extLst>
                  </p:cNvPr>
                  <p:cNvCxnSpPr>
                    <a:cxnSpLocks/>
                    <a:stCxn id="404" idx="6"/>
                    <a:endCxn id="410" idx="2"/>
                  </p:cNvCxnSpPr>
                  <p:nvPr/>
                </p:nvCxnSpPr>
                <p:spPr>
                  <a:xfrm>
                    <a:off x="10476114" y="2716236"/>
                    <a:ext cx="91356" cy="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2" name="직선 연결선 421">
                    <a:extLst>
                      <a:ext uri="{FF2B5EF4-FFF2-40B4-BE49-F238E27FC236}">
                        <a16:creationId xmlns:a16="http://schemas.microsoft.com/office/drawing/2014/main" id="{F84B76A1-4188-BC58-DF68-194CE1463CF7}"/>
                      </a:ext>
                    </a:extLst>
                  </p:cNvPr>
                  <p:cNvCxnSpPr>
                    <a:cxnSpLocks/>
                    <a:stCxn id="405" idx="6"/>
                    <a:endCxn id="411" idx="2"/>
                  </p:cNvCxnSpPr>
                  <p:nvPr/>
                </p:nvCxnSpPr>
                <p:spPr>
                  <a:xfrm>
                    <a:off x="10476114" y="2891343"/>
                    <a:ext cx="91356" cy="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3" name="직선 연결선 422">
                    <a:extLst>
                      <a:ext uri="{FF2B5EF4-FFF2-40B4-BE49-F238E27FC236}">
                        <a16:creationId xmlns:a16="http://schemas.microsoft.com/office/drawing/2014/main" id="{61FED477-B64D-4891-5534-6A6C18061D01}"/>
                      </a:ext>
                    </a:extLst>
                  </p:cNvPr>
                  <p:cNvCxnSpPr>
                    <a:cxnSpLocks/>
                    <a:stCxn id="406" idx="7"/>
                    <a:endCxn id="411" idx="3"/>
                  </p:cNvCxnSpPr>
                  <p:nvPr/>
                </p:nvCxnSpPr>
                <p:spPr>
                  <a:xfrm flipV="1">
                    <a:off x="10463043" y="2922900"/>
                    <a:ext cx="117498" cy="111993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4" name="직선 연결선 423">
                    <a:extLst>
                      <a:ext uri="{FF2B5EF4-FFF2-40B4-BE49-F238E27FC236}">
                        <a16:creationId xmlns:a16="http://schemas.microsoft.com/office/drawing/2014/main" id="{BE38FCB3-1692-113E-33DA-578FB1E12A8F}"/>
                      </a:ext>
                    </a:extLst>
                  </p:cNvPr>
                  <p:cNvCxnSpPr>
                    <a:cxnSpLocks/>
                    <a:stCxn id="410" idx="4"/>
                    <a:endCxn id="411" idx="0"/>
                  </p:cNvCxnSpPr>
                  <p:nvPr/>
                </p:nvCxnSpPr>
                <p:spPr>
                  <a:xfrm>
                    <a:off x="10612098" y="2760865"/>
                    <a:ext cx="0" cy="85850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90" name="직선 화살표 연결선 389">
                <a:extLst>
                  <a:ext uri="{FF2B5EF4-FFF2-40B4-BE49-F238E27FC236}">
                    <a16:creationId xmlns:a16="http://schemas.microsoft.com/office/drawing/2014/main" id="{F6F097B1-F033-27DD-3BD8-E6A560913B4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5000" y="3625632"/>
                <a:ext cx="1105754" cy="51148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1" name="직선 화살표 연결선 390">
                <a:extLst>
                  <a:ext uri="{FF2B5EF4-FFF2-40B4-BE49-F238E27FC236}">
                    <a16:creationId xmlns:a16="http://schemas.microsoft.com/office/drawing/2014/main" id="{66597A63-0777-6573-C559-06FD45F601F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773770" y="3636296"/>
                <a:ext cx="2381" cy="492805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2" name="직선 화살표 연결선 391">
                <a:extLst>
                  <a:ext uri="{FF2B5EF4-FFF2-40B4-BE49-F238E27FC236}">
                    <a16:creationId xmlns:a16="http://schemas.microsoft.com/office/drawing/2014/main" id="{17B2B2D1-4043-8F0C-9497-032858B7FC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016786" y="3625632"/>
                <a:ext cx="1110516" cy="511481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3" name="TextBox 392">
                <a:extLst>
                  <a:ext uri="{FF2B5EF4-FFF2-40B4-BE49-F238E27FC236}">
                    <a16:creationId xmlns:a16="http://schemas.microsoft.com/office/drawing/2014/main" id="{697FA063-A725-4155-8250-359AB68BB502}"/>
                  </a:ext>
                </a:extLst>
              </p:cNvPr>
              <p:cNvSpPr txBox="1"/>
              <p:nvPr/>
            </p:nvSpPr>
            <p:spPr>
              <a:xfrm>
                <a:off x="6923789" y="5931942"/>
                <a:ext cx="17039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/>
                  <a:t>Clients</a:t>
                </a:r>
                <a:endParaRPr lang="ko-KR" altLang="en-US" sz="1200" b="1" dirty="0"/>
              </a:p>
            </p:txBody>
          </p:sp>
          <p:sp>
            <p:nvSpPr>
              <p:cNvPr id="394" name="TextBox 393">
                <a:extLst>
                  <a:ext uri="{FF2B5EF4-FFF2-40B4-BE49-F238E27FC236}">
                    <a16:creationId xmlns:a16="http://schemas.microsoft.com/office/drawing/2014/main" id="{2D0DB47F-5D9F-52D0-E7C6-D2B7F7AA3FB5}"/>
                  </a:ext>
                </a:extLst>
              </p:cNvPr>
              <p:cNvSpPr txBox="1"/>
              <p:nvPr/>
            </p:nvSpPr>
            <p:spPr>
              <a:xfrm>
                <a:off x="6943940" y="2572071"/>
                <a:ext cx="17039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/>
                  <a:t>Server</a:t>
                </a:r>
                <a:endParaRPr lang="ko-KR" altLang="en-US" sz="1200" b="1" dirty="0"/>
              </a:p>
            </p:txBody>
          </p:sp>
          <p:cxnSp>
            <p:nvCxnSpPr>
              <p:cNvPr id="395" name="연결선: 꺾임 394">
                <a:extLst>
                  <a:ext uri="{FF2B5EF4-FFF2-40B4-BE49-F238E27FC236}">
                    <a16:creationId xmlns:a16="http://schemas.microsoft.com/office/drawing/2014/main" id="{DB5ABB28-AE6F-1CCC-F752-B2B730610865}"/>
                  </a:ext>
                </a:extLst>
              </p:cNvPr>
              <p:cNvCxnSpPr>
                <a:cxnSpLocks/>
                <a:stCxn id="397" idx="2"/>
              </p:cNvCxnSpPr>
              <p:nvPr/>
            </p:nvCxnSpPr>
            <p:spPr>
              <a:xfrm rot="5400000">
                <a:off x="9573631" y="4162148"/>
                <a:ext cx="1407826" cy="432934"/>
              </a:xfrm>
              <a:prstGeom prst="bentConnector2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6" name="직선 화살표 연결선 395">
                <a:extLst>
                  <a:ext uri="{FF2B5EF4-FFF2-40B4-BE49-F238E27FC236}">
                    <a16:creationId xmlns:a16="http://schemas.microsoft.com/office/drawing/2014/main" id="{3C4FDEA7-E502-CF55-1665-BC2F77918E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6360" y="3092987"/>
                <a:ext cx="1545689" cy="0"/>
              </a:xfrm>
              <a:prstGeom prst="straightConnector1">
                <a:avLst/>
              </a:prstGeom>
              <a:ln w="1270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5B43C72F-9C6D-1567-1684-2B2E1C0D7103}"/>
                </a:ext>
              </a:extLst>
            </p:cNvPr>
            <p:cNvSpPr txBox="1"/>
            <p:nvPr/>
          </p:nvSpPr>
          <p:spPr>
            <a:xfrm>
              <a:off x="5750999" y="5716801"/>
              <a:ext cx="4594018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1200" b="1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rPr>
                <a:t>Federated Learning</a:t>
              </a:r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37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Introduction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pSp>
        <p:nvGrpSpPr>
          <p:cNvPr id="162" name="그룹 161">
            <a:extLst>
              <a:ext uri="{FF2B5EF4-FFF2-40B4-BE49-F238E27FC236}">
                <a16:creationId xmlns:a16="http://schemas.microsoft.com/office/drawing/2014/main" id="{56760CFE-258E-DC09-B432-5E556D802D4C}"/>
              </a:ext>
            </a:extLst>
          </p:cNvPr>
          <p:cNvGrpSpPr/>
          <p:nvPr/>
        </p:nvGrpSpPr>
        <p:grpSpPr>
          <a:xfrm>
            <a:off x="5151642" y="3600915"/>
            <a:ext cx="1888714" cy="358301"/>
            <a:chOff x="4785614" y="5569518"/>
            <a:chExt cx="2285344" cy="358301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421CBC8F-7142-F95E-0F6A-2007B2EC915A}"/>
                </a:ext>
              </a:extLst>
            </p:cNvPr>
            <p:cNvSpPr/>
            <p:nvPr/>
          </p:nvSpPr>
          <p:spPr>
            <a:xfrm>
              <a:off x="5155720" y="5790834"/>
              <a:ext cx="527429" cy="136985"/>
            </a:xfrm>
            <a:prstGeom prst="rect">
              <a:avLst/>
            </a:prstGeom>
            <a:solidFill>
              <a:srgbClr val="C2E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b="1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C954DC7-03CC-EF64-E0B0-0EB0C28137DB}"/>
                </a:ext>
              </a:extLst>
            </p:cNvPr>
            <p:cNvSpPr txBox="1"/>
            <p:nvPr/>
          </p:nvSpPr>
          <p:spPr>
            <a:xfrm>
              <a:off x="4785614" y="5569518"/>
              <a:ext cx="126764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Computation</a:t>
              </a:r>
            </a:p>
          </p:txBody>
        </p:sp>
        <p:sp>
          <p:nvSpPr>
            <p:cNvPr id="46" name="직사각형 45">
              <a:extLst>
                <a:ext uri="{FF2B5EF4-FFF2-40B4-BE49-F238E27FC236}">
                  <a16:creationId xmlns:a16="http://schemas.microsoft.com/office/drawing/2014/main" id="{4A21E1F5-72B5-0004-7478-2F6540EB1C71}"/>
                </a:ext>
              </a:extLst>
            </p:cNvPr>
            <p:cNvSpPr/>
            <p:nvPr/>
          </p:nvSpPr>
          <p:spPr>
            <a:xfrm>
              <a:off x="6121892" y="5790834"/>
              <a:ext cx="527429" cy="136985"/>
            </a:xfrm>
            <a:prstGeom prst="rect">
              <a:avLst/>
            </a:prstGeom>
            <a:solidFill>
              <a:srgbClr val="FFE4A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b="1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D251159-B765-371A-D4FB-908C40097BC5}"/>
                </a:ext>
              </a:extLst>
            </p:cNvPr>
            <p:cNvSpPr txBox="1"/>
            <p:nvPr/>
          </p:nvSpPr>
          <p:spPr>
            <a:xfrm>
              <a:off x="5700255" y="5570365"/>
              <a:ext cx="137070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Communication</a:t>
              </a:r>
            </a:p>
          </p:txBody>
        </p:sp>
      </p:grp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466FEDAC-AB23-177A-55E6-3D9E51D8ED82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1" name="그룹 160">
            <a:extLst>
              <a:ext uri="{FF2B5EF4-FFF2-40B4-BE49-F238E27FC236}">
                <a16:creationId xmlns:a16="http://schemas.microsoft.com/office/drawing/2014/main" id="{22527E56-DC13-82C9-FD18-2FC4F4B82D3E}"/>
              </a:ext>
            </a:extLst>
          </p:cNvPr>
          <p:cNvGrpSpPr/>
          <p:nvPr/>
        </p:nvGrpSpPr>
        <p:grpSpPr>
          <a:xfrm>
            <a:off x="6177732" y="4423484"/>
            <a:ext cx="5442776" cy="1828563"/>
            <a:chOff x="2401083" y="3784798"/>
            <a:chExt cx="6585759" cy="1828563"/>
          </a:xfrm>
        </p:grpSpPr>
        <p:cxnSp>
          <p:nvCxnSpPr>
            <p:cNvPr id="25" name="직선 화살표 연결선 24">
              <a:extLst>
                <a:ext uri="{FF2B5EF4-FFF2-40B4-BE49-F238E27FC236}">
                  <a16:creationId xmlns:a16="http://schemas.microsoft.com/office/drawing/2014/main" id="{8B4180BA-60DF-5244-2772-15560B6AF61B}"/>
                </a:ext>
              </a:extLst>
            </p:cNvPr>
            <p:cNvCxnSpPr>
              <a:cxnSpLocks/>
            </p:cNvCxnSpPr>
            <p:nvPr/>
          </p:nvCxnSpPr>
          <p:spPr>
            <a:xfrm>
              <a:off x="3237970" y="5391296"/>
              <a:ext cx="4792607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37" name="그룹 136">
              <a:extLst>
                <a:ext uri="{FF2B5EF4-FFF2-40B4-BE49-F238E27FC236}">
                  <a16:creationId xmlns:a16="http://schemas.microsoft.com/office/drawing/2014/main" id="{6B220321-4058-3506-9EF8-B2B33DC9DCE4}"/>
                </a:ext>
              </a:extLst>
            </p:cNvPr>
            <p:cNvGrpSpPr/>
            <p:nvPr/>
          </p:nvGrpSpPr>
          <p:grpSpPr>
            <a:xfrm>
              <a:off x="3237970" y="4971196"/>
              <a:ext cx="2112543" cy="150788"/>
              <a:chOff x="3237970" y="4971196"/>
              <a:chExt cx="2112543" cy="150788"/>
            </a:xfrm>
          </p:grpSpPr>
          <p:sp>
            <p:nvSpPr>
              <p:cNvPr id="26" name="직사각형 25">
                <a:extLst>
                  <a:ext uri="{FF2B5EF4-FFF2-40B4-BE49-F238E27FC236}">
                    <a16:creationId xmlns:a16="http://schemas.microsoft.com/office/drawing/2014/main" id="{42F820F0-D589-AB1B-8E62-368F271E8362}"/>
                  </a:ext>
                </a:extLst>
              </p:cNvPr>
              <p:cNvSpPr/>
              <p:nvPr/>
            </p:nvSpPr>
            <p:spPr>
              <a:xfrm>
                <a:off x="3237970" y="4971301"/>
                <a:ext cx="1476570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9" name="직사각형 28">
                <a:extLst>
                  <a:ext uri="{FF2B5EF4-FFF2-40B4-BE49-F238E27FC236}">
                    <a16:creationId xmlns:a16="http://schemas.microsoft.com/office/drawing/2014/main" id="{F18E0699-F50C-BA53-B5A7-EF64E89D40DD}"/>
                  </a:ext>
                </a:extLst>
              </p:cNvPr>
              <p:cNvSpPr/>
              <p:nvPr/>
            </p:nvSpPr>
            <p:spPr>
              <a:xfrm>
                <a:off x="4716673" y="4971196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644EB11-343F-3699-FFDA-2922F9F40861}"/>
                </a:ext>
              </a:extLst>
            </p:cNvPr>
            <p:cNvSpPr txBox="1"/>
            <p:nvPr/>
          </p:nvSpPr>
          <p:spPr>
            <a:xfrm>
              <a:off x="7750191" y="5271055"/>
              <a:ext cx="123665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Round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DD98709-23D5-4132-216B-BAB4A7DDA1FA}"/>
                </a:ext>
              </a:extLst>
            </p:cNvPr>
            <p:cNvSpPr txBox="1"/>
            <p:nvPr/>
          </p:nvSpPr>
          <p:spPr>
            <a:xfrm>
              <a:off x="5153504" y="5393681"/>
              <a:ext cx="46346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C389D3C-B0A1-751B-C456-82F556132B6F}"/>
                </a:ext>
              </a:extLst>
            </p:cNvPr>
            <p:cNvSpPr txBox="1"/>
            <p:nvPr/>
          </p:nvSpPr>
          <p:spPr>
            <a:xfrm>
              <a:off x="7073146" y="5397917"/>
              <a:ext cx="100994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N+1</a:t>
              </a:r>
            </a:p>
          </p:txBody>
        </p: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E372C95F-BA80-E354-9B31-D896496F1D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889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928E615-69BA-0477-7B12-17D30CC8B8E4}"/>
                </a:ext>
              </a:extLst>
            </p:cNvPr>
            <p:cNvSpPr txBox="1"/>
            <p:nvPr/>
          </p:nvSpPr>
          <p:spPr>
            <a:xfrm>
              <a:off x="7491441" y="4926059"/>
              <a:ext cx="110683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rgbClr val="C00000"/>
                  </a:solidFill>
                </a:rPr>
                <a:t>Overfitting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D600B5E-FC81-3D01-DC94-929F04D1185B}"/>
                </a:ext>
              </a:extLst>
            </p:cNvPr>
            <p:cNvSpPr txBox="1"/>
            <p:nvPr/>
          </p:nvSpPr>
          <p:spPr>
            <a:xfrm>
              <a:off x="7571135" y="4701778"/>
              <a:ext cx="954733" cy="2238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chemeClr val="accent1"/>
                  </a:solidFill>
                </a:rPr>
                <a:t>Underfitting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B8606BB-C71D-1CE8-0C9F-3E51458E45E2}"/>
                </a:ext>
              </a:extLst>
            </p:cNvPr>
            <p:cNvSpPr txBox="1"/>
            <p:nvPr/>
          </p:nvSpPr>
          <p:spPr>
            <a:xfrm>
              <a:off x="2401083" y="4215254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A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226277C-5B4E-BA6F-B096-BABEE07B8027}"/>
                </a:ext>
              </a:extLst>
            </p:cNvPr>
            <p:cNvSpPr txBox="1"/>
            <p:nvPr/>
          </p:nvSpPr>
          <p:spPr>
            <a:xfrm>
              <a:off x="6700056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grpSp>
          <p:nvGrpSpPr>
            <p:cNvPr id="135" name="그룹 134">
              <a:extLst>
                <a:ext uri="{FF2B5EF4-FFF2-40B4-BE49-F238E27FC236}">
                  <a16:creationId xmlns:a16="http://schemas.microsoft.com/office/drawing/2014/main" id="{14A91A53-0A70-67BB-988D-CAE97428CCCD}"/>
                </a:ext>
              </a:extLst>
            </p:cNvPr>
            <p:cNvGrpSpPr/>
            <p:nvPr/>
          </p:nvGrpSpPr>
          <p:grpSpPr>
            <a:xfrm>
              <a:off x="3237970" y="4494171"/>
              <a:ext cx="2043615" cy="151075"/>
              <a:chOff x="3237970" y="4054306"/>
              <a:chExt cx="2043615" cy="151075"/>
            </a:xfrm>
          </p:grpSpPr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91D79741-76AD-3F41-992B-3C7303F5474B}"/>
                  </a:ext>
                </a:extLst>
              </p:cNvPr>
              <p:cNvSpPr/>
              <p:nvPr/>
            </p:nvSpPr>
            <p:spPr>
              <a:xfrm>
                <a:off x="3237970" y="4054306"/>
                <a:ext cx="1407041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  <p:sp>
            <p:nvSpPr>
              <p:cNvPr id="95" name="직사각형 94">
                <a:extLst>
                  <a:ext uri="{FF2B5EF4-FFF2-40B4-BE49-F238E27FC236}">
                    <a16:creationId xmlns:a16="http://schemas.microsoft.com/office/drawing/2014/main" id="{7E6B3768-EF25-B535-539E-54A925D246F8}"/>
                  </a:ext>
                </a:extLst>
              </p:cNvPr>
              <p:cNvSpPr/>
              <p:nvPr/>
            </p:nvSpPr>
            <p:spPr>
              <a:xfrm>
                <a:off x="4647745" y="4054698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34" name="그룹 133">
              <a:extLst>
                <a:ext uri="{FF2B5EF4-FFF2-40B4-BE49-F238E27FC236}">
                  <a16:creationId xmlns:a16="http://schemas.microsoft.com/office/drawing/2014/main" id="{D2A3104E-5601-B4AA-CAC2-DAF906004325}"/>
                </a:ext>
              </a:extLst>
            </p:cNvPr>
            <p:cNvGrpSpPr/>
            <p:nvPr/>
          </p:nvGrpSpPr>
          <p:grpSpPr>
            <a:xfrm>
              <a:off x="3237970" y="4252468"/>
              <a:ext cx="1570888" cy="150683"/>
              <a:chOff x="3237970" y="3664233"/>
              <a:chExt cx="1570888" cy="150683"/>
            </a:xfrm>
          </p:grpSpPr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670C00DA-CD17-B7A6-0E31-3C39389E9064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96" name="직사각형 95">
                <a:extLst>
                  <a:ext uri="{FF2B5EF4-FFF2-40B4-BE49-F238E27FC236}">
                    <a16:creationId xmlns:a16="http://schemas.microsoft.com/office/drawing/2014/main" id="{601E3FC6-5E76-D42D-29C1-EA1C0448DFAA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136" name="그룹 135">
              <a:extLst>
                <a:ext uri="{FF2B5EF4-FFF2-40B4-BE49-F238E27FC236}">
                  <a16:creationId xmlns:a16="http://schemas.microsoft.com/office/drawing/2014/main" id="{BA8B8A78-51B4-8FBC-4393-69F637540173}"/>
                </a:ext>
              </a:extLst>
            </p:cNvPr>
            <p:cNvGrpSpPr/>
            <p:nvPr/>
          </p:nvGrpSpPr>
          <p:grpSpPr>
            <a:xfrm>
              <a:off x="3238537" y="4730116"/>
              <a:ext cx="1013934" cy="152478"/>
              <a:chOff x="3238537" y="4499069"/>
              <a:chExt cx="1013934" cy="152478"/>
            </a:xfrm>
          </p:grpSpPr>
          <p:sp>
            <p:nvSpPr>
              <p:cNvPr id="109" name="직사각형 108">
                <a:extLst>
                  <a:ext uri="{FF2B5EF4-FFF2-40B4-BE49-F238E27FC236}">
                    <a16:creationId xmlns:a16="http://schemas.microsoft.com/office/drawing/2014/main" id="{ADEB333B-B2D6-556E-C2C2-3BF5731C8419}"/>
                  </a:ext>
                </a:extLst>
              </p:cNvPr>
              <p:cNvSpPr/>
              <p:nvPr/>
            </p:nvSpPr>
            <p:spPr>
              <a:xfrm>
                <a:off x="3238537" y="4499069"/>
                <a:ext cx="378939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0" name="직사각형 109">
                <a:extLst>
                  <a:ext uri="{FF2B5EF4-FFF2-40B4-BE49-F238E27FC236}">
                    <a16:creationId xmlns:a16="http://schemas.microsoft.com/office/drawing/2014/main" id="{74DF19BA-A04E-F075-92C4-5B0C189C1AFA}"/>
                  </a:ext>
                </a:extLst>
              </p:cNvPr>
              <p:cNvSpPr/>
              <p:nvPr/>
            </p:nvSpPr>
            <p:spPr>
              <a:xfrm>
                <a:off x="3618631" y="4500864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38" name="그룹 137">
              <a:extLst>
                <a:ext uri="{FF2B5EF4-FFF2-40B4-BE49-F238E27FC236}">
                  <a16:creationId xmlns:a16="http://schemas.microsoft.com/office/drawing/2014/main" id="{9933CBB0-B0FE-663A-14CA-ED3F3583728E}"/>
                </a:ext>
              </a:extLst>
            </p:cNvPr>
            <p:cNvGrpSpPr/>
            <p:nvPr/>
          </p:nvGrpSpPr>
          <p:grpSpPr>
            <a:xfrm>
              <a:off x="3237970" y="5210467"/>
              <a:ext cx="1138092" cy="150907"/>
              <a:chOff x="3237970" y="5444257"/>
              <a:chExt cx="1138092" cy="150907"/>
            </a:xfrm>
          </p:grpSpPr>
          <p:sp>
            <p:nvSpPr>
              <p:cNvPr id="111" name="직사각형 110">
                <a:extLst>
                  <a:ext uri="{FF2B5EF4-FFF2-40B4-BE49-F238E27FC236}">
                    <a16:creationId xmlns:a16="http://schemas.microsoft.com/office/drawing/2014/main" id="{8F1E00D1-494F-A446-1E4B-B0C15ADEAD72}"/>
                  </a:ext>
                </a:extLst>
              </p:cNvPr>
              <p:cNvSpPr/>
              <p:nvPr/>
            </p:nvSpPr>
            <p:spPr>
              <a:xfrm>
                <a:off x="3237970" y="5444481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2" name="직사각형 111">
                <a:extLst>
                  <a:ext uri="{FF2B5EF4-FFF2-40B4-BE49-F238E27FC236}">
                    <a16:creationId xmlns:a16="http://schemas.microsoft.com/office/drawing/2014/main" id="{2465B237-2D19-70F9-BD6E-A7988517A3D3}"/>
                  </a:ext>
                </a:extLst>
              </p:cNvPr>
              <p:cNvSpPr/>
              <p:nvPr/>
            </p:nvSpPr>
            <p:spPr>
              <a:xfrm>
                <a:off x="3742222" y="5444257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71BE6E03-CD23-7079-B3EB-E9CD4F773D8B}"/>
                </a:ext>
              </a:extLst>
            </p:cNvPr>
            <p:cNvSpPr txBox="1"/>
            <p:nvPr/>
          </p:nvSpPr>
          <p:spPr>
            <a:xfrm>
              <a:off x="2401084" y="4461790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B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08C9134B-E6CF-DEEC-350F-959F4DC33814}"/>
                </a:ext>
              </a:extLst>
            </p:cNvPr>
            <p:cNvSpPr txBox="1"/>
            <p:nvPr/>
          </p:nvSpPr>
          <p:spPr>
            <a:xfrm>
              <a:off x="2401084" y="4701778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C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B7A8F823-794C-9043-21E3-DF2CFC14BB9D}"/>
                </a:ext>
              </a:extLst>
            </p:cNvPr>
            <p:cNvSpPr txBox="1"/>
            <p:nvPr/>
          </p:nvSpPr>
          <p:spPr>
            <a:xfrm>
              <a:off x="2403802" y="4938815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D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0F96EBE8-B860-54C1-2BC3-5B40CF4B44EA}"/>
                </a:ext>
              </a:extLst>
            </p:cNvPr>
            <p:cNvSpPr txBox="1"/>
            <p:nvPr/>
          </p:nvSpPr>
          <p:spPr>
            <a:xfrm>
              <a:off x="2401084" y="5175852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E</a:t>
              </a:r>
            </a:p>
          </p:txBody>
        </p:sp>
        <p:grpSp>
          <p:nvGrpSpPr>
            <p:cNvPr id="140" name="그룹 139">
              <a:extLst>
                <a:ext uri="{FF2B5EF4-FFF2-40B4-BE49-F238E27FC236}">
                  <a16:creationId xmlns:a16="http://schemas.microsoft.com/office/drawing/2014/main" id="{AB28600C-AEFA-3E47-9333-B1AD7314210F}"/>
                </a:ext>
              </a:extLst>
            </p:cNvPr>
            <p:cNvGrpSpPr/>
            <p:nvPr/>
          </p:nvGrpSpPr>
          <p:grpSpPr>
            <a:xfrm>
              <a:off x="5426928" y="4971196"/>
              <a:ext cx="2112543" cy="150788"/>
              <a:chOff x="3237970" y="4971196"/>
              <a:chExt cx="2112543" cy="150788"/>
            </a:xfrm>
          </p:grpSpPr>
          <p:sp>
            <p:nvSpPr>
              <p:cNvPr id="141" name="직사각형 140">
                <a:extLst>
                  <a:ext uri="{FF2B5EF4-FFF2-40B4-BE49-F238E27FC236}">
                    <a16:creationId xmlns:a16="http://schemas.microsoft.com/office/drawing/2014/main" id="{B3FED31D-5B90-E48A-A974-746903609AC2}"/>
                  </a:ext>
                </a:extLst>
              </p:cNvPr>
              <p:cNvSpPr/>
              <p:nvPr/>
            </p:nvSpPr>
            <p:spPr>
              <a:xfrm>
                <a:off x="3237970" y="4971301"/>
                <a:ext cx="1476570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42" name="직사각형 141">
                <a:extLst>
                  <a:ext uri="{FF2B5EF4-FFF2-40B4-BE49-F238E27FC236}">
                    <a16:creationId xmlns:a16="http://schemas.microsoft.com/office/drawing/2014/main" id="{8969F104-BE90-4853-E3A9-9C1EBF5D8ADF}"/>
                  </a:ext>
                </a:extLst>
              </p:cNvPr>
              <p:cNvSpPr/>
              <p:nvPr/>
            </p:nvSpPr>
            <p:spPr>
              <a:xfrm>
                <a:off x="4716673" y="4971196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43" name="그룹 142">
              <a:extLst>
                <a:ext uri="{FF2B5EF4-FFF2-40B4-BE49-F238E27FC236}">
                  <a16:creationId xmlns:a16="http://schemas.microsoft.com/office/drawing/2014/main" id="{76F3A945-433F-429E-1AC3-28C7C157F642}"/>
                </a:ext>
              </a:extLst>
            </p:cNvPr>
            <p:cNvGrpSpPr/>
            <p:nvPr/>
          </p:nvGrpSpPr>
          <p:grpSpPr>
            <a:xfrm>
              <a:off x="5426928" y="4494171"/>
              <a:ext cx="2043615" cy="151075"/>
              <a:chOff x="3237970" y="4054306"/>
              <a:chExt cx="2043615" cy="151075"/>
            </a:xfrm>
          </p:grpSpPr>
          <p:sp>
            <p:nvSpPr>
              <p:cNvPr id="144" name="직사각형 143">
                <a:extLst>
                  <a:ext uri="{FF2B5EF4-FFF2-40B4-BE49-F238E27FC236}">
                    <a16:creationId xmlns:a16="http://schemas.microsoft.com/office/drawing/2014/main" id="{0FDEA97C-03AE-D873-E160-DCBE4D3804C9}"/>
                  </a:ext>
                </a:extLst>
              </p:cNvPr>
              <p:cNvSpPr/>
              <p:nvPr/>
            </p:nvSpPr>
            <p:spPr>
              <a:xfrm>
                <a:off x="3237970" y="4054306"/>
                <a:ext cx="1407041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  <p:sp>
            <p:nvSpPr>
              <p:cNvPr id="145" name="직사각형 144">
                <a:extLst>
                  <a:ext uri="{FF2B5EF4-FFF2-40B4-BE49-F238E27FC236}">
                    <a16:creationId xmlns:a16="http://schemas.microsoft.com/office/drawing/2014/main" id="{1118C23C-BCA5-1BFA-FA33-44BCB40FAF8B}"/>
                  </a:ext>
                </a:extLst>
              </p:cNvPr>
              <p:cNvSpPr/>
              <p:nvPr/>
            </p:nvSpPr>
            <p:spPr>
              <a:xfrm>
                <a:off x="4647745" y="4054698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46" name="그룹 145">
              <a:extLst>
                <a:ext uri="{FF2B5EF4-FFF2-40B4-BE49-F238E27FC236}">
                  <a16:creationId xmlns:a16="http://schemas.microsoft.com/office/drawing/2014/main" id="{BD059E27-33B6-E11F-241A-F06D032A6439}"/>
                </a:ext>
              </a:extLst>
            </p:cNvPr>
            <p:cNvGrpSpPr/>
            <p:nvPr/>
          </p:nvGrpSpPr>
          <p:grpSpPr>
            <a:xfrm>
              <a:off x="5426928" y="4252468"/>
              <a:ext cx="1570888" cy="150683"/>
              <a:chOff x="3237970" y="3664233"/>
              <a:chExt cx="1570888" cy="150683"/>
            </a:xfrm>
          </p:grpSpPr>
          <p:sp>
            <p:nvSpPr>
              <p:cNvPr id="147" name="직사각형 146">
                <a:extLst>
                  <a:ext uri="{FF2B5EF4-FFF2-40B4-BE49-F238E27FC236}">
                    <a16:creationId xmlns:a16="http://schemas.microsoft.com/office/drawing/2014/main" id="{666C9DB5-D38C-B06B-8CD9-A202B382AD01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48" name="직사각형 147">
                <a:extLst>
                  <a:ext uri="{FF2B5EF4-FFF2-40B4-BE49-F238E27FC236}">
                    <a16:creationId xmlns:a16="http://schemas.microsoft.com/office/drawing/2014/main" id="{059CF6DE-C129-F729-5EE9-9BF631A95CE8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149" name="그룹 148">
              <a:extLst>
                <a:ext uri="{FF2B5EF4-FFF2-40B4-BE49-F238E27FC236}">
                  <a16:creationId xmlns:a16="http://schemas.microsoft.com/office/drawing/2014/main" id="{05E03235-F6A0-A074-D193-45677A6A77CB}"/>
                </a:ext>
              </a:extLst>
            </p:cNvPr>
            <p:cNvGrpSpPr/>
            <p:nvPr/>
          </p:nvGrpSpPr>
          <p:grpSpPr>
            <a:xfrm>
              <a:off x="5427495" y="4730116"/>
              <a:ext cx="1013934" cy="152478"/>
              <a:chOff x="3238537" y="4499069"/>
              <a:chExt cx="1013934" cy="152478"/>
            </a:xfrm>
          </p:grpSpPr>
          <p:sp>
            <p:nvSpPr>
              <p:cNvPr id="150" name="직사각형 149">
                <a:extLst>
                  <a:ext uri="{FF2B5EF4-FFF2-40B4-BE49-F238E27FC236}">
                    <a16:creationId xmlns:a16="http://schemas.microsoft.com/office/drawing/2014/main" id="{F4DDE76C-4037-A459-FDE4-B605FD7BE5A8}"/>
                  </a:ext>
                </a:extLst>
              </p:cNvPr>
              <p:cNvSpPr/>
              <p:nvPr/>
            </p:nvSpPr>
            <p:spPr>
              <a:xfrm>
                <a:off x="3238537" y="4499069"/>
                <a:ext cx="378939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51" name="직사각형 150">
                <a:extLst>
                  <a:ext uri="{FF2B5EF4-FFF2-40B4-BE49-F238E27FC236}">
                    <a16:creationId xmlns:a16="http://schemas.microsoft.com/office/drawing/2014/main" id="{96DE3569-5463-A264-8E0B-91E79C34A973}"/>
                  </a:ext>
                </a:extLst>
              </p:cNvPr>
              <p:cNvSpPr/>
              <p:nvPr/>
            </p:nvSpPr>
            <p:spPr>
              <a:xfrm>
                <a:off x="3618631" y="4500864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52" name="그룹 151">
              <a:extLst>
                <a:ext uri="{FF2B5EF4-FFF2-40B4-BE49-F238E27FC236}">
                  <a16:creationId xmlns:a16="http://schemas.microsoft.com/office/drawing/2014/main" id="{00F11BD8-2247-D183-03A9-D3DEE369538E}"/>
                </a:ext>
              </a:extLst>
            </p:cNvPr>
            <p:cNvGrpSpPr/>
            <p:nvPr/>
          </p:nvGrpSpPr>
          <p:grpSpPr>
            <a:xfrm>
              <a:off x="5426928" y="5210467"/>
              <a:ext cx="1138092" cy="150907"/>
              <a:chOff x="3237970" y="5444257"/>
              <a:chExt cx="1138092" cy="150907"/>
            </a:xfrm>
          </p:grpSpPr>
          <p:sp>
            <p:nvSpPr>
              <p:cNvPr id="153" name="직사각형 152">
                <a:extLst>
                  <a:ext uri="{FF2B5EF4-FFF2-40B4-BE49-F238E27FC236}">
                    <a16:creationId xmlns:a16="http://schemas.microsoft.com/office/drawing/2014/main" id="{6BD32B7E-8156-C97B-34C5-9D35AA4C9335}"/>
                  </a:ext>
                </a:extLst>
              </p:cNvPr>
              <p:cNvSpPr/>
              <p:nvPr/>
            </p:nvSpPr>
            <p:spPr>
              <a:xfrm>
                <a:off x="3237970" y="5444481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54" name="직사각형 153">
                <a:extLst>
                  <a:ext uri="{FF2B5EF4-FFF2-40B4-BE49-F238E27FC236}">
                    <a16:creationId xmlns:a16="http://schemas.microsoft.com/office/drawing/2014/main" id="{95EA8A48-4EF4-2E7D-37F0-1BA39DCCA8D0}"/>
                  </a:ext>
                </a:extLst>
              </p:cNvPr>
              <p:cNvSpPr/>
              <p:nvPr/>
            </p:nvSpPr>
            <p:spPr>
              <a:xfrm>
                <a:off x="3742222" y="5444257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cxnSp>
          <p:nvCxnSpPr>
            <p:cNvPr id="159" name="직선 연결선 158">
              <a:extLst>
                <a:ext uri="{FF2B5EF4-FFF2-40B4-BE49-F238E27FC236}">
                  <a16:creationId xmlns:a16="http://schemas.microsoft.com/office/drawing/2014/main" id="{CD1CE950-DA62-E4C6-8723-21F9FF9D47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7811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75A77FD3-0C2F-FFE8-684D-5AACF6C1B716}"/>
                </a:ext>
              </a:extLst>
            </p:cNvPr>
            <p:cNvSpPr txBox="1"/>
            <p:nvPr/>
          </p:nvSpPr>
          <p:spPr>
            <a:xfrm>
              <a:off x="4505190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</p:grpSp>
      <p:sp>
        <p:nvSpPr>
          <p:cNvPr id="166" name="TextBox 165">
            <a:extLst>
              <a:ext uri="{FF2B5EF4-FFF2-40B4-BE49-F238E27FC236}">
                <a16:creationId xmlns:a16="http://schemas.microsoft.com/office/drawing/2014/main" id="{733F7D4E-BFC8-636B-5FB7-0D8CEC44EB93}"/>
              </a:ext>
            </a:extLst>
          </p:cNvPr>
          <p:cNvSpPr txBox="1"/>
          <p:nvPr/>
        </p:nvSpPr>
        <p:spPr>
          <a:xfrm>
            <a:off x="5073973" y="5909741"/>
            <a:ext cx="102202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800" b="1" dirty="0"/>
              <a:t>Round</a:t>
            </a:r>
          </a:p>
        </p:txBody>
      </p:sp>
      <p:grpSp>
        <p:nvGrpSpPr>
          <p:cNvPr id="254" name="그룹 253">
            <a:extLst>
              <a:ext uri="{FF2B5EF4-FFF2-40B4-BE49-F238E27FC236}">
                <a16:creationId xmlns:a16="http://schemas.microsoft.com/office/drawing/2014/main" id="{1F2D2C11-289F-6874-E7F1-94D37B1A945B}"/>
              </a:ext>
            </a:extLst>
          </p:cNvPr>
          <p:cNvGrpSpPr/>
          <p:nvPr/>
        </p:nvGrpSpPr>
        <p:grpSpPr>
          <a:xfrm>
            <a:off x="653223" y="4423484"/>
            <a:ext cx="5004212" cy="1828563"/>
            <a:chOff x="653223" y="2705527"/>
            <a:chExt cx="5004212" cy="1828563"/>
          </a:xfrm>
        </p:grpSpPr>
        <p:cxnSp>
          <p:nvCxnSpPr>
            <p:cNvPr id="164" name="직선 화살표 연결선 163">
              <a:extLst>
                <a:ext uri="{FF2B5EF4-FFF2-40B4-BE49-F238E27FC236}">
                  <a16:creationId xmlns:a16="http://schemas.microsoft.com/office/drawing/2014/main" id="{2F991967-088B-CE05-0535-DCE222239BBC}"/>
                </a:ext>
              </a:extLst>
            </p:cNvPr>
            <p:cNvCxnSpPr>
              <a:cxnSpLocks/>
            </p:cNvCxnSpPr>
            <p:nvPr/>
          </p:nvCxnSpPr>
          <p:spPr>
            <a:xfrm>
              <a:off x="1344865" y="4312025"/>
              <a:ext cx="3960832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A966C96D-0044-4AFE-C26D-948339EF42CA}"/>
                </a:ext>
              </a:extLst>
            </p:cNvPr>
            <p:cNvSpPr txBox="1"/>
            <p:nvPr/>
          </p:nvSpPr>
          <p:spPr>
            <a:xfrm>
              <a:off x="2927951" y="4314410"/>
              <a:ext cx="38302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64C030FD-2622-888A-DF4C-13F320DA0809}"/>
                </a:ext>
              </a:extLst>
            </p:cNvPr>
            <p:cNvSpPr txBox="1"/>
            <p:nvPr/>
          </p:nvSpPr>
          <p:spPr>
            <a:xfrm>
              <a:off x="4514432" y="4318646"/>
              <a:ext cx="83466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N+1</a:t>
              </a:r>
            </a:p>
          </p:txBody>
        </p:sp>
        <p:cxnSp>
          <p:nvCxnSpPr>
            <p:cNvPr id="169" name="직선 연결선 168">
              <a:extLst>
                <a:ext uri="{FF2B5EF4-FFF2-40B4-BE49-F238E27FC236}">
                  <a16:creationId xmlns:a16="http://schemas.microsoft.com/office/drawing/2014/main" id="{2E0B1308-0C48-93B3-B6CC-2BDFFA8FCF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4227" y="2989146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B1FB652D-DE36-CB14-3416-DF55E059D734}"/>
                </a:ext>
              </a:extLst>
            </p:cNvPr>
            <p:cNvSpPr txBox="1"/>
            <p:nvPr/>
          </p:nvSpPr>
          <p:spPr>
            <a:xfrm>
              <a:off x="653223" y="3135983"/>
              <a:ext cx="657318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A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9A25C800-EE17-5BB9-7F14-F61B13389027}"/>
                </a:ext>
              </a:extLst>
            </p:cNvPr>
            <p:cNvSpPr txBox="1"/>
            <p:nvPr/>
          </p:nvSpPr>
          <p:spPr>
            <a:xfrm>
              <a:off x="4206093" y="2705527"/>
              <a:ext cx="145134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grpSp>
          <p:nvGrpSpPr>
            <p:cNvPr id="175" name="그룹 174">
              <a:extLst>
                <a:ext uri="{FF2B5EF4-FFF2-40B4-BE49-F238E27FC236}">
                  <a16:creationId xmlns:a16="http://schemas.microsoft.com/office/drawing/2014/main" id="{1A8EE0AD-4D3A-1722-D04D-C942A12FA363}"/>
                </a:ext>
              </a:extLst>
            </p:cNvPr>
            <p:cNvGrpSpPr/>
            <p:nvPr/>
          </p:nvGrpSpPr>
          <p:grpSpPr>
            <a:xfrm>
              <a:off x="1345066" y="3173197"/>
              <a:ext cx="1727978" cy="150683"/>
              <a:chOff x="3237970" y="3664233"/>
              <a:chExt cx="1570888" cy="150683"/>
            </a:xfrm>
          </p:grpSpPr>
          <p:sp>
            <p:nvSpPr>
              <p:cNvPr id="203" name="직사각형 202">
                <a:extLst>
                  <a:ext uri="{FF2B5EF4-FFF2-40B4-BE49-F238E27FC236}">
                    <a16:creationId xmlns:a16="http://schemas.microsoft.com/office/drawing/2014/main" id="{CDBFAC8F-5C89-86E9-CD8B-5AD1B325E7DC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04" name="직사각형 203">
                <a:extLst>
                  <a:ext uri="{FF2B5EF4-FFF2-40B4-BE49-F238E27FC236}">
                    <a16:creationId xmlns:a16="http://schemas.microsoft.com/office/drawing/2014/main" id="{75DB6232-2108-9596-0D40-930B9DA9FD07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3DEACD9D-2F97-AB9E-4961-AB7B01A789D0}"/>
                </a:ext>
              </a:extLst>
            </p:cNvPr>
            <p:cNvSpPr txBox="1"/>
            <p:nvPr/>
          </p:nvSpPr>
          <p:spPr>
            <a:xfrm>
              <a:off x="653224" y="3382519"/>
              <a:ext cx="657318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B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CE92A953-8F8D-CFA8-CAFA-97AE7D981ACB}"/>
                </a:ext>
              </a:extLst>
            </p:cNvPr>
            <p:cNvSpPr txBox="1"/>
            <p:nvPr/>
          </p:nvSpPr>
          <p:spPr>
            <a:xfrm>
              <a:off x="653224" y="3622507"/>
              <a:ext cx="657318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C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E4860E1-B69D-D766-9BF6-050195DAB120}"/>
                </a:ext>
              </a:extLst>
            </p:cNvPr>
            <p:cNvSpPr txBox="1"/>
            <p:nvPr/>
          </p:nvSpPr>
          <p:spPr>
            <a:xfrm>
              <a:off x="655470" y="3859544"/>
              <a:ext cx="657318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D</a:t>
              </a:r>
            </a:p>
          </p:txBody>
        </p: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D49C6541-3631-58E4-8BC4-1C276F7A5CB0}"/>
                </a:ext>
              </a:extLst>
            </p:cNvPr>
            <p:cNvSpPr txBox="1"/>
            <p:nvPr/>
          </p:nvSpPr>
          <p:spPr>
            <a:xfrm>
              <a:off x="653224" y="4096581"/>
              <a:ext cx="657318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E</a:t>
              </a:r>
            </a:p>
          </p:txBody>
        </p: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BCEAB076-016A-4CD7-0877-1E67DBCEC1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31764" y="2989146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9BC399EE-6288-29FC-6DB0-300965C9AC6E}"/>
                </a:ext>
              </a:extLst>
            </p:cNvPr>
            <p:cNvSpPr txBox="1"/>
            <p:nvPr/>
          </p:nvSpPr>
          <p:spPr>
            <a:xfrm>
              <a:off x="2392154" y="2705527"/>
              <a:ext cx="145134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grpSp>
          <p:nvGrpSpPr>
            <p:cNvPr id="209" name="그룹 208">
              <a:extLst>
                <a:ext uri="{FF2B5EF4-FFF2-40B4-BE49-F238E27FC236}">
                  <a16:creationId xmlns:a16="http://schemas.microsoft.com/office/drawing/2014/main" id="{B0C9F322-33D9-B5A2-3943-4F97073F135D}"/>
                </a:ext>
              </a:extLst>
            </p:cNvPr>
            <p:cNvGrpSpPr/>
            <p:nvPr/>
          </p:nvGrpSpPr>
          <p:grpSpPr>
            <a:xfrm>
              <a:off x="1345066" y="3414899"/>
              <a:ext cx="1727978" cy="150683"/>
              <a:chOff x="3237970" y="3664233"/>
              <a:chExt cx="1570888" cy="150683"/>
            </a:xfrm>
          </p:grpSpPr>
          <p:sp>
            <p:nvSpPr>
              <p:cNvPr id="210" name="직사각형 209">
                <a:extLst>
                  <a:ext uri="{FF2B5EF4-FFF2-40B4-BE49-F238E27FC236}">
                    <a16:creationId xmlns:a16="http://schemas.microsoft.com/office/drawing/2014/main" id="{B4F2E864-BBFB-E06B-DA22-1345085CAD53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11" name="직사각형 210">
                <a:extLst>
                  <a:ext uri="{FF2B5EF4-FFF2-40B4-BE49-F238E27FC236}">
                    <a16:creationId xmlns:a16="http://schemas.microsoft.com/office/drawing/2014/main" id="{DF5BFD7C-837C-A04B-1131-64BB727ACB3F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12" name="그룹 211">
              <a:extLst>
                <a:ext uri="{FF2B5EF4-FFF2-40B4-BE49-F238E27FC236}">
                  <a16:creationId xmlns:a16="http://schemas.microsoft.com/office/drawing/2014/main" id="{C31DF040-F393-E277-C88B-1C3B423CDEB9}"/>
                </a:ext>
              </a:extLst>
            </p:cNvPr>
            <p:cNvGrpSpPr/>
            <p:nvPr/>
          </p:nvGrpSpPr>
          <p:grpSpPr>
            <a:xfrm>
              <a:off x="1345066" y="3649923"/>
              <a:ext cx="1727978" cy="150683"/>
              <a:chOff x="3237970" y="3664233"/>
              <a:chExt cx="1570888" cy="150683"/>
            </a:xfrm>
          </p:grpSpPr>
          <p:sp>
            <p:nvSpPr>
              <p:cNvPr id="213" name="직사각형 212">
                <a:extLst>
                  <a:ext uri="{FF2B5EF4-FFF2-40B4-BE49-F238E27FC236}">
                    <a16:creationId xmlns:a16="http://schemas.microsoft.com/office/drawing/2014/main" id="{856708C0-12A7-CF09-BB78-C4AF717BE07E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14" name="직사각형 213">
                <a:extLst>
                  <a:ext uri="{FF2B5EF4-FFF2-40B4-BE49-F238E27FC236}">
                    <a16:creationId xmlns:a16="http://schemas.microsoft.com/office/drawing/2014/main" id="{CB7E804F-3292-BE18-47F1-5E2CA805D327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15" name="그룹 214">
              <a:extLst>
                <a:ext uri="{FF2B5EF4-FFF2-40B4-BE49-F238E27FC236}">
                  <a16:creationId xmlns:a16="http://schemas.microsoft.com/office/drawing/2014/main" id="{94107C5E-AFDF-22BA-C61E-494EB5187264}"/>
                </a:ext>
              </a:extLst>
            </p:cNvPr>
            <p:cNvGrpSpPr/>
            <p:nvPr/>
          </p:nvGrpSpPr>
          <p:grpSpPr>
            <a:xfrm>
              <a:off x="1345066" y="3887556"/>
              <a:ext cx="1727978" cy="150683"/>
              <a:chOff x="3237970" y="3664233"/>
              <a:chExt cx="1570888" cy="150683"/>
            </a:xfrm>
          </p:grpSpPr>
          <p:sp>
            <p:nvSpPr>
              <p:cNvPr id="216" name="직사각형 215">
                <a:extLst>
                  <a:ext uri="{FF2B5EF4-FFF2-40B4-BE49-F238E27FC236}">
                    <a16:creationId xmlns:a16="http://schemas.microsoft.com/office/drawing/2014/main" id="{C39F20FC-8913-EA63-7692-4E30E35E9108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17" name="직사각형 216">
                <a:extLst>
                  <a:ext uri="{FF2B5EF4-FFF2-40B4-BE49-F238E27FC236}">
                    <a16:creationId xmlns:a16="http://schemas.microsoft.com/office/drawing/2014/main" id="{87645D4A-4892-77FA-DA8B-2A341D5D60F8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18" name="그룹 217">
              <a:extLst>
                <a:ext uri="{FF2B5EF4-FFF2-40B4-BE49-F238E27FC236}">
                  <a16:creationId xmlns:a16="http://schemas.microsoft.com/office/drawing/2014/main" id="{DB014E51-4BA7-73B4-049C-5151BDF51881}"/>
                </a:ext>
              </a:extLst>
            </p:cNvPr>
            <p:cNvGrpSpPr/>
            <p:nvPr/>
          </p:nvGrpSpPr>
          <p:grpSpPr>
            <a:xfrm>
              <a:off x="1345066" y="4126845"/>
              <a:ext cx="1727978" cy="150683"/>
              <a:chOff x="3237970" y="3664233"/>
              <a:chExt cx="1570888" cy="150683"/>
            </a:xfrm>
          </p:grpSpPr>
          <p:sp>
            <p:nvSpPr>
              <p:cNvPr id="219" name="직사각형 218">
                <a:extLst>
                  <a:ext uri="{FF2B5EF4-FFF2-40B4-BE49-F238E27FC236}">
                    <a16:creationId xmlns:a16="http://schemas.microsoft.com/office/drawing/2014/main" id="{0964E5BD-05FA-7BE5-6895-F6EDB9E80BE5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20" name="직사각형 219">
                <a:extLst>
                  <a:ext uri="{FF2B5EF4-FFF2-40B4-BE49-F238E27FC236}">
                    <a16:creationId xmlns:a16="http://schemas.microsoft.com/office/drawing/2014/main" id="{02E540A6-C8DC-A63D-0009-3EFF3BE7A5D1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36" name="그룹 235">
              <a:extLst>
                <a:ext uri="{FF2B5EF4-FFF2-40B4-BE49-F238E27FC236}">
                  <a16:creationId xmlns:a16="http://schemas.microsoft.com/office/drawing/2014/main" id="{AF23B2F7-AD11-397E-889A-78FF25FB83A6}"/>
                </a:ext>
              </a:extLst>
            </p:cNvPr>
            <p:cNvGrpSpPr/>
            <p:nvPr/>
          </p:nvGrpSpPr>
          <p:grpSpPr>
            <a:xfrm>
              <a:off x="3127306" y="3173197"/>
              <a:ext cx="1727978" cy="150683"/>
              <a:chOff x="3237970" y="3664233"/>
              <a:chExt cx="1570888" cy="150683"/>
            </a:xfrm>
          </p:grpSpPr>
          <p:sp>
            <p:nvSpPr>
              <p:cNvPr id="237" name="직사각형 236">
                <a:extLst>
                  <a:ext uri="{FF2B5EF4-FFF2-40B4-BE49-F238E27FC236}">
                    <a16:creationId xmlns:a16="http://schemas.microsoft.com/office/drawing/2014/main" id="{CA048D23-16F1-8C18-D92D-AA7108EABB3C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38" name="직사각형 237">
                <a:extLst>
                  <a:ext uri="{FF2B5EF4-FFF2-40B4-BE49-F238E27FC236}">
                    <a16:creationId xmlns:a16="http://schemas.microsoft.com/office/drawing/2014/main" id="{4CAC3111-0E02-63FE-3704-0E52835B97AF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39" name="그룹 238">
              <a:extLst>
                <a:ext uri="{FF2B5EF4-FFF2-40B4-BE49-F238E27FC236}">
                  <a16:creationId xmlns:a16="http://schemas.microsoft.com/office/drawing/2014/main" id="{459D070C-9C05-C5E4-BDDB-A2F995D774AA}"/>
                </a:ext>
              </a:extLst>
            </p:cNvPr>
            <p:cNvGrpSpPr/>
            <p:nvPr/>
          </p:nvGrpSpPr>
          <p:grpSpPr>
            <a:xfrm>
              <a:off x="3127306" y="3414899"/>
              <a:ext cx="1727978" cy="150683"/>
              <a:chOff x="3237970" y="3664233"/>
              <a:chExt cx="1570888" cy="150683"/>
            </a:xfrm>
          </p:grpSpPr>
          <p:sp>
            <p:nvSpPr>
              <p:cNvPr id="240" name="직사각형 239">
                <a:extLst>
                  <a:ext uri="{FF2B5EF4-FFF2-40B4-BE49-F238E27FC236}">
                    <a16:creationId xmlns:a16="http://schemas.microsoft.com/office/drawing/2014/main" id="{D157A532-C36E-7768-3084-881CAD532F33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41" name="직사각형 240">
                <a:extLst>
                  <a:ext uri="{FF2B5EF4-FFF2-40B4-BE49-F238E27FC236}">
                    <a16:creationId xmlns:a16="http://schemas.microsoft.com/office/drawing/2014/main" id="{0F7F652A-4588-1A7A-5CD4-4864EDACEE08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42" name="그룹 241">
              <a:extLst>
                <a:ext uri="{FF2B5EF4-FFF2-40B4-BE49-F238E27FC236}">
                  <a16:creationId xmlns:a16="http://schemas.microsoft.com/office/drawing/2014/main" id="{B0ACC3C3-362C-0180-53AC-4BF839CAB57C}"/>
                </a:ext>
              </a:extLst>
            </p:cNvPr>
            <p:cNvGrpSpPr/>
            <p:nvPr/>
          </p:nvGrpSpPr>
          <p:grpSpPr>
            <a:xfrm>
              <a:off x="3127306" y="3649923"/>
              <a:ext cx="1727978" cy="150683"/>
              <a:chOff x="3237970" y="3664233"/>
              <a:chExt cx="1570888" cy="150683"/>
            </a:xfrm>
          </p:grpSpPr>
          <p:sp>
            <p:nvSpPr>
              <p:cNvPr id="243" name="직사각형 242">
                <a:extLst>
                  <a:ext uri="{FF2B5EF4-FFF2-40B4-BE49-F238E27FC236}">
                    <a16:creationId xmlns:a16="http://schemas.microsoft.com/office/drawing/2014/main" id="{63456421-EC9A-9B8C-09F3-83374420E4F1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44" name="직사각형 243">
                <a:extLst>
                  <a:ext uri="{FF2B5EF4-FFF2-40B4-BE49-F238E27FC236}">
                    <a16:creationId xmlns:a16="http://schemas.microsoft.com/office/drawing/2014/main" id="{7ACA4E8E-F3EE-2852-50CB-9664E36FDA49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45" name="그룹 244">
              <a:extLst>
                <a:ext uri="{FF2B5EF4-FFF2-40B4-BE49-F238E27FC236}">
                  <a16:creationId xmlns:a16="http://schemas.microsoft.com/office/drawing/2014/main" id="{8AB25C6D-BDFB-0965-5EDF-4120A814C2A8}"/>
                </a:ext>
              </a:extLst>
            </p:cNvPr>
            <p:cNvGrpSpPr/>
            <p:nvPr/>
          </p:nvGrpSpPr>
          <p:grpSpPr>
            <a:xfrm>
              <a:off x="3127306" y="3887556"/>
              <a:ext cx="1727978" cy="150683"/>
              <a:chOff x="3237970" y="3664233"/>
              <a:chExt cx="1570888" cy="150683"/>
            </a:xfrm>
          </p:grpSpPr>
          <p:sp>
            <p:nvSpPr>
              <p:cNvPr id="246" name="직사각형 245">
                <a:extLst>
                  <a:ext uri="{FF2B5EF4-FFF2-40B4-BE49-F238E27FC236}">
                    <a16:creationId xmlns:a16="http://schemas.microsoft.com/office/drawing/2014/main" id="{C19B01D0-3685-8CB6-0A7E-B5A0502DF40B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47" name="직사각형 246">
                <a:extLst>
                  <a:ext uri="{FF2B5EF4-FFF2-40B4-BE49-F238E27FC236}">
                    <a16:creationId xmlns:a16="http://schemas.microsoft.com/office/drawing/2014/main" id="{C97555CD-8612-A0E5-36A4-AFB91E56A8C4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248" name="그룹 247">
              <a:extLst>
                <a:ext uri="{FF2B5EF4-FFF2-40B4-BE49-F238E27FC236}">
                  <a16:creationId xmlns:a16="http://schemas.microsoft.com/office/drawing/2014/main" id="{E74A71D9-72F6-D68E-6B1F-8453489BE034}"/>
                </a:ext>
              </a:extLst>
            </p:cNvPr>
            <p:cNvGrpSpPr/>
            <p:nvPr/>
          </p:nvGrpSpPr>
          <p:grpSpPr>
            <a:xfrm>
              <a:off x="3127306" y="4126845"/>
              <a:ext cx="1727978" cy="150683"/>
              <a:chOff x="3237970" y="3664233"/>
              <a:chExt cx="1570888" cy="150683"/>
            </a:xfrm>
          </p:grpSpPr>
          <p:sp>
            <p:nvSpPr>
              <p:cNvPr id="249" name="직사각형 248">
                <a:extLst>
                  <a:ext uri="{FF2B5EF4-FFF2-40B4-BE49-F238E27FC236}">
                    <a16:creationId xmlns:a16="http://schemas.microsoft.com/office/drawing/2014/main" id="{F218E0F3-3B79-4FDB-C10E-D04A388FFE9F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250" name="직사각형 249">
                <a:extLst>
                  <a:ext uri="{FF2B5EF4-FFF2-40B4-BE49-F238E27FC236}">
                    <a16:creationId xmlns:a16="http://schemas.microsoft.com/office/drawing/2014/main" id="{32A745CB-9985-9B56-F54F-E0A50E9209A8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</p:grpSp>
      <p:sp>
        <p:nvSpPr>
          <p:cNvPr id="251" name="직사각형 250">
            <a:extLst>
              <a:ext uri="{FF2B5EF4-FFF2-40B4-BE49-F238E27FC236}">
                <a16:creationId xmlns:a16="http://schemas.microsoft.com/office/drawing/2014/main" id="{5077260C-6B8D-A9FB-B0B6-B3B3C232ACF8}"/>
              </a:ext>
            </a:extLst>
          </p:cNvPr>
          <p:cNvSpPr/>
          <p:nvPr/>
        </p:nvSpPr>
        <p:spPr>
          <a:xfrm>
            <a:off x="340817" y="1477103"/>
            <a:ext cx="11401657" cy="1343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Federated Learning(</a:t>
            </a:r>
            <a:r>
              <a:rPr lang="ko-KR" altLang="en-US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연합 학습</a:t>
            </a: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The performance is highly dependent on the distribution of local data.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There is potential for overfitting or underfitting to specific local data.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When using heterogeneous clients, it is important to understand the heterogeneity of the data.</a:t>
            </a: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21978F4-2646-7C11-B978-E55996F9818B}"/>
              </a:ext>
            </a:extLst>
          </p:cNvPr>
          <p:cNvSpPr txBox="1"/>
          <p:nvPr/>
        </p:nvSpPr>
        <p:spPr>
          <a:xfrm>
            <a:off x="2062483" y="3754619"/>
            <a:ext cx="2103486" cy="333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Case1: Balance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AE517129-303C-E87E-AC86-A5A5C17214A7}"/>
              </a:ext>
            </a:extLst>
          </p:cNvPr>
          <p:cNvSpPr txBox="1"/>
          <p:nvPr/>
        </p:nvSpPr>
        <p:spPr>
          <a:xfrm>
            <a:off x="7586993" y="3754619"/>
            <a:ext cx="2103486" cy="3336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Case2: Unbalance</a:t>
            </a:r>
          </a:p>
        </p:txBody>
      </p:sp>
    </p:spTree>
    <p:extLst>
      <p:ext uri="{BB962C8B-B14F-4D97-AF65-F5344CB8AC3E}">
        <p14:creationId xmlns:p14="http://schemas.microsoft.com/office/powerpoint/2010/main" val="265498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Background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31344B99-620F-40B8-9335-AE8A803EBEE9}"/>
                  </a:ext>
                </a:extLst>
              </p:cNvPr>
              <p:cNvSpPr/>
              <p:nvPr/>
            </p:nvSpPr>
            <p:spPr>
              <a:xfrm>
                <a:off x="340819" y="1477103"/>
                <a:ext cx="7356844" cy="4944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When the size of data between clients is different, the number of clients participating in the round is limited to prevent overfitting or underfitting for a specific client.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ko-KR" altLang="en-US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라운드에 참여하는 클라이언트의 수를 제한하여 특정 클라이언트에 대한 과대적합 또는 과소적합을 방지한다</a:t>
                </a: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.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b="1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b="1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Client Selection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k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: </a:t>
                </a:r>
                <a:r>
                  <a:rPr lang="en-US" altLang="ko-KR" sz="1400" spc="-30" dirty="0">
                    <a:latin typeface="맑은 고딕" panose="020B0503020000020004" pitchFamily="50" charset="-127"/>
                    <a:cs typeface="Malgun Gothic Semilight" panose="020B0503020000020004" pitchFamily="34" charset="-127"/>
                  </a:rPr>
                  <a:t>number of clients</a:t>
                </a:r>
                <a:endParaRPr lang="en-US" altLang="ko-KR" sz="1400" b="0" i="1" spc="-30" dirty="0">
                  <a:latin typeface="Cambria Math" panose="02040503050406030204" pitchFamily="18" charset="0"/>
                  <a:ea typeface="Cambria Math" panose="02040503050406030204" pitchFamily="18" charset="0"/>
                  <a:cs typeface="Malgun Gothic Semilight" panose="020B0503020000020004" pitchFamily="34" charset="-127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𝐶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: </a:t>
                </a:r>
                <a:r>
                  <a:rPr lang="en-US" altLang="ko-KR" sz="1400" spc="-30" dirty="0">
                    <a:latin typeface="맑은 고딕" panose="020B0503020000020004" pitchFamily="50" charset="-127"/>
                    <a:cs typeface="Malgun Gothic Semilight" panose="020B0503020000020004" pitchFamily="34" charset="-127"/>
                  </a:rPr>
                  <a:t>percentage of participating clients(0~1)</a:t>
                </a:r>
                <a:endParaRPr lang="en-US" altLang="ko-KR" sz="1400" b="0" i="0" spc="-30" dirty="0">
                  <a:latin typeface="Cambria Math" panose="02040503050406030204" pitchFamily="18" charset="0"/>
                  <a:ea typeface="Cambria Math" panose="02040503050406030204" pitchFamily="18" charset="0"/>
                  <a:cs typeface="Malgun Gothic Semilight" panose="020B0503020000020004" pitchFamily="34" charset="-127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k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∙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𝐶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: </a:t>
                </a:r>
                <a:r>
                  <a:rPr lang="en-US" altLang="ko-KR" sz="1400" spc="-30" dirty="0">
                    <a:latin typeface="맑은 고딕" panose="020B0503020000020004" pitchFamily="50" charset="-127"/>
                    <a:cs typeface="Malgun Gothic Semilight" panose="020B0503020000020004" pitchFamily="34" charset="-127"/>
                  </a:rPr>
                  <a:t>Number of clients participating in the round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Ex)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k</m:t>
                    </m:r>
                    <m:r>
                      <a:rPr lang="en-US" altLang="ko-KR" sz="1400" i="1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=6, </a:t>
                </a:r>
                <a14:m>
                  <m:oMath xmlns:m="http://schemas.openxmlformats.org/officeDocument/2006/math">
                    <m:r>
                      <a:rPr lang="en-US" altLang="ko-KR" sz="1400" i="1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𝐶</m:t>
                    </m:r>
                    <m:r>
                      <a:rPr lang="en-US" altLang="ko-KR" sz="1400" i="1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=0.5 </a:t>
                </a: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b="0" i="0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k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∙</m:t>
                    </m:r>
                    <m:r>
                      <a:rPr lang="en-US" altLang="ko-KR" sz="1400" b="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𝐶</m:t>
                    </m:r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  <a:sym typeface="Wingdings" panose="05000000000000000000" pitchFamily="2" charset="2"/>
                  </a:rPr>
                  <a:t> = 3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b="1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Sampling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Uniform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Size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Loss</a:t>
                </a:r>
              </a:p>
            </p:txBody>
          </p:sp>
        </mc:Choice>
        <mc:Fallback xmlns="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31344B99-620F-40B8-9335-AE8A803EB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19" y="1477103"/>
                <a:ext cx="7356844" cy="4944367"/>
              </a:xfrm>
              <a:prstGeom prst="rect">
                <a:avLst/>
              </a:prstGeom>
              <a:blipFill>
                <a:blip r:embed="rId2"/>
                <a:stretch>
                  <a:fillRect l="-166" r="-9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직사각형 2">
            <a:extLst>
              <a:ext uri="{FF2B5EF4-FFF2-40B4-BE49-F238E27FC236}">
                <a16:creationId xmlns:a16="http://schemas.microsoft.com/office/drawing/2014/main" id="{2E271FE4-64C1-5D73-5781-33F1D57437F4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77" name="그룹 2276">
            <a:extLst>
              <a:ext uri="{FF2B5EF4-FFF2-40B4-BE49-F238E27FC236}">
                <a16:creationId xmlns:a16="http://schemas.microsoft.com/office/drawing/2014/main" id="{969DDCFA-CA24-6F0D-EAAE-65EE2F3E40DA}"/>
              </a:ext>
            </a:extLst>
          </p:cNvPr>
          <p:cNvGrpSpPr/>
          <p:nvPr/>
        </p:nvGrpSpPr>
        <p:grpSpPr>
          <a:xfrm>
            <a:off x="6096000" y="1995918"/>
            <a:ext cx="5896512" cy="4118117"/>
            <a:chOff x="5579021" y="2246366"/>
            <a:chExt cx="5896512" cy="4118117"/>
          </a:xfrm>
        </p:grpSpPr>
        <p:grpSp>
          <p:nvGrpSpPr>
            <p:cNvPr id="2119" name="그룹 2118">
              <a:extLst>
                <a:ext uri="{FF2B5EF4-FFF2-40B4-BE49-F238E27FC236}">
                  <a16:creationId xmlns:a16="http://schemas.microsoft.com/office/drawing/2014/main" id="{A0946AF9-E26C-0373-787C-4D086D3DD313}"/>
                </a:ext>
              </a:extLst>
            </p:cNvPr>
            <p:cNvGrpSpPr/>
            <p:nvPr/>
          </p:nvGrpSpPr>
          <p:grpSpPr>
            <a:xfrm>
              <a:off x="5796712" y="4200717"/>
              <a:ext cx="1338124" cy="887115"/>
              <a:chOff x="5660594" y="4966331"/>
              <a:chExt cx="1338124" cy="975826"/>
            </a:xfrm>
          </p:grpSpPr>
          <p:grpSp>
            <p:nvGrpSpPr>
              <p:cNvPr id="2227" name="그룹 2226">
                <a:extLst>
                  <a:ext uri="{FF2B5EF4-FFF2-40B4-BE49-F238E27FC236}">
                    <a16:creationId xmlns:a16="http://schemas.microsoft.com/office/drawing/2014/main" id="{CA2B554B-469A-E6DD-2BF6-F143A5E4778B}"/>
                  </a:ext>
                </a:extLst>
              </p:cNvPr>
              <p:cNvGrpSpPr/>
              <p:nvPr/>
            </p:nvGrpSpPr>
            <p:grpSpPr>
              <a:xfrm>
                <a:off x="5660594" y="4966331"/>
                <a:ext cx="440826" cy="804388"/>
                <a:chOff x="7401852" y="4012659"/>
                <a:chExt cx="533400" cy="973310"/>
              </a:xfrm>
            </p:grpSpPr>
            <p:sp>
              <p:nvSpPr>
                <p:cNvPr id="2235" name="그래픽 2" descr="건물 단색으로 채워진">
                  <a:extLst>
                    <a:ext uri="{FF2B5EF4-FFF2-40B4-BE49-F238E27FC236}">
                      <a16:creationId xmlns:a16="http://schemas.microsoft.com/office/drawing/2014/main" id="{63B76C21-669F-6B5E-25B7-2704E95E4A2F}"/>
                    </a:ext>
                  </a:extLst>
                </p:cNvPr>
                <p:cNvSpPr/>
                <p:nvPr/>
              </p:nvSpPr>
              <p:spPr>
                <a:xfrm>
                  <a:off x="7401852" y="4185869"/>
                  <a:ext cx="533400" cy="800100"/>
                </a:xfrm>
                <a:custGeom>
                  <a:avLst/>
                  <a:gdLst>
                    <a:gd name="connsiteX0" fmla="*/ 428625 w 533400"/>
                    <a:gd name="connsiteY0" fmla="*/ 219075 h 800100"/>
                    <a:gd name="connsiteX1" fmla="*/ 371475 w 533400"/>
                    <a:gd name="connsiteY1" fmla="*/ 219075 h 800100"/>
                    <a:gd name="connsiteX2" fmla="*/ 371475 w 533400"/>
                    <a:gd name="connsiteY2" fmla="*/ 161925 h 800100"/>
                    <a:gd name="connsiteX3" fmla="*/ 428625 w 533400"/>
                    <a:gd name="connsiteY3" fmla="*/ 161925 h 800100"/>
                    <a:gd name="connsiteX4" fmla="*/ 428625 w 533400"/>
                    <a:gd name="connsiteY4" fmla="*/ 219075 h 800100"/>
                    <a:gd name="connsiteX5" fmla="*/ 428625 w 533400"/>
                    <a:gd name="connsiteY5" fmla="*/ 371475 h 800100"/>
                    <a:gd name="connsiteX6" fmla="*/ 371475 w 533400"/>
                    <a:gd name="connsiteY6" fmla="*/ 371475 h 800100"/>
                    <a:gd name="connsiteX7" fmla="*/ 371475 w 533400"/>
                    <a:gd name="connsiteY7" fmla="*/ 314325 h 800100"/>
                    <a:gd name="connsiteX8" fmla="*/ 428625 w 533400"/>
                    <a:gd name="connsiteY8" fmla="*/ 314325 h 800100"/>
                    <a:gd name="connsiteX9" fmla="*/ 428625 w 533400"/>
                    <a:gd name="connsiteY9" fmla="*/ 371475 h 800100"/>
                    <a:gd name="connsiteX10" fmla="*/ 428625 w 533400"/>
                    <a:gd name="connsiteY10" fmla="*/ 523875 h 800100"/>
                    <a:gd name="connsiteX11" fmla="*/ 371475 w 533400"/>
                    <a:gd name="connsiteY11" fmla="*/ 523875 h 800100"/>
                    <a:gd name="connsiteX12" fmla="*/ 371475 w 533400"/>
                    <a:gd name="connsiteY12" fmla="*/ 466725 h 800100"/>
                    <a:gd name="connsiteX13" fmla="*/ 428625 w 533400"/>
                    <a:gd name="connsiteY13" fmla="*/ 466725 h 800100"/>
                    <a:gd name="connsiteX14" fmla="*/ 428625 w 533400"/>
                    <a:gd name="connsiteY14" fmla="*/ 523875 h 800100"/>
                    <a:gd name="connsiteX15" fmla="*/ 428625 w 533400"/>
                    <a:gd name="connsiteY15" fmla="*/ 676275 h 800100"/>
                    <a:gd name="connsiteX16" fmla="*/ 371475 w 533400"/>
                    <a:gd name="connsiteY16" fmla="*/ 676275 h 800100"/>
                    <a:gd name="connsiteX17" fmla="*/ 371475 w 533400"/>
                    <a:gd name="connsiteY17" fmla="*/ 619125 h 800100"/>
                    <a:gd name="connsiteX18" fmla="*/ 428625 w 533400"/>
                    <a:gd name="connsiteY18" fmla="*/ 619125 h 800100"/>
                    <a:gd name="connsiteX19" fmla="*/ 428625 w 533400"/>
                    <a:gd name="connsiteY19" fmla="*/ 676275 h 800100"/>
                    <a:gd name="connsiteX20" fmla="*/ 295275 w 533400"/>
                    <a:gd name="connsiteY20" fmla="*/ 219075 h 800100"/>
                    <a:gd name="connsiteX21" fmla="*/ 238125 w 533400"/>
                    <a:gd name="connsiteY21" fmla="*/ 219075 h 800100"/>
                    <a:gd name="connsiteX22" fmla="*/ 238125 w 533400"/>
                    <a:gd name="connsiteY22" fmla="*/ 161925 h 800100"/>
                    <a:gd name="connsiteX23" fmla="*/ 295275 w 533400"/>
                    <a:gd name="connsiteY23" fmla="*/ 161925 h 800100"/>
                    <a:gd name="connsiteX24" fmla="*/ 295275 w 533400"/>
                    <a:gd name="connsiteY24" fmla="*/ 219075 h 800100"/>
                    <a:gd name="connsiteX25" fmla="*/ 295275 w 533400"/>
                    <a:gd name="connsiteY25" fmla="*/ 371475 h 800100"/>
                    <a:gd name="connsiteX26" fmla="*/ 238125 w 533400"/>
                    <a:gd name="connsiteY26" fmla="*/ 371475 h 800100"/>
                    <a:gd name="connsiteX27" fmla="*/ 238125 w 533400"/>
                    <a:gd name="connsiteY27" fmla="*/ 314325 h 800100"/>
                    <a:gd name="connsiteX28" fmla="*/ 295275 w 533400"/>
                    <a:gd name="connsiteY28" fmla="*/ 314325 h 800100"/>
                    <a:gd name="connsiteX29" fmla="*/ 295275 w 533400"/>
                    <a:gd name="connsiteY29" fmla="*/ 371475 h 800100"/>
                    <a:gd name="connsiteX30" fmla="*/ 295275 w 533400"/>
                    <a:gd name="connsiteY30" fmla="*/ 523875 h 800100"/>
                    <a:gd name="connsiteX31" fmla="*/ 238125 w 533400"/>
                    <a:gd name="connsiteY31" fmla="*/ 523875 h 800100"/>
                    <a:gd name="connsiteX32" fmla="*/ 238125 w 533400"/>
                    <a:gd name="connsiteY32" fmla="*/ 466725 h 800100"/>
                    <a:gd name="connsiteX33" fmla="*/ 295275 w 533400"/>
                    <a:gd name="connsiteY33" fmla="*/ 466725 h 800100"/>
                    <a:gd name="connsiteX34" fmla="*/ 295275 w 533400"/>
                    <a:gd name="connsiteY34" fmla="*/ 523875 h 800100"/>
                    <a:gd name="connsiteX35" fmla="*/ 295275 w 533400"/>
                    <a:gd name="connsiteY35" fmla="*/ 733425 h 800100"/>
                    <a:gd name="connsiteX36" fmla="*/ 238125 w 533400"/>
                    <a:gd name="connsiteY36" fmla="*/ 733425 h 800100"/>
                    <a:gd name="connsiteX37" fmla="*/ 238125 w 533400"/>
                    <a:gd name="connsiteY37" fmla="*/ 619125 h 800100"/>
                    <a:gd name="connsiteX38" fmla="*/ 295275 w 533400"/>
                    <a:gd name="connsiteY38" fmla="*/ 619125 h 800100"/>
                    <a:gd name="connsiteX39" fmla="*/ 295275 w 533400"/>
                    <a:gd name="connsiteY39" fmla="*/ 733425 h 800100"/>
                    <a:gd name="connsiteX40" fmla="*/ 161925 w 533400"/>
                    <a:gd name="connsiteY40" fmla="*/ 219075 h 800100"/>
                    <a:gd name="connsiteX41" fmla="*/ 104775 w 533400"/>
                    <a:gd name="connsiteY41" fmla="*/ 219075 h 800100"/>
                    <a:gd name="connsiteX42" fmla="*/ 104775 w 533400"/>
                    <a:gd name="connsiteY42" fmla="*/ 161925 h 800100"/>
                    <a:gd name="connsiteX43" fmla="*/ 161925 w 533400"/>
                    <a:gd name="connsiteY43" fmla="*/ 161925 h 800100"/>
                    <a:gd name="connsiteX44" fmla="*/ 161925 w 533400"/>
                    <a:gd name="connsiteY44" fmla="*/ 219075 h 800100"/>
                    <a:gd name="connsiteX45" fmla="*/ 161925 w 533400"/>
                    <a:gd name="connsiteY45" fmla="*/ 371475 h 800100"/>
                    <a:gd name="connsiteX46" fmla="*/ 104775 w 533400"/>
                    <a:gd name="connsiteY46" fmla="*/ 371475 h 800100"/>
                    <a:gd name="connsiteX47" fmla="*/ 104775 w 533400"/>
                    <a:gd name="connsiteY47" fmla="*/ 314325 h 800100"/>
                    <a:gd name="connsiteX48" fmla="*/ 161925 w 533400"/>
                    <a:gd name="connsiteY48" fmla="*/ 314325 h 800100"/>
                    <a:gd name="connsiteX49" fmla="*/ 161925 w 533400"/>
                    <a:gd name="connsiteY49" fmla="*/ 371475 h 800100"/>
                    <a:gd name="connsiteX50" fmla="*/ 161925 w 533400"/>
                    <a:gd name="connsiteY50" fmla="*/ 523875 h 800100"/>
                    <a:gd name="connsiteX51" fmla="*/ 104775 w 533400"/>
                    <a:gd name="connsiteY51" fmla="*/ 523875 h 800100"/>
                    <a:gd name="connsiteX52" fmla="*/ 104775 w 533400"/>
                    <a:gd name="connsiteY52" fmla="*/ 466725 h 800100"/>
                    <a:gd name="connsiteX53" fmla="*/ 161925 w 533400"/>
                    <a:gd name="connsiteY53" fmla="*/ 466725 h 800100"/>
                    <a:gd name="connsiteX54" fmla="*/ 161925 w 533400"/>
                    <a:gd name="connsiteY54" fmla="*/ 523875 h 800100"/>
                    <a:gd name="connsiteX55" fmla="*/ 161925 w 533400"/>
                    <a:gd name="connsiteY55" fmla="*/ 676275 h 800100"/>
                    <a:gd name="connsiteX56" fmla="*/ 104775 w 533400"/>
                    <a:gd name="connsiteY56" fmla="*/ 676275 h 800100"/>
                    <a:gd name="connsiteX57" fmla="*/ 104775 w 533400"/>
                    <a:gd name="connsiteY57" fmla="*/ 619125 h 800100"/>
                    <a:gd name="connsiteX58" fmla="*/ 161925 w 533400"/>
                    <a:gd name="connsiteY58" fmla="*/ 619125 h 800100"/>
                    <a:gd name="connsiteX59" fmla="*/ 161925 w 533400"/>
                    <a:gd name="connsiteY59" fmla="*/ 676275 h 800100"/>
                    <a:gd name="connsiteX60" fmla="*/ 495300 w 533400"/>
                    <a:gd name="connsiteY60" fmla="*/ 733425 h 800100"/>
                    <a:gd name="connsiteX61" fmla="*/ 495300 w 533400"/>
                    <a:gd name="connsiteY61" fmla="*/ 95250 h 800100"/>
                    <a:gd name="connsiteX62" fmla="*/ 466725 w 533400"/>
                    <a:gd name="connsiteY62" fmla="*/ 95250 h 800100"/>
                    <a:gd name="connsiteX63" fmla="*/ 466725 w 533400"/>
                    <a:gd name="connsiteY63" fmla="*/ 38100 h 800100"/>
                    <a:gd name="connsiteX64" fmla="*/ 438150 w 533400"/>
                    <a:gd name="connsiteY64" fmla="*/ 38100 h 800100"/>
                    <a:gd name="connsiteX65" fmla="*/ 438150 w 533400"/>
                    <a:gd name="connsiteY65" fmla="*/ 0 h 800100"/>
                    <a:gd name="connsiteX66" fmla="*/ 95250 w 533400"/>
                    <a:gd name="connsiteY66" fmla="*/ 0 h 800100"/>
                    <a:gd name="connsiteX67" fmla="*/ 95250 w 533400"/>
                    <a:gd name="connsiteY67" fmla="*/ 38100 h 800100"/>
                    <a:gd name="connsiteX68" fmla="*/ 66675 w 533400"/>
                    <a:gd name="connsiteY68" fmla="*/ 38100 h 800100"/>
                    <a:gd name="connsiteX69" fmla="*/ 66675 w 533400"/>
                    <a:gd name="connsiteY69" fmla="*/ 95250 h 800100"/>
                    <a:gd name="connsiteX70" fmla="*/ 38100 w 533400"/>
                    <a:gd name="connsiteY70" fmla="*/ 95250 h 800100"/>
                    <a:gd name="connsiteX71" fmla="*/ 38100 w 533400"/>
                    <a:gd name="connsiteY71" fmla="*/ 733425 h 800100"/>
                    <a:gd name="connsiteX72" fmla="*/ 0 w 533400"/>
                    <a:gd name="connsiteY72" fmla="*/ 733425 h 800100"/>
                    <a:gd name="connsiteX73" fmla="*/ 0 w 533400"/>
                    <a:gd name="connsiteY73" fmla="*/ 800100 h 800100"/>
                    <a:gd name="connsiteX74" fmla="*/ 533400 w 533400"/>
                    <a:gd name="connsiteY74" fmla="*/ 800100 h 800100"/>
                    <a:gd name="connsiteX75" fmla="*/ 533400 w 533400"/>
                    <a:gd name="connsiteY75" fmla="*/ 733425 h 800100"/>
                    <a:gd name="connsiteX76" fmla="*/ 495300 w 533400"/>
                    <a:gd name="connsiteY76" fmla="*/ 733425 h 800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</a:cxnLst>
                  <a:rect l="l" t="t" r="r" b="b"/>
                  <a:pathLst>
                    <a:path w="533400" h="800100">
                      <a:moveTo>
                        <a:pt x="428625" y="219075"/>
                      </a:moveTo>
                      <a:lnTo>
                        <a:pt x="371475" y="219075"/>
                      </a:lnTo>
                      <a:lnTo>
                        <a:pt x="371475" y="161925"/>
                      </a:lnTo>
                      <a:lnTo>
                        <a:pt x="428625" y="161925"/>
                      </a:lnTo>
                      <a:lnTo>
                        <a:pt x="428625" y="219075"/>
                      </a:lnTo>
                      <a:close/>
                      <a:moveTo>
                        <a:pt x="428625" y="371475"/>
                      </a:moveTo>
                      <a:lnTo>
                        <a:pt x="371475" y="371475"/>
                      </a:lnTo>
                      <a:lnTo>
                        <a:pt x="371475" y="314325"/>
                      </a:lnTo>
                      <a:lnTo>
                        <a:pt x="428625" y="314325"/>
                      </a:lnTo>
                      <a:lnTo>
                        <a:pt x="428625" y="371475"/>
                      </a:lnTo>
                      <a:close/>
                      <a:moveTo>
                        <a:pt x="428625" y="523875"/>
                      </a:moveTo>
                      <a:lnTo>
                        <a:pt x="371475" y="523875"/>
                      </a:lnTo>
                      <a:lnTo>
                        <a:pt x="371475" y="466725"/>
                      </a:lnTo>
                      <a:lnTo>
                        <a:pt x="428625" y="466725"/>
                      </a:lnTo>
                      <a:lnTo>
                        <a:pt x="428625" y="523875"/>
                      </a:lnTo>
                      <a:close/>
                      <a:moveTo>
                        <a:pt x="428625" y="676275"/>
                      </a:moveTo>
                      <a:lnTo>
                        <a:pt x="371475" y="676275"/>
                      </a:lnTo>
                      <a:lnTo>
                        <a:pt x="371475" y="619125"/>
                      </a:lnTo>
                      <a:lnTo>
                        <a:pt x="428625" y="619125"/>
                      </a:lnTo>
                      <a:lnTo>
                        <a:pt x="428625" y="676275"/>
                      </a:lnTo>
                      <a:close/>
                      <a:moveTo>
                        <a:pt x="295275" y="219075"/>
                      </a:moveTo>
                      <a:lnTo>
                        <a:pt x="238125" y="219075"/>
                      </a:lnTo>
                      <a:lnTo>
                        <a:pt x="238125" y="161925"/>
                      </a:lnTo>
                      <a:lnTo>
                        <a:pt x="295275" y="161925"/>
                      </a:lnTo>
                      <a:lnTo>
                        <a:pt x="295275" y="219075"/>
                      </a:lnTo>
                      <a:close/>
                      <a:moveTo>
                        <a:pt x="295275" y="371475"/>
                      </a:moveTo>
                      <a:lnTo>
                        <a:pt x="238125" y="371475"/>
                      </a:lnTo>
                      <a:lnTo>
                        <a:pt x="238125" y="314325"/>
                      </a:lnTo>
                      <a:lnTo>
                        <a:pt x="295275" y="314325"/>
                      </a:lnTo>
                      <a:lnTo>
                        <a:pt x="295275" y="371475"/>
                      </a:lnTo>
                      <a:close/>
                      <a:moveTo>
                        <a:pt x="295275" y="523875"/>
                      </a:moveTo>
                      <a:lnTo>
                        <a:pt x="238125" y="523875"/>
                      </a:lnTo>
                      <a:lnTo>
                        <a:pt x="238125" y="466725"/>
                      </a:lnTo>
                      <a:lnTo>
                        <a:pt x="295275" y="466725"/>
                      </a:lnTo>
                      <a:lnTo>
                        <a:pt x="295275" y="523875"/>
                      </a:lnTo>
                      <a:close/>
                      <a:moveTo>
                        <a:pt x="295275" y="733425"/>
                      </a:moveTo>
                      <a:lnTo>
                        <a:pt x="238125" y="733425"/>
                      </a:lnTo>
                      <a:lnTo>
                        <a:pt x="238125" y="619125"/>
                      </a:lnTo>
                      <a:lnTo>
                        <a:pt x="295275" y="619125"/>
                      </a:lnTo>
                      <a:lnTo>
                        <a:pt x="295275" y="733425"/>
                      </a:lnTo>
                      <a:close/>
                      <a:moveTo>
                        <a:pt x="161925" y="219075"/>
                      </a:moveTo>
                      <a:lnTo>
                        <a:pt x="104775" y="219075"/>
                      </a:lnTo>
                      <a:lnTo>
                        <a:pt x="104775" y="161925"/>
                      </a:lnTo>
                      <a:lnTo>
                        <a:pt x="161925" y="161925"/>
                      </a:lnTo>
                      <a:lnTo>
                        <a:pt x="161925" y="219075"/>
                      </a:lnTo>
                      <a:close/>
                      <a:moveTo>
                        <a:pt x="161925" y="371475"/>
                      </a:moveTo>
                      <a:lnTo>
                        <a:pt x="104775" y="371475"/>
                      </a:lnTo>
                      <a:lnTo>
                        <a:pt x="104775" y="314325"/>
                      </a:lnTo>
                      <a:lnTo>
                        <a:pt x="161925" y="314325"/>
                      </a:lnTo>
                      <a:lnTo>
                        <a:pt x="161925" y="371475"/>
                      </a:lnTo>
                      <a:close/>
                      <a:moveTo>
                        <a:pt x="161925" y="523875"/>
                      </a:moveTo>
                      <a:lnTo>
                        <a:pt x="104775" y="523875"/>
                      </a:lnTo>
                      <a:lnTo>
                        <a:pt x="104775" y="466725"/>
                      </a:lnTo>
                      <a:lnTo>
                        <a:pt x="161925" y="466725"/>
                      </a:lnTo>
                      <a:lnTo>
                        <a:pt x="161925" y="523875"/>
                      </a:lnTo>
                      <a:close/>
                      <a:moveTo>
                        <a:pt x="161925" y="676275"/>
                      </a:moveTo>
                      <a:lnTo>
                        <a:pt x="104775" y="676275"/>
                      </a:lnTo>
                      <a:lnTo>
                        <a:pt x="104775" y="619125"/>
                      </a:lnTo>
                      <a:lnTo>
                        <a:pt x="161925" y="619125"/>
                      </a:lnTo>
                      <a:lnTo>
                        <a:pt x="161925" y="676275"/>
                      </a:lnTo>
                      <a:close/>
                      <a:moveTo>
                        <a:pt x="495300" y="733425"/>
                      </a:moveTo>
                      <a:lnTo>
                        <a:pt x="495300" y="95250"/>
                      </a:lnTo>
                      <a:lnTo>
                        <a:pt x="466725" y="95250"/>
                      </a:lnTo>
                      <a:lnTo>
                        <a:pt x="466725" y="38100"/>
                      </a:lnTo>
                      <a:lnTo>
                        <a:pt x="438150" y="38100"/>
                      </a:lnTo>
                      <a:lnTo>
                        <a:pt x="438150" y="0"/>
                      </a:lnTo>
                      <a:lnTo>
                        <a:pt x="95250" y="0"/>
                      </a:lnTo>
                      <a:lnTo>
                        <a:pt x="95250" y="38100"/>
                      </a:lnTo>
                      <a:lnTo>
                        <a:pt x="66675" y="38100"/>
                      </a:lnTo>
                      <a:lnTo>
                        <a:pt x="66675" y="95250"/>
                      </a:lnTo>
                      <a:lnTo>
                        <a:pt x="38100" y="95250"/>
                      </a:lnTo>
                      <a:lnTo>
                        <a:pt x="38100" y="733425"/>
                      </a:lnTo>
                      <a:lnTo>
                        <a:pt x="0" y="733425"/>
                      </a:lnTo>
                      <a:lnTo>
                        <a:pt x="0" y="800100"/>
                      </a:lnTo>
                      <a:lnTo>
                        <a:pt x="533400" y="800100"/>
                      </a:lnTo>
                      <a:lnTo>
                        <a:pt x="533400" y="733425"/>
                      </a:lnTo>
                      <a:lnTo>
                        <a:pt x="495300" y="733425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grpSp>
              <p:nvGrpSpPr>
                <p:cNvPr id="2236" name="그룹 2235">
                  <a:extLst>
                    <a:ext uri="{FF2B5EF4-FFF2-40B4-BE49-F238E27FC236}">
                      <a16:creationId xmlns:a16="http://schemas.microsoft.com/office/drawing/2014/main" id="{52F01B04-262A-211F-A6E8-5647CAA04D13}"/>
                    </a:ext>
                  </a:extLst>
                </p:cNvPr>
                <p:cNvGrpSpPr/>
                <p:nvPr/>
              </p:nvGrpSpPr>
              <p:grpSpPr>
                <a:xfrm>
                  <a:off x="7542374" y="4012659"/>
                  <a:ext cx="252355" cy="252355"/>
                  <a:chOff x="7899102" y="2709000"/>
                  <a:chExt cx="720000" cy="720000"/>
                </a:xfrm>
              </p:grpSpPr>
              <p:sp>
                <p:nvSpPr>
                  <p:cNvPr id="2237" name="타원 2236">
                    <a:extLst>
                      <a:ext uri="{FF2B5EF4-FFF2-40B4-BE49-F238E27FC236}">
                        <a16:creationId xmlns:a16="http://schemas.microsoft.com/office/drawing/2014/main" id="{1CB8E920-3174-7777-E5EE-5ECDD5260DBA}"/>
                      </a:ext>
                    </a:extLst>
                  </p:cNvPr>
                  <p:cNvSpPr/>
                  <p:nvPr/>
                </p:nvSpPr>
                <p:spPr>
                  <a:xfrm>
                    <a:off x="7899102" y="2709000"/>
                    <a:ext cx="720000" cy="720000"/>
                  </a:xfrm>
                  <a:prstGeom prst="ellipse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 dirty="0"/>
                  </a:p>
                </p:txBody>
              </p:sp>
              <p:sp>
                <p:nvSpPr>
                  <p:cNvPr id="2238" name="자유형: 도형 2237">
                    <a:extLst>
                      <a:ext uri="{FF2B5EF4-FFF2-40B4-BE49-F238E27FC236}">
                        <a16:creationId xmlns:a16="http://schemas.microsoft.com/office/drawing/2014/main" id="{BB3BCA34-6413-8A99-E0E0-7944A40814A3}"/>
                      </a:ext>
                    </a:extLst>
                  </p:cNvPr>
                  <p:cNvSpPr/>
                  <p:nvPr/>
                </p:nvSpPr>
                <p:spPr>
                  <a:xfrm>
                    <a:off x="8030502" y="2840400"/>
                    <a:ext cx="457200" cy="457200"/>
                  </a:xfrm>
                  <a:custGeom>
                    <a:avLst/>
                    <a:gdLst>
                      <a:gd name="connsiteX0" fmla="*/ 419100 w 457200"/>
                      <a:gd name="connsiteY0" fmla="*/ 152400 h 457200"/>
                      <a:gd name="connsiteX1" fmla="*/ 304800 w 457200"/>
                      <a:gd name="connsiteY1" fmla="*/ 152400 h 457200"/>
                      <a:gd name="connsiteX2" fmla="*/ 304800 w 457200"/>
                      <a:gd name="connsiteY2" fmla="*/ 38100 h 457200"/>
                      <a:gd name="connsiteX3" fmla="*/ 266700 w 457200"/>
                      <a:gd name="connsiteY3" fmla="*/ 0 h 457200"/>
                      <a:gd name="connsiteX4" fmla="*/ 190500 w 457200"/>
                      <a:gd name="connsiteY4" fmla="*/ 0 h 457200"/>
                      <a:gd name="connsiteX5" fmla="*/ 152400 w 457200"/>
                      <a:gd name="connsiteY5" fmla="*/ 38100 h 457200"/>
                      <a:gd name="connsiteX6" fmla="*/ 152400 w 457200"/>
                      <a:gd name="connsiteY6" fmla="*/ 152400 h 457200"/>
                      <a:gd name="connsiteX7" fmla="*/ 38100 w 457200"/>
                      <a:gd name="connsiteY7" fmla="*/ 152400 h 457200"/>
                      <a:gd name="connsiteX8" fmla="*/ 0 w 457200"/>
                      <a:gd name="connsiteY8" fmla="*/ 190500 h 457200"/>
                      <a:gd name="connsiteX9" fmla="*/ 0 w 457200"/>
                      <a:gd name="connsiteY9" fmla="*/ 266700 h 457200"/>
                      <a:gd name="connsiteX10" fmla="*/ 38100 w 457200"/>
                      <a:gd name="connsiteY10" fmla="*/ 304800 h 457200"/>
                      <a:gd name="connsiteX11" fmla="*/ 152400 w 457200"/>
                      <a:gd name="connsiteY11" fmla="*/ 304800 h 457200"/>
                      <a:gd name="connsiteX12" fmla="*/ 152400 w 457200"/>
                      <a:gd name="connsiteY12" fmla="*/ 419100 h 457200"/>
                      <a:gd name="connsiteX13" fmla="*/ 190500 w 457200"/>
                      <a:gd name="connsiteY13" fmla="*/ 457200 h 457200"/>
                      <a:gd name="connsiteX14" fmla="*/ 266700 w 457200"/>
                      <a:gd name="connsiteY14" fmla="*/ 457200 h 457200"/>
                      <a:gd name="connsiteX15" fmla="*/ 304800 w 457200"/>
                      <a:gd name="connsiteY15" fmla="*/ 419100 h 457200"/>
                      <a:gd name="connsiteX16" fmla="*/ 304800 w 457200"/>
                      <a:gd name="connsiteY16" fmla="*/ 304800 h 457200"/>
                      <a:gd name="connsiteX17" fmla="*/ 419100 w 457200"/>
                      <a:gd name="connsiteY17" fmla="*/ 304800 h 457200"/>
                      <a:gd name="connsiteX18" fmla="*/ 457200 w 457200"/>
                      <a:gd name="connsiteY18" fmla="*/ 266700 h 457200"/>
                      <a:gd name="connsiteX19" fmla="*/ 457200 w 457200"/>
                      <a:gd name="connsiteY19" fmla="*/ 190500 h 457200"/>
                      <a:gd name="connsiteX20" fmla="*/ 419100 w 457200"/>
                      <a:gd name="connsiteY20" fmla="*/ 152400 h 457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457200" h="457200">
                        <a:moveTo>
                          <a:pt x="419100" y="152400"/>
                        </a:moveTo>
                        <a:lnTo>
                          <a:pt x="304800" y="152400"/>
                        </a:lnTo>
                        <a:lnTo>
                          <a:pt x="304800" y="38100"/>
                        </a:lnTo>
                        <a:cubicBezTo>
                          <a:pt x="304800" y="17145"/>
                          <a:pt x="287655" y="0"/>
                          <a:pt x="266700" y="0"/>
                        </a:cubicBezTo>
                        <a:lnTo>
                          <a:pt x="190500" y="0"/>
                        </a:lnTo>
                        <a:cubicBezTo>
                          <a:pt x="169545" y="0"/>
                          <a:pt x="152400" y="17145"/>
                          <a:pt x="152400" y="38100"/>
                        </a:cubicBezTo>
                        <a:lnTo>
                          <a:pt x="152400" y="152400"/>
                        </a:lnTo>
                        <a:lnTo>
                          <a:pt x="38100" y="152400"/>
                        </a:lnTo>
                        <a:cubicBezTo>
                          <a:pt x="17145" y="152400"/>
                          <a:pt x="0" y="169545"/>
                          <a:pt x="0" y="190500"/>
                        </a:cubicBezTo>
                        <a:lnTo>
                          <a:pt x="0" y="266700"/>
                        </a:lnTo>
                        <a:cubicBezTo>
                          <a:pt x="0" y="287655"/>
                          <a:pt x="17145" y="304800"/>
                          <a:pt x="38100" y="304800"/>
                        </a:cubicBezTo>
                        <a:lnTo>
                          <a:pt x="152400" y="304800"/>
                        </a:lnTo>
                        <a:lnTo>
                          <a:pt x="152400" y="419100"/>
                        </a:lnTo>
                        <a:cubicBezTo>
                          <a:pt x="152400" y="440055"/>
                          <a:pt x="169545" y="457200"/>
                          <a:pt x="190500" y="457200"/>
                        </a:cubicBezTo>
                        <a:lnTo>
                          <a:pt x="266700" y="457200"/>
                        </a:lnTo>
                        <a:cubicBezTo>
                          <a:pt x="287655" y="457200"/>
                          <a:pt x="304800" y="440055"/>
                          <a:pt x="304800" y="419100"/>
                        </a:cubicBezTo>
                        <a:lnTo>
                          <a:pt x="304800" y="304800"/>
                        </a:lnTo>
                        <a:lnTo>
                          <a:pt x="419100" y="304800"/>
                        </a:lnTo>
                        <a:cubicBezTo>
                          <a:pt x="440055" y="304800"/>
                          <a:pt x="457200" y="287655"/>
                          <a:pt x="457200" y="266700"/>
                        </a:cubicBezTo>
                        <a:lnTo>
                          <a:pt x="457200" y="190500"/>
                        </a:lnTo>
                        <a:cubicBezTo>
                          <a:pt x="457200" y="169545"/>
                          <a:pt x="440055" y="152400"/>
                          <a:pt x="419100" y="15240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</p:grpSp>
          </p:grpSp>
          <p:grpSp>
            <p:nvGrpSpPr>
              <p:cNvPr id="2228" name="그룹 2227">
                <a:extLst>
                  <a:ext uri="{FF2B5EF4-FFF2-40B4-BE49-F238E27FC236}">
                    <a16:creationId xmlns:a16="http://schemas.microsoft.com/office/drawing/2014/main" id="{5797D89D-AF16-2A4D-A385-30B4D14A441D}"/>
                  </a:ext>
                </a:extLst>
              </p:cNvPr>
              <p:cNvGrpSpPr/>
              <p:nvPr/>
            </p:nvGrpSpPr>
            <p:grpSpPr>
              <a:xfrm>
                <a:off x="6278332" y="5345637"/>
                <a:ext cx="220413" cy="425083"/>
                <a:chOff x="7984215" y="2233881"/>
                <a:chExt cx="266700" cy="514350"/>
              </a:xfrm>
              <a:solidFill>
                <a:schemeClr val="accent1"/>
              </a:solidFill>
            </p:grpSpPr>
            <p:sp>
              <p:nvSpPr>
                <p:cNvPr id="2231" name="자유형: 도형 2230">
                  <a:extLst>
                    <a:ext uri="{FF2B5EF4-FFF2-40B4-BE49-F238E27FC236}">
                      <a16:creationId xmlns:a16="http://schemas.microsoft.com/office/drawing/2014/main" id="{61BE8DC8-C159-8276-CCB6-3F26074CE0E1}"/>
                    </a:ext>
                  </a:extLst>
                </p:cNvPr>
                <p:cNvSpPr/>
                <p:nvPr/>
              </p:nvSpPr>
              <p:spPr>
                <a:xfrm>
                  <a:off x="7984215" y="2233881"/>
                  <a:ext cx="266700" cy="514350"/>
                </a:xfrm>
                <a:custGeom>
                  <a:avLst/>
                  <a:gdLst>
                    <a:gd name="connsiteX0" fmla="*/ 228600 w 266700"/>
                    <a:gd name="connsiteY0" fmla="*/ 0 h 514350"/>
                    <a:gd name="connsiteX1" fmla="*/ 38100 w 266700"/>
                    <a:gd name="connsiteY1" fmla="*/ 0 h 514350"/>
                    <a:gd name="connsiteX2" fmla="*/ 0 w 266700"/>
                    <a:gd name="connsiteY2" fmla="*/ 38100 h 514350"/>
                    <a:gd name="connsiteX3" fmla="*/ 0 w 266700"/>
                    <a:gd name="connsiteY3" fmla="*/ 476250 h 514350"/>
                    <a:gd name="connsiteX4" fmla="*/ 38100 w 266700"/>
                    <a:gd name="connsiteY4" fmla="*/ 514350 h 514350"/>
                    <a:gd name="connsiteX5" fmla="*/ 228600 w 266700"/>
                    <a:gd name="connsiteY5" fmla="*/ 514350 h 514350"/>
                    <a:gd name="connsiteX6" fmla="*/ 266700 w 266700"/>
                    <a:gd name="connsiteY6" fmla="*/ 476250 h 514350"/>
                    <a:gd name="connsiteX7" fmla="*/ 266700 w 266700"/>
                    <a:gd name="connsiteY7" fmla="*/ 38100 h 514350"/>
                    <a:gd name="connsiteX8" fmla="*/ 228600 w 266700"/>
                    <a:gd name="connsiteY8" fmla="*/ 0 h 514350"/>
                    <a:gd name="connsiteX9" fmla="*/ 247650 w 266700"/>
                    <a:gd name="connsiteY9" fmla="*/ 476250 h 514350"/>
                    <a:gd name="connsiteX10" fmla="*/ 228600 w 266700"/>
                    <a:gd name="connsiteY10" fmla="*/ 495300 h 514350"/>
                    <a:gd name="connsiteX11" fmla="*/ 38100 w 266700"/>
                    <a:gd name="connsiteY11" fmla="*/ 495300 h 514350"/>
                    <a:gd name="connsiteX12" fmla="*/ 19050 w 266700"/>
                    <a:gd name="connsiteY12" fmla="*/ 476250 h 514350"/>
                    <a:gd name="connsiteX13" fmla="*/ 19050 w 266700"/>
                    <a:gd name="connsiteY13" fmla="*/ 38100 h 514350"/>
                    <a:gd name="connsiteX14" fmla="*/ 38100 w 266700"/>
                    <a:gd name="connsiteY14" fmla="*/ 19050 h 514350"/>
                    <a:gd name="connsiteX15" fmla="*/ 228600 w 266700"/>
                    <a:gd name="connsiteY15" fmla="*/ 19050 h 514350"/>
                    <a:gd name="connsiteX16" fmla="*/ 247650 w 266700"/>
                    <a:gd name="connsiteY16" fmla="*/ 38100 h 514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66700" h="514350">
                      <a:moveTo>
                        <a:pt x="228600" y="0"/>
                      </a:moveTo>
                      <a:lnTo>
                        <a:pt x="38100" y="0"/>
                      </a:lnTo>
                      <a:cubicBezTo>
                        <a:pt x="17058" y="0"/>
                        <a:pt x="0" y="17058"/>
                        <a:pt x="0" y="38100"/>
                      </a:cubicBezTo>
                      <a:lnTo>
                        <a:pt x="0" y="476250"/>
                      </a:lnTo>
                      <a:cubicBezTo>
                        <a:pt x="0" y="497292"/>
                        <a:pt x="17058" y="514350"/>
                        <a:pt x="38100" y="514350"/>
                      </a:cubicBezTo>
                      <a:lnTo>
                        <a:pt x="228600" y="514350"/>
                      </a:lnTo>
                      <a:cubicBezTo>
                        <a:pt x="249642" y="514350"/>
                        <a:pt x="266700" y="497292"/>
                        <a:pt x="266700" y="476250"/>
                      </a:cubicBezTo>
                      <a:lnTo>
                        <a:pt x="266700" y="38100"/>
                      </a:lnTo>
                      <a:cubicBezTo>
                        <a:pt x="266700" y="17058"/>
                        <a:pt x="249642" y="0"/>
                        <a:pt x="228600" y="0"/>
                      </a:cubicBezTo>
                      <a:close/>
                      <a:moveTo>
                        <a:pt x="247650" y="476250"/>
                      </a:moveTo>
                      <a:cubicBezTo>
                        <a:pt x="247650" y="486771"/>
                        <a:pt x="239121" y="495300"/>
                        <a:pt x="228600" y="495300"/>
                      </a:cubicBezTo>
                      <a:lnTo>
                        <a:pt x="38100" y="495300"/>
                      </a:lnTo>
                      <a:cubicBezTo>
                        <a:pt x="27579" y="495300"/>
                        <a:pt x="19050" y="486771"/>
                        <a:pt x="19050" y="476250"/>
                      </a:cubicBezTo>
                      <a:lnTo>
                        <a:pt x="19050" y="38100"/>
                      </a:lnTo>
                      <a:cubicBezTo>
                        <a:pt x="19050" y="27579"/>
                        <a:pt x="27579" y="19050"/>
                        <a:pt x="38100" y="19050"/>
                      </a:cubicBezTo>
                      <a:lnTo>
                        <a:pt x="228600" y="19050"/>
                      </a:lnTo>
                      <a:cubicBezTo>
                        <a:pt x="239121" y="19050"/>
                        <a:pt x="247650" y="27579"/>
                        <a:pt x="247650" y="38100"/>
                      </a:cubicBezTo>
                      <a:close/>
                    </a:path>
                  </a:pathLst>
                </a:custGeom>
                <a:grpFill/>
                <a:ln w="9525" cap="flat">
                  <a:solidFill>
                    <a:schemeClr val="accent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32" name="자유형: 도형 2231">
                  <a:extLst>
                    <a:ext uri="{FF2B5EF4-FFF2-40B4-BE49-F238E27FC236}">
                      <a16:creationId xmlns:a16="http://schemas.microsoft.com/office/drawing/2014/main" id="{D7A7AA81-DC13-A627-BF4E-858A6AB9BA85}"/>
                    </a:ext>
                  </a:extLst>
                </p:cNvPr>
                <p:cNvSpPr/>
                <p:nvPr/>
              </p:nvSpPr>
              <p:spPr>
                <a:xfrm>
                  <a:off x="8041365" y="2310081"/>
                  <a:ext cx="152400" cy="19050"/>
                </a:xfrm>
                <a:custGeom>
                  <a:avLst/>
                  <a:gdLst>
                    <a:gd name="connsiteX0" fmla="*/ 0 w 152400"/>
                    <a:gd name="connsiteY0" fmla="*/ 0 h 19050"/>
                    <a:gd name="connsiteX1" fmla="*/ 152400 w 152400"/>
                    <a:gd name="connsiteY1" fmla="*/ 0 h 19050"/>
                    <a:gd name="connsiteX2" fmla="*/ 152400 w 152400"/>
                    <a:gd name="connsiteY2" fmla="*/ 19050 h 19050"/>
                    <a:gd name="connsiteX3" fmla="*/ 0 w 152400"/>
                    <a:gd name="connsiteY3" fmla="*/ 19050 h 19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" h="19050">
                      <a:moveTo>
                        <a:pt x="0" y="0"/>
                      </a:moveTo>
                      <a:lnTo>
                        <a:pt x="152400" y="0"/>
                      </a:lnTo>
                      <a:lnTo>
                        <a:pt x="152400" y="19050"/>
                      </a:lnTo>
                      <a:lnTo>
                        <a:pt x="0" y="19050"/>
                      </a:lnTo>
                      <a:close/>
                    </a:path>
                  </a:pathLst>
                </a:custGeom>
                <a:grpFill/>
                <a:ln w="9525" cap="flat">
                  <a:solidFill>
                    <a:schemeClr val="accent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33" name="자유형: 도형 2232">
                  <a:extLst>
                    <a:ext uri="{FF2B5EF4-FFF2-40B4-BE49-F238E27FC236}">
                      <a16:creationId xmlns:a16="http://schemas.microsoft.com/office/drawing/2014/main" id="{EDD49F56-037D-9935-648D-DE408C8D1462}"/>
                    </a:ext>
                  </a:extLst>
                </p:cNvPr>
                <p:cNvSpPr/>
                <p:nvPr/>
              </p:nvSpPr>
              <p:spPr>
                <a:xfrm>
                  <a:off x="8041365" y="2367231"/>
                  <a:ext cx="152400" cy="19050"/>
                </a:xfrm>
                <a:custGeom>
                  <a:avLst/>
                  <a:gdLst>
                    <a:gd name="connsiteX0" fmla="*/ 0 w 152400"/>
                    <a:gd name="connsiteY0" fmla="*/ 0 h 19050"/>
                    <a:gd name="connsiteX1" fmla="*/ 152400 w 152400"/>
                    <a:gd name="connsiteY1" fmla="*/ 0 h 19050"/>
                    <a:gd name="connsiteX2" fmla="*/ 152400 w 152400"/>
                    <a:gd name="connsiteY2" fmla="*/ 19050 h 19050"/>
                    <a:gd name="connsiteX3" fmla="*/ 0 w 152400"/>
                    <a:gd name="connsiteY3" fmla="*/ 19050 h 19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" h="19050">
                      <a:moveTo>
                        <a:pt x="0" y="0"/>
                      </a:moveTo>
                      <a:lnTo>
                        <a:pt x="152400" y="0"/>
                      </a:lnTo>
                      <a:lnTo>
                        <a:pt x="152400" y="19050"/>
                      </a:lnTo>
                      <a:lnTo>
                        <a:pt x="0" y="19050"/>
                      </a:lnTo>
                      <a:close/>
                    </a:path>
                  </a:pathLst>
                </a:custGeom>
                <a:grpFill/>
                <a:ln w="9525" cap="flat">
                  <a:solidFill>
                    <a:schemeClr val="accent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34" name="자유형: 도형 2233">
                  <a:extLst>
                    <a:ext uri="{FF2B5EF4-FFF2-40B4-BE49-F238E27FC236}">
                      <a16:creationId xmlns:a16="http://schemas.microsoft.com/office/drawing/2014/main" id="{43782061-836B-8474-6F41-1C4265A3969A}"/>
                    </a:ext>
                  </a:extLst>
                </p:cNvPr>
                <p:cNvSpPr/>
                <p:nvPr/>
              </p:nvSpPr>
              <p:spPr>
                <a:xfrm>
                  <a:off x="8103277" y="2643456"/>
                  <a:ext cx="28575" cy="28575"/>
                </a:xfrm>
                <a:custGeom>
                  <a:avLst/>
                  <a:gdLst>
                    <a:gd name="connsiteX0" fmla="*/ 28575 w 28575"/>
                    <a:gd name="connsiteY0" fmla="*/ 14288 h 28575"/>
                    <a:gd name="connsiteX1" fmla="*/ 14288 w 28575"/>
                    <a:gd name="connsiteY1" fmla="*/ 28575 h 28575"/>
                    <a:gd name="connsiteX2" fmla="*/ 0 w 28575"/>
                    <a:gd name="connsiteY2" fmla="*/ 14288 h 28575"/>
                    <a:gd name="connsiteX3" fmla="*/ 14288 w 28575"/>
                    <a:gd name="connsiteY3" fmla="*/ 0 h 28575"/>
                    <a:gd name="connsiteX4" fmla="*/ 28575 w 28575"/>
                    <a:gd name="connsiteY4" fmla="*/ 14288 h 28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28575">
                      <a:moveTo>
                        <a:pt x="28575" y="14288"/>
                      </a:moveTo>
                      <a:cubicBezTo>
                        <a:pt x="28575" y="22178"/>
                        <a:pt x="22178" y="28575"/>
                        <a:pt x="14288" y="28575"/>
                      </a:cubicBezTo>
                      <a:cubicBezTo>
                        <a:pt x="6397" y="28575"/>
                        <a:pt x="0" y="22178"/>
                        <a:pt x="0" y="14288"/>
                      </a:cubicBezTo>
                      <a:cubicBezTo>
                        <a:pt x="0" y="6397"/>
                        <a:pt x="6397" y="0"/>
                        <a:pt x="14288" y="0"/>
                      </a:cubicBezTo>
                      <a:cubicBezTo>
                        <a:pt x="22178" y="0"/>
                        <a:pt x="28575" y="6397"/>
                        <a:pt x="28575" y="14288"/>
                      </a:cubicBezTo>
                      <a:close/>
                    </a:path>
                  </a:pathLst>
                </a:custGeom>
                <a:grpFill/>
                <a:ln w="9525" cap="flat">
                  <a:solidFill>
                    <a:schemeClr val="accent1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  <p:pic>
            <p:nvPicPr>
              <p:cNvPr id="2229" name="그래픽 2228" descr="데이터베이스 단색으로 채워진">
                <a:extLst>
                  <a:ext uri="{FF2B5EF4-FFF2-40B4-BE49-F238E27FC236}">
                    <a16:creationId xmlns:a16="http://schemas.microsoft.com/office/drawing/2014/main" id="{4A4A9ABF-D5AC-C16C-7896-38219FE651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6545977" y="5344145"/>
                <a:ext cx="426574" cy="426574"/>
              </a:xfrm>
              <a:prstGeom prst="rect">
                <a:avLst/>
              </a:prstGeom>
            </p:spPr>
          </p:pic>
          <p:sp>
            <p:nvSpPr>
              <p:cNvPr id="2230" name="TextBox 2229">
                <a:extLst>
                  <a:ext uri="{FF2B5EF4-FFF2-40B4-BE49-F238E27FC236}">
                    <a16:creationId xmlns:a16="http://schemas.microsoft.com/office/drawing/2014/main" id="{762A0E4A-0A51-0B07-86CF-0109144B9FF6}"/>
                  </a:ext>
                </a:extLst>
              </p:cNvPr>
              <p:cNvSpPr txBox="1"/>
              <p:nvPr/>
            </p:nvSpPr>
            <p:spPr>
              <a:xfrm>
                <a:off x="6519808" y="5695936"/>
                <a:ext cx="47891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/>
                  <a:t>Data</a:t>
                </a:r>
                <a:endParaRPr lang="ko-KR" altLang="en-US" sz="1000" b="1" dirty="0"/>
              </a:p>
            </p:txBody>
          </p:sp>
        </p:grpSp>
        <p:grpSp>
          <p:nvGrpSpPr>
            <p:cNvPr id="2120" name="그룹 2119">
              <a:extLst>
                <a:ext uri="{FF2B5EF4-FFF2-40B4-BE49-F238E27FC236}">
                  <a16:creationId xmlns:a16="http://schemas.microsoft.com/office/drawing/2014/main" id="{BF9C04D4-253E-F4DF-F8E8-E898CC412BDA}"/>
                </a:ext>
              </a:extLst>
            </p:cNvPr>
            <p:cNvGrpSpPr/>
            <p:nvPr/>
          </p:nvGrpSpPr>
          <p:grpSpPr>
            <a:xfrm>
              <a:off x="7246539" y="4200717"/>
              <a:ext cx="1338124" cy="881676"/>
              <a:chOff x="10800913" y="2495672"/>
              <a:chExt cx="1338124" cy="969843"/>
            </a:xfrm>
          </p:grpSpPr>
          <p:grpSp>
            <p:nvGrpSpPr>
              <p:cNvPr id="2215" name="그룹 2214">
                <a:extLst>
                  <a:ext uri="{FF2B5EF4-FFF2-40B4-BE49-F238E27FC236}">
                    <a16:creationId xmlns:a16="http://schemas.microsoft.com/office/drawing/2014/main" id="{3C8E3B43-8EB6-26F6-D4A6-04F991539122}"/>
                  </a:ext>
                </a:extLst>
              </p:cNvPr>
              <p:cNvGrpSpPr/>
              <p:nvPr/>
            </p:nvGrpSpPr>
            <p:grpSpPr>
              <a:xfrm>
                <a:off x="10800913" y="2495672"/>
                <a:ext cx="440826" cy="804388"/>
                <a:chOff x="7401852" y="4012659"/>
                <a:chExt cx="533400" cy="973310"/>
              </a:xfrm>
            </p:grpSpPr>
            <p:sp>
              <p:nvSpPr>
                <p:cNvPr id="2223" name="그래픽 2" descr="건물 단색으로 채워진">
                  <a:extLst>
                    <a:ext uri="{FF2B5EF4-FFF2-40B4-BE49-F238E27FC236}">
                      <a16:creationId xmlns:a16="http://schemas.microsoft.com/office/drawing/2014/main" id="{C1B60F56-FA4B-542D-6DD3-4CA1190C8923}"/>
                    </a:ext>
                  </a:extLst>
                </p:cNvPr>
                <p:cNvSpPr/>
                <p:nvPr/>
              </p:nvSpPr>
              <p:spPr>
                <a:xfrm>
                  <a:off x="7401852" y="4185869"/>
                  <a:ext cx="533400" cy="800100"/>
                </a:xfrm>
                <a:custGeom>
                  <a:avLst/>
                  <a:gdLst>
                    <a:gd name="connsiteX0" fmla="*/ 428625 w 533400"/>
                    <a:gd name="connsiteY0" fmla="*/ 219075 h 800100"/>
                    <a:gd name="connsiteX1" fmla="*/ 371475 w 533400"/>
                    <a:gd name="connsiteY1" fmla="*/ 219075 h 800100"/>
                    <a:gd name="connsiteX2" fmla="*/ 371475 w 533400"/>
                    <a:gd name="connsiteY2" fmla="*/ 161925 h 800100"/>
                    <a:gd name="connsiteX3" fmla="*/ 428625 w 533400"/>
                    <a:gd name="connsiteY3" fmla="*/ 161925 h 800100"/>
                    <a:gd name="connsiteX4" fmla="*/ 428625 w 533400"/>
                    <a:gd name="connsiteY4" fmla="*/ 219075 h 800100"/>
                    <a:gd name="connsiteX5" fmla="*/ 428625 w 533400"/>
                    <a:gd name="connsiteY5" fmla="*/ 371475 h 800100"/>
                    <a:gd name="connsiteX6" fmla="*/ 371475 w 533400"/>
                    <a:gd name="connsiteY6" fmla="*/ 371475 h 800100"/>
                    <a:gd name="connsiteX7" fmla="*/ 371475 w 533400"/>
                    <a:gd name="connsiteY7" fmla="*/ 314325 h 800100"/>
                    <a:gd name="connsiteX8" fmla="*/ 428625 w 533400"/>
                    <a:gd name="connsiteY8" fmla="*/ 314325 h 800100"/>
                    <a:gd name="connsiteX9" fmla="*/ 428625 w 533400"/>
                    <a:gd name="connsiteY9" fmla="*/ 371475 h 800100"/>
                    <a:gd name="connsiteX10" fmla="*/ 428625 w 533400"/>
                    <a:gd name="connsiteY10" fmla="*/ 523875 h 800100"/>
                    <a:gd name="connsiteX11" fmla="*/ 371475 w 533400"/>
                    <a:gd name="connsiteY11" fmla="*/ 523875 h 800100"/>
                    <a:gd name="connsiteX12" fmla="*/ 371475 w 533400"/>
                    <a:gd name="connsiteY12" fmla="*/ 466725 h 800100"/>
                    <a:gd name="connsiteX13" fmla="*/ 428625 w 533400"/>
                    <a:gd name="connsiteY13" fmla="*/ 466725 h 800100"/>
                    <a:gd name="connsiteX14" fmla="*/ 428625 w 533400"/>
                    <a:gd name="connsiteY14" fmla="*/ 523875 h 800100"/>
                    <a:gd name="connsiteX15" fmla="*/ 428625 w 533400"/>
                    <a:gd name="connsiteY15" fmla="*/ 676275 h 800100"/>
                    <a:gd name="connsiteX16" fmla="*/ 371475 w 533400"/>
                    <a:gd name="connsiteY16" fmla="*/ 676275 h 800100"/>
                    <a:gd name="connsiteX17" fmla="*/ 371475 w 533400"/>
                    <a:gd name="connsiteY17" fmla="*/ 619125 h 800100"/>
                    <a:gd name="connsiteX18" fmla="*/ 428625 w 533400"/>
                    <a:gd name="connsiteY18" fmla="*/ 619125 h 800100"/>
                    <a:gd name="connsiteX19" fmla="*/ 428625 w 533400"/>
                    <a:gd name="connsiteY19" fmla="*/ 676275 h 800100"/>
                    <a:gd name="connsiteX20" fmla="*/ 295275 w 533400"/>
                    <a:gd name="connsiteY20" fmla="*/ 219075 h 800100"/>
                    <a:gd name="connsiteX21" fmla="*/ 238125 w 533400"/>
                    <a:gd name="connsiteY21" fmla="*/ 219075 h 800100"/>
                    <a:gd name="connsiteX22" fmla="*/ 238125 w 533400"/>
                    <a:gd name="connsiteY22" fmla="*/ 161925 h 800100"/>
                    <a:gd name="connsiteX23" fmla="*/ 295275 w 533400"/>
                    <a:gd name="connsiteY23" fmla="*/ 161925 h 800100"/>
                    <a:gd name="connsiteX24" fmla="*/ 295275 w 533400"/>
                    <a:gd name="connsiteY24" fmla="*/ 219075 h 800100"/>
                    <a:gd name="connsiteX25" fmla="*/ 295275 w 533400"/>
                    <a:gd name="connsiteY25" fmla="*/ 371475 h 800100"/>
                    <a:gd name="connsiteX26" fmla="*/ 238125 w 533400"/>
                    <a:gd name="connsiteY26" fmla="*/ 371475 h 800100"/>
                    <a:gd name="connsiteX27" fmla="*/ 238125 w 533400"/>
                    <a:gd name="connsiteY27" fmla="*/ 314325 h 800100"/>
                    <a:gd name="connsiteX28" fmla="*/ 295275 w 533400"/>
                    <a:gd name="connsiteY28" fmla="*/ 314325 h 800100"/>
                    <a:gd name="connsiteX29" fmla="*/ 295275 w 533400"/>
                    <a:gd name="connsiteY29" fmla="*/ 371475 h 800100"/>
                    <a:gd name="connsiteX30" fmla="*/ 295275 w 533400"/>
                    <a:gd name="connsiteY30" fmla="*/ 523875 h 800100"/>
                    <a:gd name="connsiteX31" fmla="*/ 238125 w 533400"/>
                    <a:gd name="connsiteY31" fmla="*/ 523875 h 800100"/>
                    <a:gd name="connsiteX32" fmla="*/ 238125 w 533400"/>
                    <a:gd name="connsiteY32" fmla="*/ 466725 h 800100"/>
                    <a:gd name="connsiteX33" fmla="*/ 295275 w 533400"/>
                    <a:gd name="connsiteY33" fmla="*/ 466725 h 800100"/>
                    <a:gd name="connsiteX34" fmla="*/ 295275 w 533400"/>
                    <a:gd name="connsiteY34" fmla="*/ 523875 h 800100"/>
                    <a:gd name="connsiteX35" fmla="*/ 295275 w 533400"/>
                    <a:gd name="connsiteY35" fmla="*/ 733425 h 800100"/>
                    <a:gd name="connsiteX36" fmla="*/ 238125 w 533400"/>
                    <a:gd name="connsiteY36" fmla="*/ 733425 h 800100"/>
                    <a:gd name="connsiteX37" fmla="*/ 238125 w 533400"/>
                    <a:gd name="connsiteY37" fmla="*/ 619125 h 800100"/>
                    <a:gd name="connsiteX38" fmla="*/ 295275 w 533400"/>
                    <a:gd name="connsiteY38" fmla="*/ 619125 h 800100"/>
                    <a:gd name="connsiteX39" fmla="*/ 295275 w 533400"/>
                    <a:gd name="connsiteY39" fmla="*/ 733425 h 800100"/>
                    <a:gd name="connsiteX40" fmla="*/ 161925 w 533400"/>
                    <a:gd name="connsiteY40" fmla="*/ 219075 h 800100"/>
                    <a:gd name="connsiteX41" fmla="*/ 104775 w 533400"/>
                    <a:gd name="connsiteY41" fmla="*/ 219075 h 800100"/>
                    <a:gd name="connsiteX42" fmla="*/ 104775 w 533400"/>
                    <a:gd name="connsiteY42" fmla="*/ 161925 h 800100"/>
                    <a:gd name="connsiteX43" fmla="*/ 161925 w 533400"/>
                    <a:gd name="connsiteY43" fmla="*/ 161925 h 800100"/>
                    <a:gd name="connsiteX44" fmla="*/ 161925 w 533400"/>
                    <a:gd name="connsiteY44" fmla="*/ 219075 h 800100"/>
                    <a:gd name="connsiteX45" fmla="*/ 161925 w 533400"/>
                    <a:gd name="connsiteY45" fmla="*/ 371475 h 800100"/>
                    <a:gd name="connsiteX46" fmla="*/ 104775 w 533400"/>
                    <a:gd name="connsiteY46" fmla="*/ 371475 h 800100"/>
                    <a:gd name="connsiteX47" fmla="*/ 104775 w 533400"/>
                    <a:gd name="connsiteY47" fmla="*/ 314325 h 800100"/>
                    <a:gd name="connsiteX48" fmla="*/ 161925 w 533400"/>
                    <a:gd name="connsiteY48" fmla="*/ 314325 h 800100"/>
                    <a:gd name="connsiteX49" fmla="*/ 161925 w 533400"/>
                    <a:gd name="connsiteY49" fmla="*/ 371475 h 800100"/>
                    <a:gd name="connsiteX50" fmla="*/ 161925 w 533400"/>
                    <a:gd name="connsiteY50" fmla="*/ 523875 h 800100"/>
                    <a:gd name="connsiteX51" fmla="*/ 104775 w 533400"/>
                    <a:gd name="connsiteY51" fmla="*/ 523875 h 800100"/>
                    <a:gd name="connsiteX52" fmla="*/ 104775 w 533400"/>
                    <a:gd name="connsiteY52" fmla="*/ 466725 h 800100"/>
                    <a:gd name="connsiteX53" fmla="*/ 161925 w 533400"/>
                    <a:gd name="connsiteY53" fmla="*/ 466725 h 800100"/>
                    <a:gd name="connsiteX54" fmla="*/ 161925 w 533400"/>
                    <a:gd name="connsiteY54" fmla="*/ 523875 h 800100"/>
                    <a:gd name="connsiteX55" fmla="*/ 161925 w 533400"/>
                    <a:gd name="connsiteY55" fmla="*/ 676275 h 800100"/>
                    <a:gd name="connsiteX56" fmla="*/ 104775 w 533400"/>
                    <a:gd name="connsiteY56" fmla="*/ 676275 h 800100"/>
                    <a:gd name="connsiteX57" fmla="*/ 104775 w 533400"/>
                    <a:gd name="connsiteY57" fmla="*/ 619125 h 800100"/>
                    <a:gd name="connsiteX58" fmla="*/ 161925 w 533400"/>
                    <a:gd name="connsiteY58" fmla="*/ 619125 h 800100"/>
                    <a:gd name="connsiteX59" fmla="*/ 161925 w 533400"/>
                    <a:gd name="connsiteY59" fmla="*/ 676275 h 800100"/>
                    <a:gd name="connsiteX60" fmla="*/ 495300 w 533400"/>
                    <a:gd name="connsiteY60" fmla="*/ 733425 h 800100"/>
                    <a:gd name="connsiteX61" fmla="*/ 495300 w 533400"/>
                    <a:gd name="connsiteY61" fmla="*/ 95250 h 800100"/>
                    <a:gd name="connsiteX62" fmla="*/ 466725 w 533400"/>
                    <a:gd name="connsiteY62" fmla="*/ 95250 h 800100"/>
                    <a:gd name="connsiteX63" fmla="*/ 466725 w 533400"/>
                    <a:gd name="connsiteY63" fmla="*/ 38100 h 800100"/>
                    <a:gd name="connsiteX64" fmla="*/ 438150 w 533400"/>
                    <a:gd name="connsiteY64" fmla="*/ 38100 h 800100"/>
                    <a:gd name="connsiteX65" fmla="*/ 438150 w 533400"/>
                    <a:gd name="connsiteY65" fmla="*/ 0 h 800100"/>
                    <a:gd name="connsiteX66" fmla="*/ 95250 w 533400"/>
                    <a:gd name="connsiteY66" fmla="*/ 0 h 800100"/>
                    <a:gd name="connsiteX67" fmla="*/ 95250 w 533400"/>
                    <a:gd name="connsiteY67" fmla="*/ 38100 h 800100"/>
                    <a:gd name="connsiteX68" fmla="*/ 66675 w 533400"/>
                    <a:gd name="connsiteY68" fmla="*/ 38100 h 800100"/>
                    <a:gd name="connsiteX69" fmla="*/ 66675 w 533400"/>
                    <a:gd name="connsiteY69" fmla="*/ 95250 h 800100"/>
                    <a:gd name="connsiteX70" fmla="*/ 38100 w 533400"/>
                    <a:gd name="connsiteY70" fmla="*/ 95250 h 800100"/>
                    <a:gd name="connsiteX71" fmla="*/ 38100 w 533400"/>
                    <a:gd name="connsiteY71" fmla="*/ 733425 h 800100"/>
                    <a:gd name="connsiteX72" fmla="*/ 0 w 533400"/>
                    <a:gd name="connsiteY72" fmla="*/ 733425 h 800100"/>
                    <a:gd name="connsiteX73" fmla="*/ 0 w 533400"/>
                    <a:gd name="connsiteY73" fmla="*/ 800100 h 800100"/>
                    <a:gd name="connsiteX74" fmla="*/ 533400 w 533400"/>
                    <a:gd name="connsiteY74" fmla="*/ 800100 h 800100"/>
                    <a:gd name="connsiteX75" fmla="*/ 533400 w 533400"/>
                    <a:gd name="connsiteY75" fmla="*/ 733425 h 800100"/>
                    <a:gd name="connsiteX76" fmla="*/ 495300 w 533400"/>
                    <a:gd name="connsiteY76" fmla="*/ 733425 h 800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</a:cxnLst>
                  <a:rect l="l" t="t" r="r" b="b"/>
                  <a:pathLst>
                    <a:path w="533400" h="800100">
                      <a:moveTo>
                        <a:pt x="428625" y="219075"/>
                      </a:moveTo>
                      <a:lnTo>
                        <a:pt x="371475" y="219075"/>
                      </a:lnTo>
                      <a:lnTo>
                        <a:pt x="371475" y="161925"/>
                      </a:lnTo>
                      <a:lnTo>
                        <a:pt x="428625" y="161925"/>
                      </a:lnTo>
                      <a:lnTo>
                        <a:pt x="428625" y="219075"/>
                      </a:lnTo>
                      <a:close/>
                      <a:moveTo>
                        <a:pt x="428625" y="371475"/>
                      </a:moveTo>
                      <a:lnTo>
                        <a:pt x="371475" y="371475"/>
                      </a:lnTo>
                      <a:lnTo>
                        <a:pt x="371475" y="314325"/>
                      </a:lnTo>
                      <a:lnTo>
                        <a:pt x="428625" y="314325"/>
                      </a:lnTo>
                      <a:lnTo>
                        <a:pt x="428625" y="371475"/>
                      </a:lnTo>
                      <a:close/>
                      <a:moveTo>
                        <a:pt x="428625" y="523875"/>
                      </a:moveTo>
                      <a:lnTo>
                        <a:pt x="371475" y="523875"/>
                      </a:lnTo>
                      <a:lnTo>
                        <a:pt x="371475" y="466725"/>
                      </a:lnTo>
                      <a:lnTo>
                        <a:pt x="428625" y="466725"/>
                      </a:lnTo>
                      <a:lnTo>
                        <a:pt x="428625" y="523875"/>
                      </a:lnTo>
                      <a:close/>
                      <a:moveTo>
                        <a:pt x="428625" y="676275"/>
                      </a:moveTo>
                      <a:lnTo>
                        <a:pt x="371475" y="676275"/>
                      </a:lnTo>
                      <a:lnTo>
                        <a:pt x="371475" y="619125"/>
                      </a:lnTo>
                      <a:lnTo>
                        <a:pt x="428625" y="619125"/>
                      </a:lnTo>
                      <a:lnTo>
                        <a:pt x="428625" y="676275"/>
                      </a:lnTo>
                      <a:close/>
                      <a:moveTo>
                        <a:pt x="295275" y="219075"/>
                      </a:moveTo>
                      <a:lnTo>
                        <a:pt x="238125" y="219075"/>
                      </a:lnTo>
                      <a:lnTo>
                        <a:pt x="238125" y="161925"/>
                      </a:lnTo>
                      <a:lnTo>
                        <a:pt x="295275" y="161925"/>
                      </a:lnTo>
                      <a:lnTo>
                        <a:pt x="295275" y="219075"/>
                      </a:lnTo>
                      <a:close/>
                      <a:moveTo>
                        <a:pt x="295275" y="371475"/>
                      </a:moveTo>
                      <a:lnTo>
                        <a:pt x="238125" y="371475"/>
                      </a:lnTo>
                      <a:lnTo>
                        <a:pt x="238125" y="314325"/>
                      </a:lnTo>
                      <a:lnTo>
                        <a:pt x="295275" y="314325"/>
                      </a:lnTo>
                      <a:lnTo>
                        <a:pt x="295275" y="371475"/>
                      </a:lnTo>
                      <a:close/>
                      <a:moveTo>
                        <a:pt x="295275" y="523875"/>
                      </a:moveTo>
                      <a:lnTo>
                        <a:pt x="238125" y="523875"/>
                      </a:lnTo>
                      <a:lnTo>
                        <a:pt x="238125" y="466725"/>
                      </a:lnTo>
                      <a:lnTo>
                        <a:pt x="295275" y="466725"/>
                      </a:lnTo>
                      <a:lnTo>
                        <a:pt x="295275" y="523875"/>
                      </a:lnTo>
                      <a:close/>
                      <a:moveTo>
                        <a:pt x="295275" y="733425"/>
                      </a:moveTo>
                      <a:lnTo>
                        <a:pt x="238125" y="733425"/>
                      </a:lnTo>
                      <a:lnTo>
                        <a:pt x="238125" y="619125"/>
                      </a:lnTo>
                      <a:lnTo>
                        <a:pt x="295275" y="619125"/>
                      </a:lnTo>
                      <a:lnTo>
                        <a:pt x="295275" y="733425"/>
                      </a:lnTo>
                      <a:close/>
                      <a:moveTo>
                        <a:pt x="161925" y="219075"/>
                      </a:moveTo>
                      <a:lnTo>
                        <a:pt x="104775" y="219075"/>
                      </a:lnTo>
                      <a:lnTo>
                        <a:pt x="104775" y="161925"/>
                      </a:lnTo>
                      <a:lnTo>
                        <a:pt x="161925" y="161925"/>
                      </a:lnTo>
                      <a:lnTo>
                        <a:pt x="161925" y="219075"/>
                      </a:lnTo>
                      <a:close/>
                      <a:moveTo>
                        <a:pt x="161925" y="371475"/>
                      </a:moveTo>
                      <a:lnTo>
                        <a:pt x="104775" y="371475"/>
                      </a:lnTo>
                      <a:lnTo>
                        <a:pt x="104775" y="314325"/>
                      </a:lnTo>
                      <a:lnTo>
                        <a:pt x="161925" y="314325"/>
                      </a:lnTo>
                      <a:lnTo>
                        <a:pt x="161925" y="371475"/>
                      </a:lnTo>
                      <a:close/>
                      <a:moveTo>
                        <a:pt x="161925" y="523875"/>
                      </a:moveTo>
                      <a:lnTo>
                        <a:pt x="104775" y="523875"/>
                      </a:lnTo>
                      <a:lnTo>
                        <a:pt x="104775" y="466725"/>
                      </a:lnTo>
                      <a:lnTo>
                        <a:pt x="161925" y="466725"/>
                      </a:lnTo>
                      <a:lnTo>
                        <a:pt x="161925" y="523875"/>
                      </a:lnTo>
                      <a:close/>
                      <a:moveTo>
                        <a:pt x="161925" y="676275"/>
                      </a:moveTo>
                      <a:lnTo>
                        <a:pt x="104775" y="676275"/>
                      </a:lnTo>
                      <a:lnTo>
                        <a:pt x="104775" y="619125"/>
                      </a:lnTo>
                      <a:lnTo>
                        <a:pt x="161925" y="619125"/>
                      </a:lnTo>
                      <a:lnTo>
                        <a:pt x="161925" y="676275"/>
                      </a:lnTo>
                      <a:close/>
                      <a:moveTo>
                        <a:pt x="495300" y="733425"/>
                      </a:moveTo>
                      <a:lnTo>
                        <a:pt x="495300" y="95250"/>
                      </a:lnTo>
                      <a:lnTo>
                        <a:pt x="466725" y="95250"/>
                      </a:lnTo>
                      <a:lnTo>
                        <a:pt x="466725" y="38100"/>
                      </a:lnTo>
                      <a:lnTo>
                        <a:pt x="438150" y="38100"/>
                      </a:lnTo>
                      <a:lnTo>
                        <a:pt x="438150" y="0"/>
                      </a:lnTo>
                      <a:lnTo>
                        <a:pt x="95250" y="0"/>
                      </a:lnTo>
                      <a:lnTo>
                        <a:pt x="95250" y="38100"/>
                      </a:lnTo>
                      <a:lnTo>
                        <a:pt x="66675" y="38100"/>
                      </a:lnTo>
                      <a:lnTo>
                        <a:pt x="66675" y="95250"/>
                      </a:lnTo>
                      <a:lnTo>
                        <a:pt x="38100" y="95250"/>
                      </a:lnTo>
                      <a:lnTo>
                        <a:pt x="38100" y="733425"/>
                      </a:lnTo>
                      <a:lnTo>
                        <a:pt x="0" y="733425"/>
                      </a:lnTo>
                      <a:lnTo>
                        <a:pt x="0" y="800100"/>
                      </a:lnTo>
                      <a:lnTo>
                        <a:pt x="533400" y="800100"/>
                      </a:lnTo>
                      <a:lnTo>
                        <a:pt x="533400" y="733425"/>
                      </a:lnTo>
                      <a:lnTo>
                        <a:pt x="495300" y="733425"/>
                      </a:lnTo>
                      <a:close/>
                    </a:path>
                  </a:pathLst>
                </a:custGeom>
                <a:solidFill>
                  <a:schemeClr val="bg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grpSp>
              <p:nvGrpSpPr>
                <p:cNvPr id="2224" name="그룹 2223">
                  <a:extLst>
                    <a:ext uri="{FF2B5EF4-FFF2-40B4-BE49-F238E27FC236}">
                      <a16:creationId xmlns:a16="http://schemas.microsoft.com/office/drawing/2014/main" id="{032AB7DE-7EB0-647E-B514-363DB2199945}"/>
                    </a:ext>
                  </a:extLst>
                </p:cNvPr>
                <p:cNvGrpSpPr/>
                <p:nvPr/>
              </p:nvGrpSpPr>
              <p:grpSpPr>
                <a:xfrm>
                  <a:off x="7542374" y="4012659"/>
                  <a:ext cx="252355" cy="252355"/>
                  <a:chOff x="7899102" y="2709000"/>
                  <a:chExt cx="720000" cy="720000"/>
                </a:xfrm>
              </p:grpSpPr>
              <p:sp>
                <p:nvSpPr>
                  <p:cNvPr id="2225" name="타원 2224">
                    <a:extLst>
                      <a:ext uri="{FF2B5EF4-FFF2-40B4-BE49-F238E27FC236}">
                        <a16:creationId xmlns:a16="http://schemas.microsoft.com/office/drawing/2014/main" id="{DF4F6209-3D99-4980-7882-34830085CE73}"/>
                      </a:ext>
                    </a:extLst>
                  </p:cNvPr>
                  <p:cNvSpPr/>
                  <p:nvPr/>
                </p:nvSpPr>
                <p:spPr>
                  <a:xfrm>
                    <a:off x="7899102" y="2709000"/>
                    <a:ext cx="720000" cy="720000"/>
                  </a:xfrm>
                  <a:prstGeom prst="ellipse">
                    <a:avLst/>
                  </a:prstGeom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200" dirty="0"/>
                  </a:p>
                </p:txBody>
              </p:sp>
              <p:sp>
                <p:nvSpPr>
                  <p:cNvPr id="2226" name="자유형: 도형 2225">
                    <a:extLst>
                      <a:ext uri="{FF2B5EF4-FFF2-40B4-BE49-F238E27FC236}">
                        <a16:creationId xmlns:a16="http://schemas.microsoft.com/office/drawing/2014/main" id="{38C0A5F0-0659-616E-E9F4-A6588FE40C09}"/>
                      </a:ext>
                    </a:extLst>
                  </p:cNvPr>
                  <p:cNvSpPr/>
                  <p:nvPr/>
                </p:nvSpPr>
                <p:spPr>
                  <a:xfrm>
                    <a:off x="8030502" y="2840400"/>
                    <a:ext cx="457200" cy="457200"/>
                  </a:xfrm>
                  <a:custGeom>
                    <a:avLst/>
                    <a:gdLst>
                      <a:gd name="connsiteX0" fmla="*/ 419100 w 457200"/>
                      <a:gd name="connsiteY0" fmla="*/ 152400 h 457200"/>
                      <a:gd name="connsiteX1" fmla="*/ 304800 w 457200"/>
                      <a:gd name="connsiteY1" fmla="*/ 152400 h 457200"/>
                      <a:gd name="connsiteX2" fmla="*/ 304800 w 457200"/>
                      <a:gd name="connsiteY2" fmla="*/ 38100 h 457200"/>
                      <a:gd name="connsiteX3" fmla="*/ 266700 w 457200"/>
                      <a:gd name="connsiteY3" fmla="*/ 0 h 457200"/>
                      <a:gd name="connsiteX4" fmla="*/ 190500 w 457200"/>
                      <a:gd name="connsiteY4" fmla="*/ 0 h 457200"/>
                      <a:gd name="connsiteX5" fmla="*/ 152400 w 457200"/>
                      <a:gd name="connsiteY5" fmla="*/ 38100 h 457200"/>
                      <a:gd name="connsiteX6" fmla="*/ 152400 w 457200"/>
                      <a:gd name="connsiteY6" fmla="*/ 152400 h 457200"/>
                      <a:gd name="connsiteX7" fmla="*/ 38100 w 457200"/>
                      <a:gd name="connsiteY7" fmla="*/ 152400 h 457200"/>
                      <a:gd name="connsiteX8" fmla="*/ 0 w 457200"/>
                      <a:gd name="connsiteY8" fmla="*/ 190500 h 457200"/>
                      <a:gd name="connsiteX9" fmla="*/ 0 w 457200"/>
                      <a:gd name="connsiteY9" fmla="*/ 266700 h 457200"/>
                      <a:gd name="connsiteX10" fmla="*/ 38100 w 457200"/>
                      <a:gd name="connsiteY10" fmla="*/ 304800 h 457200"/>
                      <a:gd name="connsiteX11" fmla="*/ 152400 w 457200"/>
                      <a:gd name="connsiteY11" fmla="*/ 304800 h 457200"/>
                      <a:gd name="connsiteX12" fmla="*/ 152400 w 457200"/>
                      <a:gd name="connsiteY12" fmla="*/ 419100 h 457200"/>
                      <a:gd name="connsiteX13" fmla="*/ 190500 w 457200"/>
                      <a:gd name="connsiteY13" fmla="*/ 457200 h 457200"/>
                      <a:gd name="connsiteX14" fmla="*/ 266700 w 457200"/>
                      <a:gd name="connsiteY14" fmla="*/ 457200 h 457200"/>
                      <a:gd name="connsiteX15" fmla="*/ 304800 w 457200"/>
                      <a:gd name="connsiteY15" fmla="*/ 419100 h 457200"/>
                      <a:gd name="connsiteX16" fmla="*/ 304800 w 457200"/>
                      <a:gd name="connsiteY16" fmla="*/ 304800 h 457200"/>
                      <a:gd name="connsiteX17" fmla="*/ 419100 w 457200"/>
                      <a:gd name="connsiteY17" fmla="*/ 304800 h 457200"/>
                      <a:gd name="connsiteX18" fmla="*/ 457200 w 457200"/>
                      <a:gd name="connsiteY18" fmla="*/ 266700 h 457200"/>
                      <a:gd name="connsiteX19" fmla="*/ 457200 w 457200"/>
                      <a:gd name="connsiteY19" fmla="*/ 190500 h 457200"/>
                      <a:gd name="connsiteX20" fmla="*/ 419100 w 457200"/>
                      <a:gd name="connsiteY20" fmla="*/ 152400 h 4572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457200" h="457200">
                        <a:moveTo>
                          <a:pt x="419100" y="152400"/>
                        </a:moveTo>
                        <a:lnTo>
                          <a:pt x="304800" y="152400"/>
                        </a:lnTo>
                        <a:lnTo>
                          <a:pt x="304800" y="38100"/>
                        </a:lnTo>
                        <a:cubicBezTo>
                          <a:pt x="304800" y="17145"/>
                          <a:pt x="287655" y="0"/>
                          <a:pt x="266700" y="0"/>
                        </a:cubicBezTo>
                        <a:lnTo>
                          <a:pt x="190500" y="0"/>
                        </a:lnTo>
                        <a:cubicBezTo>
                          <a:pt x="169545" y="0"/>
                          <a:pt x="152400" y="17145"/>
                          <a:pt x="152400" y="38100"/>
                        </a:cubicBezTo>
                        <a:lnTo>
                          <a:pt x="152400" y="152400"/>
                        </a:lnTo>
                        <a:lnTo>
                          <a:pt x="38100" y="152400"/>
                        </a:lnTo>
                        <a:cubicBezTo>
                          <a:pt x="17145" y="152400"/>
                          <a:pt x="0" y="169545"/>
                          <a:pt x="0" y="190500"/>
                        </a:cubicBezTo>
                        <a:lnTo>
                          <a:pt x="0" y="266700"/>
                        </a:lnTo>
                        <a:cubicBezTo>
                          <a:pt x="0" y="287655"/>
                          <a:pt x="17145" y="304800"/>
                          <a:pt x="38100" y="304800"/>
                        </a:cubicBezTo>
                        <a:lnTo>
                          <a:pt x="152400" y="304800"/>
                        </a:lnTo>
                        <a:lnTo>
                          <a:pt x="152400" y="419100"/>
                        </a:lnTo>
                        <a:cubicBezTo>
                          <a:pt x="152400" y="440055"/>
                          <a:pt x="169545" y="457200"/>
                          <a:pt x="190500" y="457200"/>
                        </a:cubicBezTo>
                        <a:lnTo>
                          <a:pt x="266700" y="457200"/>
                        </a:lnTo>
                        <a:cubicBezTo>
                          <a:pt x="287655" y="457200"/>
                          <a:pt x="304800" y="440055"/>
                          <a:pt x="304800" y="419100"/>
                        </a:cubicBezTo>
                        <a:lnTo>
                          <a:pt x="304800" y="304800"/>
                        </a:lnTo>
                        <a:lnTo>
                          <a:pt x="419100" y="304800"/>
                        </a:lnTo>
                        <a:cubicBezTo>
                          <a:pt x="440055" y="304800"/>
                          <a:pt x="457200" y="287655"/>
                          <a:pt x="457200" y="266700"/>
                        </a:cubicBezTo>
                        <a:lnTo>
                          <a:pt x="457200" y="190500"/>
                        </a:lnTo>
                        <a:cubicBezTo>
                          <a:pt x="457200" y="169545"/>
                          <a:pt x="440055" y="152400"/>
                          <a:pt x="419100" y="152400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</p:grpSp>
          </p:grpSp>
          <p:grpSp>
            <p:nvGrpSpPr>
              <p:cNvPr id="2216" name="그룹 2215">
                <a:extLst>
                  <a:ext uri="{FF2B5EF4-FFF2-40B4-BE49-F238E27FC236}">
                    <a16:creationId xmlns:a16="http://schemas.microsoft.com/office/drawing/2014/main" id="{78D348EE-355C-3453-DE5C-25F0FA3564E5}"/>
                  </a:ext>
                </a:extLst>
              </p:cNvPr>
              <p:cNvGrpSpPr/>
              <p:nvPr/>
            </p:nvGrpSpPr>
            <p:grpSpPr>
              <a:xfrm>
                <a:off x="11418651" y="2874978"/>
                <a:ext cx="220413" cy="425083"/>
                <a:chOff x="7984215" y="2233881"/>
                <a:chExt cx="266700" cy="514350"/>
              </a:xfrm>
              <a:solidFill>
                <a:schemeClr val="accent6"/>
              </a:solidFill>
            </p:grpSpPr>
            <p:sp>
              <p:nvSpPr>
                <p:cNvPr id="2219" name="자유형: 도형 2218">
                  <a:extLst>
                    <a:ext uri="{FF2B5EF4-FFF2-40B4-BE49-F238E27FC236}">
                      <a16:creationId xmlns:a16="http://schemas.microsoft.com/office/drawing/2014/main" id="{E1A0515C-7ECD-B7BE-6F2C-C6DEBE7D8CD5}"/>
                    </a:ext>
                  </a:extLst>
                </p:cNvPr>
                <p:cNvSpPr/>
                <p:nvPr/>
              </p:nvSpPr>
              <p:spPr>
                <a:xfrm>
                  <a:off x="7984215" y="2233881"/>
                  <a:ext cx="266700" cy="514350"/>
                </a:xfrm>
                <a:custGeom>
                  <a:avLst/>
                  <a:gdLst>
                    <a:gd name="connsiteX0" fmla="*/ 228600 w 266700"/>
                    <a:gd name="connsiteY0" fmla="*/ 0 h 514350"/>
                    <a:gd name="connsiteX1" fmla="*/ 38100 w 266700"/>
                    <a:gd name="connsiteY1" fmla="*/ 0 h 514350"/>
                    <a:gd name="connsiteX2" fmla="*/ 0 w 266700"/>
                    <a:gd name="connsiteY2" fmla="*/ 38100 h 514350"/>
                    <a:gd name="connsiteX3" fmla="*/ 0 w 266700"/>
                    <a:gd name="connsiteY3" fmla="*/ 476250 h 514350"/>
                    <a:gd name="connsiteX4" fmla="*/ 38100 w 266700"/>
                    <a:gd name="connsiteY4" fmla="*/ 514350 h 514350"/>
                    <a:gd name="connsiteX5" fmla="*/ 228600 w 266700"/>
                    <a:gd name="connsiteY5" fmla="*/ 514350 h 514350"/>
                    <a:gd name="connsiteX6" fmla="*/ 266700 w 266700"/>
                    <a:gd name="connsiteY6" fmla="*/ 476250 h 514350"/>
                    <a:gd name="connsiteX7" fmla="*/ 266700 w 266700"/>
                    <a:gd name="connsiteY7" fmla="*/ 38100 h 514350"/>
                    <a:gd name="connsiteX8" fmla="*/ 228600 w 266700"/>
                    <a:gd name="connsiteY8" fmla="*/ 0 h 514350"/>
                    <a:gd name="connsiteX9" fmla="*/ 247650 w 266700"/>
                    <a:gd name="connsiteY9" fmla="*/ 476250 h 514350"/>
                    <a:gd name="connsiteX10" fmla="*/ 228600 w 266700"/>
                    <a:gd name="connsiteY10" fmla="*/ 495300 h 514350"/>
                    <a:gd name="connsiteX11" fmla="*/ 38100 w 266700"/>
                    <a:gd name="connsiteY11" fmla="*/ 495300 h 514350"/>
                    <a:gd name="connsiteX12" fmla="*/ 19050 w 266700"/>
                    <a:gd name="connsiteY12" fmla="*/ 476250 h 514350"/>
                    <a:gd name="connsiteX13" fmla="*/ 19050 w 266700"/>
                    <a:gd name="connsiteY13" fmla="*/ 38100 h 514350"/>
                    <a:gd name="connsiteX14" fmla="*/ 38100 w 266700"/>
                    <a:gd name="connsiteY14" fmla="*/ 19050 h 514350"/>
                    <a:gd name="connsiteX15" fmla="*/ 228600 w 266700"/>
                    <a:gd name="connsiteY15" fmla="*/ 19050 h 514350"/>
                    <a:gd name="connsiteX16" fmla="*/ 247650 w 266700"/>
                    <a:gd name="connsiteY16" fmla="*/ 38100 h 514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66700" h="514350">
                      <a:moveTo>
                        <a:pt x="228600" y="0"/>
                      </a:moveTo>
                      <a:lnTo>
                        <a:pt x="38100" y="0"/>
                      </a:lnTo>
                      <a:cubicBezTo>
                        <a:pt x="17058" y="0"/>
                        <a:pt x="0" y="17058"/>
                        <a:pt x="0" y="38100"/>
                      </a:cubicBezTo>
                      <a:lnTo>
                        <a:pt x="0" y="476250"/>
                      </a:lnTo>
                      <a:cubicBezTo>
                        <a:pt x="0" y="497292"/>
                        <a:pt x="17058" y="514350"/>
                        <a:pt x="38100" y="514350"/>
                      </a:cubicBezTo>
                      <a:lnTo>
                        <a:pt x="228600" y="514350"/>
                      </a:lnTo>
                      <a:cubicBezTo>
                        <a:pt x="249642" y="514350"/>
                        <a:pt x="266700" y="497292"/>
                        <a:pt x="266700" y="476250"/>
                      </a:cubicBezTo>
                      <a:lnTo>
                        <a:pt x="266700" y="38100"/>
                      </a:lnTo>
                      <a:cubicBezTo>
                        <a:pt x="266700" y="17058"/>
                        <a:pt x="249642" y="0"/>
                        <a:pt x="228600" y="0"/>
                      </a:cubicBezTo>
                      <a:close/>
                      <a:moveTo>
                        <a:pt x="247650" y="476250"/>
                      </a:moveTo>
                      <a:cubicBezTo>
                        <a:pt x="247650" y="486771"/>
                        <a:pt x="239121" y="495300"/>
                        <a:pt x="228600" y="495300"/>
                      </a:cubicBezTo>
                      <a:lnTo>
                        <a:pt x="38100" y="495300"/>
                      </a:lnTo>
                      <a:cubicBezTo>
                        <a:pt x="27579" y="495300"/>
                        <a:pt x="19050" y="486771"/>
                        <a:pt x="19050" y="476250"/>
                      </a:cubicBezTo>
                      <a:lnTo>
                        <a:pt x="19050" y="38100"/>
                      </a:lnTo>
                      <a:cubicBezTo>
                        <a:pt x="19050" y="27579"/>
                        <a:pt x="27579" y="19050"/>
                        <a:pt x="38100" y="19050"/>
                      </a:cubicBezTo>
                      <a:lnTo>
                        <a:pt x="228600" y="19050"/>
                      </a:lnTo>
                      <a:cubicBezTo>
                        <a:pt x="239121" y="19050"/>
                        <a:pt x="247650" y="27579"/>
                        <a:pt x="247650" y="38100"/>
                      </a:cubicBezTo>
                      <a:close/>
                    </a:path>
                  </a:pathLst>
                </a:custGeom>
                <a:grpFill/>
                <a:ln w="9525" cap="flat">
                  <a:solidFill>
                    <a:schemeClr val="accent6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20" name="자유형: 도형 2219">
                  <a:extLst>
                    <a:ext uri="{FF2B5EF4-FFF2-40B4-BE49-F238E27FC236}">
                      <a16:creationId xmlns:a16="http://schemas.microsoft.com/office/drawing/2014/main" id="{10E6B5A2-4984-E875-E64B-FFB4A52437F5}"/>
                    </a:ext>
                  </a:extLst>
                </p:cNvPr>
                <p:cNvSpPr/>
                <p:nvPr/>
              </p:nvSpPr>
              <p:spPr>
                <a:xfrm>
                  <a:off x="8041365" y="2310081"/>
                  <a:ext cx="152400" cy="19050"/>
                </a:xfrm>
                <a:custGeom>
                  <a:avLst/>
                  <a:gdLst>
                    <a:gd name="connsiteX0" fmla="*/ 0 w 152400"/>
                    <a:gd name="connsiteY0" fmla="*/ 0 h 19050"/>
                    <a:gd name="connsiteX1" fmla="*/ 152400 w 152400"/>
                    <a:gd name="connsiteY1" fmla="*/ 0 h 19050"/>
                    <a:gd name="connsiteX2" fmla="*/ 152400 w 152400"/>
                    <a:gd name="connsiteY2" fmla="*/ 19050 h 19050"/>
                    <a:gd name="connsiteX3" fmla="*/ 0 w 152400"/>
                    <a:gd name="connsiteY3" fmla="*/ 19050 h 19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" h="19050">
                      <a:moveTo>
                        <a:pt x="0" y="0"/>
                      </a:moveTo>
                      <a:lnTo>
                        <a:pt x="152400" y="0"/>
                      </a:lnTo>
                      <a:lnTo>
                        <a:pt x="152400" y="19050"/>
                      </a:lnTo>
                      <a:lnTo>
                        <a:pt x="0" y="19050"/>
                      </a:lnTo>
                      <a:close/>
                    </a:path>
                  </a:pathLst>
                </a:custGeom>
                <a:grpFill/>
                <a:ln w="9525" cap="flat">
                  <a:solidFill>
                    <a:schemeClr val="accent6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21" name="자유형: 도형 2220">
                  <a:extLst>
                    <a:ext uri="{FF2B5EF4-FFF2-40B4-BE49-F238E27FC236}">
                      <a16:creationId xmlns:a16="http://schemas.microsoft.com/office/drawing/2014/main" id="{CFF966FB-F458-853C-C38F-689FC39AB320}"/>
                    </a:ext>
                  </a:extLst>
                </p:cNvPr>
                <p:cNvSpPr/>
                <p:nvPr/>
              </p:nvSpPr>
              <p:spPr>
                <a:xfrm>
                  <a:off x="8041365" y="2367231"/>
                  <a:ext cx="152400" cy="19050"/>
                </a:xfrm>
                <a:custGeom>
                  <a:avLst/>
                  <a:gdLst>
                    <a:gd name="connsiteX0" fmla="*/ 0 w 152400"/>
                    <a:gd name="connsiteY0" fmla="*/ 0 h 19050"/>
                    <a:gd name="connsiteX1" fmla="*/ 152400 w 152400"/>
                    <a:gd name="connsiteY1" fmla="*/ 0 h 19050"/>
                    <a:gd name="connsiteX2" fmla="*/ 152400 w 152400"/>
                    <a:gd name="connsiteY2" fmla="*/ 19050 h 19050"/>
                    <a:gd name="connsiteX3" fmla="*/ 0 w 152400"/>
                    <a:gd name="connsiteY3" fmla="*/ 19050 h 19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" h="19050">
                      <a:moveTo>
                        <a:pt x="0" y="0"/>
                      </a:moveTo>
                      <a:lnTo>
                        <a:pt x="152400" y="0"/>
                      </a:lnTo>
                      <a:lnTo>
                        <a:pt x="152400" y="19050"/>
                      </a:lnTo>
                      <a:lnTo>
                        <a:pt x="0" y="19050"/>
                      </a:lnTo>
                      <a:close/>
                    </a:path>
                  </a:pathLst>
                </a:custGeom>
                <a:grpFill/>
                <a:ln w="9525" cap="flat">
                  <a:solidFill>
                    <a:schemeClr val="accent6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  <p:sp>
              <p:nvSpPr>
                <p:cNvPr id="2222" name="자유형: 도형 2221">
                  <a:extLst>
                    <a:ext uri="{FF2B5EF4-FFF2-40B4-BE49-F238E27FC236}">
                      <a16:creationId xmlns:a16="http://schemas.microsoft.com/office/drawing/2014/main" id="{2A88E7BC-B859-F1E5-8297-791999E5FE39}"/>
                    </a:ext>
                  </a:extLst>
                </p:cNvPr>
                <p:cNvSpPr/>
                <p:nvPr/>
              </p:nvSpPr>
              <p:spPr>
                <a:xfrm>
                  <a:off x="8103277" y="2643456"/>
                  <a:ext cx="28575" cy="28575"/>
                </a:xfrm>
                <a:custGeom>
                  <a:avLst/>
                  <a:gdLst>
                    <a:gd name="connsiteX0" fmla="*/ 28575 w 28575"/>
                    <a:gd name="connsiteY0" fmla="*/ 14288 h 28575"/>
                    <a:gd name="connsiteX1" fmla="*/ 14288 w 28575"/>
                    <a:gd name="connsiteY1" fmla="*/ 28575 h 28575"/>
                    <a:gd name="connsiteX2" fmla="*/ 0 w 28575"/>
                    <a:gd name="connsiteY2" fmla="*/ 14288 h 28575"/>
                    <a:gd name="connsiteX3" fmla="*/ 14288 w 28575"/>
                    <a:gd name="connsiteY3" fmla="*/ 0 h 28575"/>
                    <a:gd name="connsiteX4" fmla="*/ 28575 w 28575"/>
                    <a:gd name="connsiteY4" fmla="*/ 14288 h 28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28575">
                      <a:moveTo>
                        <a:pt x="28575" y="14288"/>
                      </a:moveTo>
                      <a:cubicBezTo>
                        <a:pt x="28575" y="22178"/>
                        <a:pt x="22178" y="28575"/>
                        <a:pt x="14288" y="28575"/>
                      </a:cubicBezTo>
                      <a:cubicBezTo>
                        <a:pt x="6397" y="28575"/>
                        <a:pt x="0" y="22178"/>
                        <a:pt x="0" y="14288"/>
                      </a:cubicBezTo>
                      <a:cubicBezTo>
                        <a:pt x="0" y="6397"/>
                        <a:pt x="6397" y="0"/>
                        <a:pt x="14288" y="0"/>
                      </a:cubicBezTo>
                      <a:cubicBezTo>
                        <a:pt x="22178" y="0"/>
                        <a:pt x="28575" y="6397"/>
                        <a:pt x="28575" y="14288"/>
                      </a:cubicBezTo>
                      <a:close/>
                    </a:path>
                  </a:pathLst>
                </a:custGeom>
                <a:grpFill/>
                <a:ln w="9525" cap="flat">
                  <a:solidFill>
                    <a:schemeClr val="accent6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  <p:pic>
            <p:nvPicPr>
              <p:cNvPr id="2217" name="그래픽 2216" descr="데이터베이스 단색으로 채워진">
                <a:extLst>
                  <a:ext uri="{FF2B5EF4-FFF2-40B4-BE49-F238E27FC236}">
                    <a16:creationId xmlns:a16="http://schemas.microsoft.com/office/drawing/2014/main" id="{691B493C-C15C-DFD0-D338-6F904C0900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11686296" y="2873486"/>
                <a:ext cx="426574" cy="426574"/>
              </a:xfrm>
              <a:prstGeom prst="rect">
                <a:avLst/>
              </a:prstGeom>
            </p:spPr>
          </p:pic>
          <p:sp>
            <p:nvSpPr>
              <p:cNvPr id="2218" name="TextBox 2217">
                <a:extLst>
                  <a:ext uri="{FF2B5EF4-FFF2-40B4-BE49-F238E27FC236}">
                    <a16:creationId xmlns:a16="http://schemas.microsoft.com/office/drawing/2014/main" id="{996D7643-268D-6281-B9BA-F4DFDCC9F54E}"/>
                  </a:ext>
                </a:extLst>
              </p:cNvPr>
              <p:cNvSpPr txBox="1"/>
              <p:nvPr/>
            </p:nvSpPr>
            <p:spPr>
              <a:xfrm>
                <a:off x="11660127" y="3219294"/>
                <a:ext cx="47891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/>
                  <a:t>Data</a:t>
                </a:r>
                <a:endParaRPr lang="ko-KR" altLang="en-US" sz="1000" b="1" dirty="0"/>
              </a:p>
            </p:txBody>
          </p:sp>
        </p:grpSp>
        <p:grpSp>
          <p:nvGrpSpPr>
            <p:cNvPr id="2203" name="그룹 2202">
              <a:extLst>
                <a:ext uri="{FF2B5EF4-FFF2-40B4-BE49-F238E27FC236}">
                  <a16:creationId xmlns:a16="http://schemas.microsoft.com/office/drawing/2014/main" id="{37E495E9-D686-580B-1124-88F60C69E01F}"/>
                </a:ext>
              </a:extLst>
            </p:cNvPr>
            <p:cNvGrpSpPr/>
            <p:nvPr/>
          </p:nvGrpSpPr>
          <p:grpSpPr>
            <a:xfrm>
              <a:off x="8697750" y="4200717"/>
              <a:ext cx="440826" cy="731262"/>
              <a:chOff x="7401852" y="4012659"/>
              <a:chExt cx="533400" cy="973310"/>
            </a:xfrm>
          </p:grpSpPr>
          <p:sp>
            <p:nvSpPr>
              <p:cNvPr id="2211" name="그래픽 2" descr="건물 단색으로 채워진">
                <a:extLst>
                  <a:ext uri="{FF2B5EF4-FFF2-40B4-BE49-F238E27FC236}">
                    <a16:creationId xmlns:a16="http://schemas.microsoft.com/office/drawing/2014/main" id="{A79C9703-6CBB-5185-874F-3E9B60DD9C60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12" name="그룹 2211">
                <a:extLst>
                  <a:ext uri="{FF2B5EF4-FFF2-40B4-BE49-F238E27FC236}">
                    <a16:creationId xmlns:a16="http://schemas.microsoft.com/office/drawing/2014/main" id="{B3EEA68B-7BFF-5AD9-2EC4-3DA1673420D1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13" name="타원 2212">
                  <a:extLst>
                    <a:ext uri="{FF2B5EF4-FFF2-40B4-BE49-F238E27FC236}">
                      <a16:creationId xmlns:a16="http://schemas.microsoft.com/office/drawing/2014/main" id="{C7A63A85-FD4D-FE9C-D0F2-310CD284547E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14" name="자유형: 도형 2213">
                  <a:extLst>
                    <a:ext uri="{FF2B5EF4-FFF2-40B4-BE49-F238E27FC236}">
                      <a16:creationId xmlns:a16="http://schemas.microsoft.com/office/drawing/2014/main" id="{34515A4A-643F-041E-7972-659542111AE4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04" name="그룹 2203">
              <a:extLst>
                <a:ext uri="{FF2B5EF4-FFF2-40B4-BE49-F238E27FC236}">
                  <a16:creationId xmlns:a16="http://schemas.microsoft.com/office/drawing/2014/main" id="{D7F0C299-23C9-A982-741F-556823CD637A}"/>
                </a:ext>
              </a:extLst>
            </p:cNvPr>
            <p:cNvGrpSpPr/>
            <p:nvPr/>
          </p:nvGrpSpPr>
          <p:grpSpPr>
            <a:xfrm>
              <a:off x="9315488" y="4545541"/>
              <a:ext cx="220413" cy="386439"/>
              <a:chOff x="7984215" y="2233881"/>
              <a:chExt cx="266700" cy="514350"/>
            </a:xfrm>
            <a:solidFill>
              <a:schemeClr val="accent2"/>
            </a:solidFill>
          </p:grpSpPr>
          <p:sp>
            <p:nvSpPr>
              <p:cNvPr id="2207" name="자유형: 도형 2206">
                <a:extLst>
                  <a:ext uri="{FF2B5EF4-FFF2-40B4-BE49-F238E27FC236}">
                    <a16:creationId xmlns:a16="http://schemas.microsoft.com/office/drawing/2014/main" id="{7B3185E0-6EED-14A7-F38F-7E952446BFED}"/>
                  </a:ext>
                </a:extLst>
              </p:cNvPr>
              <p:cNvSpPr/>
              <p:nvPr/>
            </p:nvSpPr>
            <p:spPr>
              <a:xfrm>
                <a:off x="7984215" y="2233881"/>
                <a:ext cx="266700" cy="514350"/>
              </a:xfrm>
              <a:custGeom>
                <a:avLst/>
                <a:gdLst>
                  <a:gd name="connsiteX0" fmla="*/ 228600 w 266700"/>
                  <a:gd name="connsiteY0" fmla="*/ 0 h 514350"/>
                  <a:gd name="connsiteX1" fmla="*/ 38100 w 266700"/>
                  <a:gd name="connsiteY1" fmla="*/ 0 h 514350"/>
                  <a:gd name="connsiteX2" fmla="*/ 0 w 266700"/>
                  <a:gd name="connsiteY2" fmla="*/ 38100 h 514350"/>
                  <a:gd name="connsiteX3" fmla="*/ 0 w 266700"/>
                  <a:gd name="connsiteY3" fmla="*/ 476250 h 514350"/>
                  <a:gd name="connsiteX4" fmla="*/ 38100 w 266700"/>
                  <a:gd name="connsiteY4" fmla="*/ 514350 h 514350"/>
                  <a:gd name="connsiteX5" fmla="*/ 228600 w 266700"/>
                  <a:gd name="connsiteY5" fmla="*/ 514350 h 514350"/>
                  <a:gd name="connsiteX6" fmla="*/ 266700 w 266700"/>
                  <a:gd name="connsiteY6" fmla="*/ 476250 h 514350"/>
                  <a:gd name="connsiteX7" fmla="*/ 266700 w 266700"/>
                  <a:gd name="connsiteY7" fmla="*/ 38100 h 514350"/>
                  <a:gd name="connsiteX8" fmla="*/ 228600 w 266700"/>
                  <a:gd name="connsiteY8" fmla="*/ 0 h 514350"/>
                  <a:gd name="connsiteX9" fmla="*/ 247650 w 266700"/>
                  <a:gd name="connsiteY9" fmla="*/ 476250 h 514350"/>
                  <a:gd name="connsiteX10" fmla="*/ 228600 w 266700"/>
                  <a:gd name="connsiteY10" fmla="*/ 495300 h 514350"/>
                  <a:gd name="connsiteX11" fmla="*/ 38100 w 266700"/>
                  <a:gd name="connsiteY11" fmla="*/ 495300 h 514350"/>
                  <a:gd name="connsiteX12" fmla="*/ 19050 w 266700"/>
                  <a:gd name="connsiteY12" fmla="*/ 476250 h 514350"/>
                  <a:gd name="connsiteX13" fmla="*/ 19050 w 266700"/>
                  <a:gd name="connsiteY13" fmla="*/ 38100 h 514350"/>
                  <a:gd name="connsiteX14" fmla="*/ 38100 w 266700"/>
                  <a:gd name="connsiteY14" fmla="*/ 19050 h 514350"/>
                  <a:gd name="connsiteX15" fmla="*/ 228600 w 266700"/>
                  <a:gd name="connsiteY15" fmla="*/ 19050 h 514350"/>
                  <a:gd name="connsiteX16" fmla="*/ 247650 w 266700"/>
                  <a:gd name="connsiteY16" fmla="*/ 3810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6700" h="514350">
                    <a:moveTo>
                      <a:pt x="228600" y="0"/>
                    </a:moveTo>
                    <a:lnTo>
                      <a:pt x="38100" y="0"/>
                    </a:lnTo>
                    <a:cubicBezTo>
                      <a:pt x="17058" y="0"/>
                      <a:pt x="0" y="17058"/>
                      <a:pt x="0" y="38100"/>
                    </a:cubicBezTo>
                    <a:lnTo>
                      <a:pt x="0" y="476250"/>
                    </a:lnTo>
                    <a:cubicBezTo>
                      <a:pt x="0" y="497292"/>
                      <a:pt x="17058" y="514350"/>
                      <a:pt x="38100" y="514350"/>
                    </a:cubicBezTo>
                    <a:lnTo>
                      <a:pt x="228600" y="514350"/>
                    </a:lnTo>
                    <a:cubicBezTo>
                      <a:pt x="249642" y="514350"/>
                      <a:pt x="266700" y="497292"/>
                      <a:pt x="266700" y="476250"/>
                    </a:cubicBezTo>
                    <a:lnTo>
                      <a:pt x="266700" y="38100"/>
                    </a:lnTo>
                    <a:cubicBezTo>
                      <a:pt x="266700" y="17058"/>
                      <a:pt x="249642" y="0"/>
                      <a:pt x="228600" y="0"/>
                    </a:cubicBezTo>
                    <a:close/>
                    <a:moveTo>
                      <a:pt x="247650" y="476250"/>
                    </a:moveTo>
                    <a:cubicBezTo>
                      <a:pt x="247650" y="486771"/>
                      <a:pt x="239121" y="495300"/>
                      <a:pt x="228600" y="495300"/>
                    </a:cubicBezTo>
                    <a:lnTo>
                      <a:pt x="38100" y="495300"/>
                    </a:lnTo>
                    <a:cubicBezTo>
                      <a:pt x="27579" y="495300"/>
                      <a:pt x="19050" y="486771"/>
                      <a:pt x="19050" y="476250"/>
                    </a:cubicBezTo>
                    <a:lnTo>
                      <a:pt x="19050" y="38100"/>
                    </a:lnTo>
                    <a:cubicBezTo>
                      <a:pt x="19050" y="27579"/>
                      <a:pt x="27579" y="19050"/>
                      <a:pt x="38100" y="19050"/>
                    </a:cubicBezTo>
                    <a:lnTo>
                      <a:pt x="228600" y="19050"/>
                    </a:lnTo>
                    <a:cubicBezTo>
                      <a:pt x="239121" y="19050"/>
                      <a:pt x="247650" y="27579"/>
                      <a:pt x="247650" y="38100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accent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sp>
            <p:nvSpPr>
              <p:cNvPr id="2208" name="자유형: 도형 2207">
                <a:extLst>
                  <a:ext uri="{FF2B5EF4-FFF2-40B4-BE49-F238E27FC236}">
                    <a16:creationId xmlns:a16="http://schemas.microsoft.com/office/drawing/2014/main" id="{D0F2B3A8-4462-7B28-89C7-F039FDD99971}"/>
                  </a:ext>
                </a:extLst>
              </p:cNvPr>
              <p:cNvSpPr/>
              <p:nvPr/>
            </p:nvSpPr>
            <p:spPr>
              <a:xfrm>
                <a:off x="8041365" y="2310081"/>
                <a:ext cx="152400" cy="19050"/>
              </a:xfrm>
              <a:custGeom>
                <a:avLst/>
                <a:gdLst>
                  <a:gd name="connsiteX0" fmla="*/ 0 w 152400"/>
                  <a:gd name="connsiteY0" fmla="*/ 0 h 19050"/>
                  <a:gd name="connsiteX1" fmla="*/ 152400 w 152400"/>
                  <a:gd name="connsiteY1" fmla="*/ 0 h 19050"/>
                  <a:gd name="connsiteX2" fmla="*/ 152400 w 152400"/>
                  <a:gd name="connsiteY2" fmla="*/ 19050 h 19050"/>
                  <a:gd name="connsiteX3" fmla="*/ 0 w 152400"/>
                  <a:gd name="connsiteY3" fmla="*/ 19050 h 19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" h="19050">
                    <a:moveTo>
                      <a:pt x="0" y="0"/>
                    </a:moveTo>
                    <a:lnTo>
                      <a:pt x="152400" y="0"/>
                    </a:lnTo>
                    <a:lnTo>
                      <a:pt x="152400" y="19050"/>
                    </a:lnTo>
                    <a:lnTo>
                      <a:pt x="0" y="19050"/>
                    </a:lnTo>
                    <a:close/>
                  </a:path>
                </a:pathLst>
              </a:custGeom>
              <a:grpFill/>
              <a:ln w="9525" cap="flat">
                <a:solidFill>
                  <a:schemeClr val="accent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sp>
            <p:nvSpPr>
              <p:cNvPr id="2209" name="자유형: 도형 2208">
                <a:extLst>
                  <a:ext uri="{FF2B5EF4-FFF2-40B4-BE49-F238E27FC236}">
                    <a16:creationId xmlns:a16="http://schemas.microsoft.com/office/drawing/2014/main" id="{6223BEFF-F5BC-DFCC-D331-9BE7D6BE1001}"/>
                  </a:ext>
                </a:extLst>
              </p:cNvPr>
              <p:cNvSpPr/>
              <p:nvPr/>
            </p:nvSpPr>
            <p:spPr>
              <a:xfrm>
                <a:off x="8041365" y="2367231"/>
                <a:ext cx="152400" cy="19050"/>
              </a:xfrm>
              <a:custGeom>
                <a:avLst/>
                <a:gdLst>
                  <a:gd name="connsiteX0" fmla="*/ 0 w 152400"/>
                  <a:gd name="connsiteY0" fmla="*/ 0 h 19050"/>
                  <a:gd name="connsiteX1" fmla="*/ 152400 w 152400"/>
                  <a:gd name="connsiteY1" fmla="*/ 0 h 19050"/>
                  <a:gd name="connsiteX2" fmla="*/ 152400 w 152400"/>
                  <a:gd name="connsiteY2" fmla="*/ 19050 h 19050"/>
                  <a:gd name="connsiteX3" fmla="*/ 0 w 152400"/>
                  <a:gd name="connsiteY3" fmla="*/ 19050 h 19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" h="19050">
                    <a:moveTo>
                      <a:pt x="0" y="0"/>
                    </a:moveTo>
                    <a:lnTo>
                      <a:pt x="152400" y="0"/>
                    </a:lnTo>
                    <a:lnTo>
                      <a:pt x="152400" y="19050"/>
                    </a:lnTo>
                    <a:lnTo>
                      <a:pt x="0" y="19050"/>
                    </a:lnTo>
                    <a:close/>
                  </a:path>
                </a:pathLst>
              </a:custGeom>
              <a:grpFill/>
              <a:ln w="9525" cap="flat">
                <a:solidFill>
                  <a:schemeClr val="accent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sp>
            <p:nvSpPr>
              <p:cNvPr id="2210" name="자유형: 도형 2209">
                <a:extLst>
                  <a:ext uri="{FF2B5EF4-FFF2-40B4-BE49-F238E27FC236}">
                    <a16:creationId xmlns:a16="http://schemas.microsoft.com/office/drawing/2014/main" id="{291E3B05-A0A0-CC74-F25E-EDF2A1F356BD}"/>
                  </a:ext>
                </a:extLst>
              </p:cNvPr>
              <p:cNvSpPr/>
              <p:nvPr/>
            </p:nvSpPr>
            <p:spPr>
              <a:xfrm>
                <a:off x="8103277" y="2643456"/>
                <a:ext cx="28575" cy="28575"/>
              </a:xfrm>
              <a:custGeom>
                <a:avLst/>
                <a:gdLst>
                  <a:gd name="connsiteX0" fmla="*/ 28575 w 28575"/>
                  <a:gd name="connsiteY0" fmla="*/ 14288 h 28575"/>
                  <a:gd name="connsiteX1" fmla="*/ 14288 w 28575"/>
                  <a:gd name="connsiteY1" fmla="*/ 28575 h 28575"/>
                  <a:gd name="connsiteX2" fmla="*/ 0 w 28575"/>
                  <a:gd name="connsiteY2" fmla="*/ 14288 h 28575"/>
                  <a:gd name="connsiteX3" fmla="*/ 14288 w 28575"/>
                  <a:gd name="connsiteY3" fmla="*/ 0 h 28575"/>
                  <a:gd name="connsiteX4" fmla="*/ 28575 w 28575"/>
                  <a:gd name="connsiteY4" fmla="*/ 14288 h 28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575" h="28575">
                    <a:moveTo>
                      <a:pt x="28575" y="14288"/>
                    </a:moveTo>
                    <a:cubicBezTo>
                      <a:pt x="28575" y="22178"/>
                      <a:pt x="22178" y="28575"/>
                      <a:pt x="14288" y="28575"/>
                    </a:cubicBezTo>
                    <a:cubicBezTo>
                      <a:pt x="6397" y="28575"/>
                      <a:pt x="0" y="22178"/>
                      <a:pt x="0" y="14288"/>
                    </a:cubicBezTo>
                    <a:cubicBezTo>
                      <a:pt x="0" y="6397"/>
                      <a:pt x="6397" y="0"/>
                      <a:pt x="14288" y="0"/>
                    </a:cubicBezTo>
                    <a:cubicBezTo>
                      <a:pt x="22178" y="0"/>
                      <a:pt x="28575" y="6397"/>
                      <a:pt x="28575" y="14288"/>
                    </a:cubicBezTo>
                    <a:close/>
                  </a:path>
                </a:pathLst>
              </a:custGeom>
              <a:grpFill/>
              <a:ln w="9525" cap="flat">
                <a:solidFill>
                  <a:schemeClr val="accent2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</p:grpSp>
        <p:pic>
          <p:nvPicPr>
            <p:cNvPr id="2205" name="그래픽 2204" descr="데이터베이스 단색으로 채워진">
              <a:extLst>
                <a:ext uri="{FF2B5EF4-FFF2-40B4-BE49-F238E27FC236}">
                  <a16:creationId xmlns:a16="http://schemas.microsoft.com/office/drawing/2014/main" id="{E7F5D5ED-79DB-7410-5540-C415D9D44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9583133" y="4544863"/>
              <a:ext cx="426574" cy="387795"/>
            </a:xfrm>
            <a:prstGeom prst="rect">
              <a:avLst/>
            </a:prstGeom>
          </p:spPr>
        </p:pic>
        <p:sp>
          <p:nvSpPr>
            <p:cNvPr id="2206" name="TextBox 2205">
              <a:extLst>
                <a:ext uri="{FF2B5EF4-FFF2-40B4-BE49-F238E27FC236}">
                  <a16:creationId xmlns:a16="http://schemas.microsoft.com/office/drawing/2014/main" id="{45D0A09F-3809-FFCB-0909-5C91C31CBE6C}"/>
                </a:ext>
              </a:extLst>
            </p:cNvPr>
            <p:cNvSpPr txBox="1"/>
            <p:nvPr/>
          </p:nvSpPr>
          <p:spPr>
            <a:xfrm>
              <a:off x="9556964" y="4855236"/>
              <a:ext cx="478910" cy="223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Data</a:t>
              </a:r>
              <a:endParaRPr lang="ko-KR" altLang="en-US" sz="1000" b="1" dirty="0"/>
            </a:p>
          </p:txBody>
        </p:sp>
        <p:grpSp>
          <p:nvGrpSpPr>
            <p:cNvPr id="2122" name="그룹 2121">
              <a:extLst>
                <a:ext uri="{FF2B5EF4-FFF2-40B4-BE49-F238E27FC236}">
                  <a16:creationId xmlns:a16="http://schemas.microsoft.com/office/drawing/2014/main" id="{FE036F75-1F82-BE44-FA5E-83C17E189FF0}"/>
                </a:ext>
              </a:extLst>
            </p:cNvPr>
            <p:cNvGrpSpPr/>
            <p:nvPr/>
          </p:nvGrpSpPr>
          <p:grpSpPr>
            <a:xfrm rot="16200000">
              <a:off x="6176261" y="3646385"/>
              <a:ext cx="581318" cy="613529"/>
              <a:chOff x="12337824" y="1670684"/>
              <a:chExt cx="639449" cy="613529"/>
            </a:xfrm>
          </p:grpSpPr>
          <p:sp>
            <p:nvSpPr>
              <p:cNvPr id="2177" name="타원 2176">
                <a:extLst>
                  <a:ext uri="{FF2B5EF4-FFF2-40B4-BE49-F238E27FC236}">
                    <a16:creationId xmlns:a16="http://schemas.microsoft.com/office/drawing/2014/main" id="{8F17EF85-F6B9-A30E-E3D1-8FF73E21F441}"/>
                  </a:ext>
                </a:extLst>
              </p:cNvPr>
              <p:cNvSpPr/>
              <p:nvPr/>
            </p:nvSpPr>
            <p:spPr>
              <a:xfrm>
                <a:off x="12518940" y="1673486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78" name="타원 2177">
                <a:extLst>
                  <a:ext uri="{FF2B5EF4-FFF2-40B4-BE49-F238E27FC236}">
                    <a16:creationId xmlns:a16="http://schemas.microsoft.com/office/drawing/2014/main" id="{9F54FE3D-305B-9DD8-632D-CE7FD4B7C16B}"/>
                  </a:ext>
                </a:extLst>
              </p:cNvPr>
              <p:cNvSpPr/>
              <p:nvPr/>
            </p:nvSpPr>
            <p:spPr>
              <a:xfrm>
                <a:off x="12518940" y="1844743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79" name="타원 2178">
                <a:extLst>
                  <a:ext uri="{FF2B5EF4-FFF2-40B4-BE49-F238E27FC236}">
                    <a16:creationId xmlns:a16="http://schemas.microsoft.com/office/drawing/2014/main" id="{9CC2CB26-45E5-2738-E920-8E0745DDE4C2}"/>
                  </a:ext>
                </a:extLst>
              </p:cNvPr>
              <p:cNvSpPr/>
              <p:nvPr/>
            </p:nvSpPr>
            <p:spPr>
              <a:xfrm>
                <a:off x="12518940" y="2019850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0" name="타원 2179">
                <a:extLst>
                  <a:ext uri="{FF2B5EF4-FFF2-40B4-BE49-F238E27FC236}">
                    <a16:creationId xmlns:a16="http://schemas.microsoft.com/office/drawing/2014/main" id="{10B5545D-07B9-D0D2-5F15-6CF603D67E81}"/>
                  </a:ext>
                </a:extLst>
              </p:cNvPr>
              <p:cNvSpPr/>
              <p:nvPr/>
            </p:nvSpPr>
            <p:spPr>
              <a:xfrm>
                <a:off x="12518940" y="2194957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1" name="타원 2180">
                <a:extLst>
                  <a:ext uri="{FF2B5EF4-FFF2-40B4-BE49-F238E27FC236}">
                    <a16:creationId xmlns:a16="http://schemas.microsoft.com/office/drawing/2014/main" id="{DB8284F0-B7E7-B30E-6167-A5A6B2DABC77}"/>
                  </a:ext>
                </a:extLst>
              </p:cNvPr>
              <p:cNvSpPr/>
              <p:nvPr/>
            </p:nvSpPr>
            <p:spPr>
              <a:xfrm>
                <a:off x="12707404" y="1670684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2" name="타원 2181">
                <a:extLst>
                  <a:ext uri="{FF2B5EF4-FFF2-40B4-BE49-F238E27FC236}">
                    <a16:creationId xmlns:a16="http://schemas.microsoft.com/office/drawing/2014/main" id="{D18B908C-8A6A-5ECA-A0FE-5FDCA5ADE329}"/>
                  </a:ext>
                </a:extLst>
              </p:cNvPr>
              <p:cNvSpPr/>
              <p:nvPr/>
            </p:nvSpPr>
            <p:spPr>
              <a:xfrm>
                <a:off x="12707404" y="1841941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3" name="타원 2182">
                <a:extLst>
                  <a:ext uri="{FF2B5EF4-FFF2-40B4-BE49-F238E27FC236}">
                    <a16:creationId xmlns:a16="http://schemas.microsoft.com/office/drawing/2014/main" id="{7A14C42F-BCA3-F54D-1A57-DC0577776CFD}"/>
                  </a:ext>
                </a:extLst>
              </p:cNvPr>
              <p:cNvSpPr/>
              <p:nvPr/>
            </p:nvSpPr>
            <p:spPr>
              <a:xfrm>
                <a:off x="12707404" y="2017047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4" name="타원 2183">
                <a:extLst>
                  <a:ext uri="{FF2B5EF4-FFF2-40B4-BE49-F238E27FC236}">
                    <a16:creationId xmlns:a16="http://schemas.microsoft.com/office/drawing/2014/main" id="{14526606-54B5-AFF8-33DC-7599892218B8}"/>
                  </a:ext>
                </a:extLst>
              </p:cNvPr>
              <p:cNvSpPr/>
              <p:nvPr/>
            </p:nvSpPr>
            <p:spPr>
              <a:xfrm>
                <a:off x="12707404" y="2192154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5" name="타원 2184">
                <a:extLst>
                  <a:ext uri="{FF2B5EF4-FFF2-40B4-BE49-F238E27FC236}">
                    <a16:creationId xmlns:a16="http://schemas.microsoft.com/office/drawing/2014/main" id="{0A54ADDF-CEA6-2606-8105-6D7FA4C1912A}"/>
                  </a:ext>
                </a:extLst>
              </p:cNvPr>
              <p:cNvSpPr/>
              <p:nvPr/>
            </p:nvSpPr>
            <p:spPr>
              <a:xfrm>
                <a:off x="12337824" y="1761875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6" name="타원 2185">
                <a:extLst>
                  <a:ext uri="{FF2B5EF4-FFF2-40B4-BE49-F238E27FC236}">
                    <a16:creationId xmlns:a16="http://schemas.microsoft.com/office/drawing/2014/main" id="{6E428724-85C4-DBC5-3FA3-273478E825A6}"/>
                  </a:ext>
                </a:extLst>
              </p:cNvPr>
              <p:cNvSpPr/>
              <p:nvPr/>
            </p:nvSpPr>
            <p:spPr>
              <a:xfrm>
                <a:off x="12337824" y="1936981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7" name="타원 2186">
                <a:extLst>
                  <a:ext uri="{FF2B5EF4-FFF2-40B4-BE49-F238E27FC236}">
                    <a16:creationId xmlns:a16="http://schemas.microsoft.com/office/drawing/2014/main" id="{CE0AFE19-2834-124F-4F0C-D5D5617CC470}"/>
                  </a:ext>
                </a:extLst>
              </p:cNvPr>
              <p:cNvSpPr/>
              <p:nvPr/>
            </p:nvSpPr>
            <p:spPr>
              <a:xfrm>
                <a:off x="12337824" y="2112088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8" name="타원 2187">
                <a:extLst>
                  <a:ext uri="{FF2B5EF4-FFF2-40B4-BE49-F238E27FC236}">
                    <a16:creationId xmlns:a16="http://schemas.microsoft.com/office/drawing/2014/main" id="{814215EA-23BA-B893-5114-6DE8108A61FD}"/>
                  </a:ext>
                </a:extLst>
              </p:cNvPr>
              <p:cNvSpPr/>
              <p:nvPr/>
            </p:nvSpPr>
            <p:spPr>
              <a:xfrm>
                <a:off x="12888017" y="1841941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89" name="타원 2188">
                <a:extLst>
                  <a:ext uri="{FF2B5EF4-FFF2-40B4-BE49-F238E27FC236}">
                    <a16:creationId xmlns:a16="http://schemas.microsoft.com/office/drawing/2014/main" id="{199013A5-1F63-4A4F-AB50-DF541ADCB17E}"/>
                  </a:ext>
                </a:extLst>
              </p:cNvPr>
              <p:cNvSpPr/>
              <p:nvPr/>
            </p:nvSpPr>
            <p:spPr>
              <a:xfrm>
                <a:off x="12888017" y="2017047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cxnSp>
            <p:nvCxnSpPr>
              <p:cNvPr id="2190" name="직선 연결선 2189">
                <a:extLst>
                  <a:ext uri="{FF2B5EF4-FFF2-40B4-BE49-F238E27FC236}">
                    <a16:creationId xmlns:a16="http://schemas.microsoft.com/office/drawing/2014/main" id="{2635F8F5-45E4-EE5A-45AA-58C7667F675C}"/>
                  </a:ext>
                </a:extLst>
              </p:cNvPr>
              <p:cNvCxnSpPr>
                <a:stCxn id="2185" idx="7"/>
                <a:endCxn id="2177" idx="2"/>
              </p:cNvCxnSpPr>
              <p:nvPr/>
            </p:nvCxnSpPr>
            <p:spPr>
              <a:xfrm flipV="1">
                <a:off x="12414009" y="1718114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1" name="직선 연결선 2190">
                <a:extLst>
                  <a:ext uri="{FF2B5EF4-FFF2-40B4-BE49-F238E27FC236}">
                    <a16:creationId xmlns:a16="http://schemas.microsoft.com/office/drawing/2014/main" id="{C23DA7F8-8D68-2CB9-6F34-4419BC746E6F}"/>
                  </a:ext>
                </a:extLst>
              </p:cNvPr>
              <p:cNvCxnSpPr>
                <a:cxnSpLocks/>
                <a:stCxn id="2177" idx="6"/>
                <a:endCxn id="2181" idx="2"/>
              </p:cNvCxnSpPr>
              <p:nvPr/>
            </p:nvCxnSpPr>
            <p:spPr>
              <a:xfrm flipV="1">
                <a:off x="12608196" y="1715312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2" name="직선 연결선 2191">
                <a:extLst>
                  <a:ext uri="{FF2B5EF4-FFF2-40B4-BE49-F238E27FC236}">
                    <a16:creationId xmlns:a16="http://schemas.microsoft.com/office/drawing/2014/main" id="{57E842F0-5E19-3FD9-C988-242409DF76D7}"/>
                  </a:ext>
                </a:extLst>
              </p:cNvPr>
              <p:cNvCxnSpPr>
                <a:cxnSpLocks/>
                <a:stCxn id="2181" idx="5"/>
                <a:endCxn id="2188" idx="1"/>
              </p:cNvCxnSpPr>
              <p:nvPr/>
            </p:nvCxnSpPr>
            <p:spPr>
              <a:xfrm>
                <a:off x="12783590" y="1746869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3" name="직선 연결선 2192">
                <a:extLst>
                  <a:ext uri="{FF2B5EF4-FFF2-40B4-BE49-F238E27FC236}">
                    <a16:creationId xmlns:a16="http://schemas.microsoft.com/office/drawing/2014/main" id="{92C2BA99-527B-750E-E50D-57D7D1AFE66D}"/>
                  </a:ext>
                </a:extLst>
              </p:cNvPr>
              <p:cNvCxnSpPr>
                <a:cxnSpLocks/>
                <a:stCxn id="2186" idx="7"/>
                <a:endCxn id="2178" idx="2"/>
              </p:cNvCxnSpPr>
              <p:nvPr/>
            </p:nvCxnSpPr>
            <p:spPr>
              <a:xfrm flipV="1">
                <a:off x="12414009" y="1889371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4" name="직선 연결선 2193">
                <a:extLst>
                  <a:ext uri="{FF2B5EF4-FFF2-40B4-BE49-F238E27FC236}">
                    <a16:creationId xmlns:a16="http://schemas.microsoft.com/office/drawing/2014/main" id="{C0F4D37E-26EC-E696-4B3D-713B63657B3A}"/>
                  </a:ext>
                </a:extLst>
              </p:cNvPr>
              <p:cNvCxnSpPr>
                <a:cxnSpLocks/>
                <a:stCxn id="2186" idx="5"/>
                <a:endCxn id="2179" idx="2"/>
              </p:cNvCxnSpPr>
              <p:nvPr/>
            </p:nvCxnSpPr>
            <p:spPr>
              <a:xfrm>
                <a:off x="12414009" y="2013166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5" name="직선 연결선 2194">
                <a:extLst>
                  <a:ext uri="{FF2B5EF4-FFF2-40B4-BE49-F238E27FC236}">
                    <a16:creationId xmlns:a16="http://schemas.microsoft.com/office/drawing/2014/main" id="{57F7740A-D5FE-1625-29D7-831B38219220}"/>
                  </a:ext>
                </a:extLst>
              </p:cNvPr>
              <p:cNvCxnSpPr>
                <a:cxnSpLocks/>
                <a:stCxn id="2187" idx="5"/>
                <a:endCxn id="2180" idx="2"/>
              </p:cNvCxnSpPr>
              <p:nvPr/>
            </p:nvCxnSpPr>
            <p:spPr>
              <a:xfrm>
                <a:off x="12414009" y="2188273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6" name="직선 연결선 2195">
                <a:extLst>
                  <a:ext uri="{FF2B5EF4-FFF2-40B4-BE49-F238E27FC236}">
                    <a16:creationId xmlns:a16="http://schemas.microsoft.com/office/drawing/2014/main" id="{190F51BA-DED8-AB13-84E5-395738DD6F75}"/>
                  </a:ext>
                </a:extLst>
              </p:cNvPr>
              <p:cNvCxnSpPr>
                <a:cxnSpLocks/>
                <a:stCxn id="2180" idx="6"/>
                <a:endCxn id="2184" idx="2"/>
              </p:cNvCxnSpPr>
              <p:nvPr/>
            </p:nvCxnSpPr>
            <p:spPr>
              <a:xfrm flipV="1">
                <a:off x="12608196" y="2236782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7" name="직선 연결선 2196">
                <a:extLst>
                  <a:ext uri="{FF2B5EF4-FFF2-40B4-BE49-F238E27FC236}">
                    <a16:creationId xmlns:a16="http://schemas.microsoft.com/office/drawing/2014/main" id="{E5A18601-BE52-94AF-67D0-73BCC90FC481}"/>
                  </a:ext>
                </a:extLst>
              </p:cNvPr>
              <p:cNvCxnSpPr>
                <a:cxnSpLocks/>
                <a:stCxn id="2179" idx="7"/>
                <a:endCxn id="2182" idx="3"/>
              </p:cNvCxnSpPr>
              <p:nvPr/>
            </p:nvCxnSpPr>
            <p:spPr>
              <a:xfrm flipV="1">
                <a:off x="12595125" y="1918126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8" name="직선 연결선 2197">
                <a:extLst>
                  <a:ext uri="{FF2B5EF4-FFF2-40B4-BE49-F238E27FC236}">
                    <a16:creationId xmlns:a16="http://schemas.microsoft.com/office/drawing/2014/main" id="{BC3524E9-03C1-8D57-8D64-801901E5A6D8}"/>
                  </a:ext>
                </a:extLst>
              </p:cNvPr>
              <p:cNvCxnSpPr>
                <a:cxnSpLocks/>
                <a:stCxn id="2178" idx="5"/>
                <a:endCxn id="2183" idx="1"/>
              </p:cNvCxnSpPr>
              <p:nvPr/>
            </p:nvCxnSpPr>
            <p:spPr>
              <a:xfrm>
                <a:off x="12595125" y="1920928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99" name="직선 연결선 2198">
                <a:extLst>
                  <a:ext uri="{FF2B5EF4-FFF2-40B4-BE49-F238E27FC236}">
                    <a16:creationId xmlns:a16="http://schemas.microsoft.com/office/drawing/2014/main" id="{5840D36D-DBEF-20AB-B96E-690FBB157BAF}"/>
                  </a:ext>
                </a:extLst>
              </p:cNvPr>
              <p:cNvCxnSpPr>
                <a:cxnSpLocks/>
                <a:stCxn id="2182" idx="6"/>
                <a:endCxn id="2188" idx="2"/>
              </p:cNvCxnSpPr>
              <p:nvPr/>
            </p:nvCxnSpPr>
            <p:spPr>
              <a:xfrm>
                <a:off x="12796661" y="1886569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00" name="직선 연결선 2199">
                <a:extLst>
                  <a:ext uri="{FF2B5EF4-FFF2-40B4-BE49-F238E27FC236}">
                    <a16:creationId xmlns:a16="http://schemas.microsoft.com/office/drawing/2014/main" id="{F219B034-BDC8-2E41-2C33-174218E81585}"/>
                  </a:ext>
                </a:extLst>
              </p:cNvPr>
              <p:cNvCxnSpPr>
                <a:cxnSpLocks/>
                <a:stCxn id="2183" idx="6"/>
                <a:endCxn id="2189" idx="2"/>
              </p:cNvCxnSpPr>
              <p:nvPr/>
            </p:nvCxnSpPr>
            <p:spPr>
              <a:xfrm>
                <a:off x="12796661" y="2061676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01" name="직선 연결선 2200">
                <a:extLst>
                  <a:ext uri="{FF2B5EF4-FFF2-40B4-BE49-F238E27FC236}">
                    <a16:creationId xmlns:a16="http://schemas.microsoft.com/office/drawing/2014/main" id="{64338A6D-B6AD-81EE-8E85-BF7F80CEE86B}"/>
                  </a:ext>
                </a:extLst>
              </p:cNvPr>
              <p:cNvCxnSpPr>
                <a:cxnSpLocks/>
                <a:stCxn id="2184" idx="7"/>
                <a:endCxn id="2189" idx="3"/>
              </p:cNvCxnSpPr>
              <p:nvPr/>
            </p:nvCxnSpPr>
            <p:spPr>
              <a:xfrm flipV="1">
                <a:off x="12783590" y="2093233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02" name="직선 연결선 2201">
                <a:extLst>
                  <a:ext uri="{FF2B5EF4-FFF2-40B4-BE49-F238E27FC236}">
                    <a16:creationId xmlns:a16="http://schemas.microsoft.com/office/drawing/2014/main" id="{EC36A7D6-DC67-EB84-804C-BB703BCCD086}"/>
                  </a:ext>
                </a:extLst>
              </p:cNvPr>
              <p:cNvCxnSpPr>
                <a:cxnSpLocks/>
                <a:stCxn id="2188" idx="4"/>
                <a:endCxn id="2189" idx="0"/>
              </p:cNvCxnSpPr>
              <p:nvPr/>
            </p:nvCxnSpPr>
            <p:spPr>
              <a:xfrm>
                <a:off x="12932645" y="1931197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23" name="그룹 2122">
              <a:extLst>
                <a:ext uri="{FF2B5EF4-FFF2-40B4-BE49-F238E27FC236}">
                  <a16:creationId xmlns:a16="http://schemas.microsoft.com/office/drawing/2014/main" id="{502A258B-806F-95A5-88E6-F56D4E0EFB5D}"/>
                </a:ext>
              </a:extLst>
            </p:cNvPr>
            <p:cNvGrpSpPr/>
            <p:nvPr/>
          </p:nvGrpSpPr>
          <p:grpSpPr>
            <a:xfrm rot="16200000">
              <a:off x="7623647" y="3646912"/>
              <a:ext cx="581318" cy="613529"/>
              <a:chOff x="12337824" y="2832775"/>
              <a:chExt cx="639449" cy="613529"/>
            </a:xfrm>
          </p:grpSpPr>
          <p:sp>
            <p:nvSpPr>
              <p:cNvPr id="2151" name="타원 2150">
                <a:extLst>
                  <a:ext uri="{FF2B5EF4-FFF2-40B4-BE49-F238E27FC236}">
                    <a16:creationId xmlns:a16="http://schemas.microsoft.com/office/drawing/2014/main" id="{C04A58ED-AA7B-7B34-531E-B50D7E843E8D}"/>
                  </a:ext>
                </a:extLst>
              </p:cNvPr>
              <p:cNvSpPr/>
              <p:nvPr/>
            </p:nvSpPr>
            <p:spPr>
              <a:xfrm>
                <a:off x="12518940" y="283557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2" name="타원 2151">
                <a:extLst>
                  <a:ext uri="{FF2B5EF4-FFF2-40B4-BE49-F238E27FC236}">
                    <a16:creationId xmlns:a16="http://schemas.microsoft.com/office/drawing/2014/main" id="{36E9AFB7-A2CF-F259-E5FA-4E34C882B5E5}"/>
                  </a:ext>
                </a:extLst>
              </p:cNvPr>
              <p:cNvSpPr/>
              <p:nvPr/>
            </p:nvSpPr>
            <p:spPr>
              <a:xfrm>
                <a:off x="12518940" y="300683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3" name="타원 2152">
                <a:extLst>
                  <a:ext uri="{FF2B5EF4-FFF2-40B4-BE49-F238E27FC236}">
                    <a16:creationId xmlns:a16="http://schemas.microsoft.com/office/drawing/2014/main" id="{DEE34CAC-0C64-1E95-CCF5-FB2E616A597A}"/>
                  </a:ext>
                </a:extLst>
              </p:cNvPr>
              <p:cNvSpPr/>
              <p:nvPr/>
            </p:nvSpPr>
            <p:spPr>
              <a:xfrm>
                <a:off x="12518940" y="3181941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4" name="타원 2153">
                <a:extLst>
                  <a:ext uri="{FF2B5EF4-FFF2-40B4-BE49-F238E27FC236}">
                    <a16:creationId xmlns:a16="http://schemas.microsoft.com/office/drawing/2014/main" id="{EBC530F3-8031-F3D5-83FF-D4672287EEFA}"/>
                  </a:ext>
                </a:extLst>
              </p:cNvPr>
              <p:cNvSpPr/>
              <p:nvPr/>
            </p:nvSpPr>
            <p:spPr>
              <a:xfrm>
                <a:off x="12518940" y="335704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5" name="타원 2154">
                <a:extLst>
                  <a:ext uri="{FF2B5EF4-FFF2-40B4-BE49-F238E27FC236}">
                    <a16:creationId xmlns:a16="http://schemas.microsoft.com/office/drawing/2014/main" id="{DFBEEB27-A3DA-D9FA-20E4-040F92AAF113}"/>
                  </a:ext>
                </a:extLst>
              </p:cNvPr>
              <p:cNvSpPr/>
              <p:nvPr/>
            </p:nvSpPr>
            <p:spPr>
              <a:xfrm>
                <a:off x="12707404" y="283277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6" name="타원 2155">
                <a:extLst>
                  <a:ext uri="{FF2B5EF4-FFF2-40B4-BE49-F238E27FC236}">
                    <a16:creationId xmlns:a16="http://schemas.microsoft.com/office/drawing/2014/main" id="{59CCA22A-DE75-16B6-6F00-A5F12856A961}"/>
                  </a:ext>
                </a:extLst>
              </p:cNvPr>
              <p:cNvSpPr/>
              <p:nvPr/>
            </p:nvSpPr>
            <p:spPr>
              <a:xfrm>
                <a:off x="12707404" y="3004032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7" name="타원 2156">
                <a:extLst>
                  <a:ext uri="{FF2B5EF4-FFF2-40B4-BE49-F238E27FC236}">
                    <a16:creationId xmlns:a16="http://schemas.microsoft.com/office/drawing/2014/main" id="{26E3CDE7-39C4-DAC3-D593-3C2DB905CC8D}"/>
                  </a:ext>
                </a:extLst>
              </p:cNvPr>
              <p:cNvSpPr/>
              <p:nvPr/>
            </p:nvSpPr>
            <p:spPr>
              <a:xfrm>
                <a:off x="12707404" y="3179139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8" name="타원 2157">
                <a:extLst>
                  <a:ext uri="{FF2B5EF4-FFF2-40B4-BE49-F238E27FC236}">
                    <a16:creationId xmlns:a16="http://schemas.microsoft.com/office/drawing/2014/main" id="{E6D091CC-795D-EC22-FEA3-E9804A133AEB}"/>
                  </a:ext>
                </a:extLst>
              </p:cNvPr>
              <p:cNvSpPr/>
              <p:nvPr/>
            </p:nvSpPr>
            <p:spPr>
              <a:xfrm>
                <a:off x="12707404" y="3354246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59" name="타원 2158">
                <a:extLst>
                  <a:ext uri="{FF2B5EF4-FFF2-40B4-BE49-F238E27FC236}">
                    <a16:creationId xmlns:a16="http://schemas.microsoft.com/office/drawing/2014/main" id="{9ADD8770-BF72-ACF9-44E8-D2A2FB0E31DC}"/>
                  </a:ext>
                </a:extLst>
              </p:cNvPr>
              <p:cNvSpPr/>
              <p:nvPr/>
            </p:nvSpPr>
            <p:spPr>
              <a:xfrm>
                <a:off x="12337824" y="2923966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60" name="타원 2159">
                <a:extLst>
                  <a:ext uri="{FF2B5EF4-FFF2-40B4-BE49-F238E27FC236}">
                    <a16:creationId xmlns:a16="http://schemas.microsoft.com/office/drawing/2014/main" id="{62AC4437-4D67-33F8-9F14-16A1CA477186}"/>
                  </a:ext>
                </a:extLst>
              </p:cNvPr>
              <p:cNvSpPr/>
              <p:nvPr/>
            </p:nvSpPr>
            <p:spPr>
              <a:xfrm>
                <a:off x="12337824" y="3099073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61" name="타원 2160">
                <a:extLst>
                  <a:ext uri="{FF2B5EF4-FFF2-40B4-BE49-F238E27FC236}">
                    <a16:creationId xmlns:a16="http://schemas.microsoft.com/office/drawing/2014/main" id="{FA7D8B77-BCC3-9B60-A863-40BA9F7ACA81}"/>
                  </a:ext>
                </a:extLst>
              </p:cNvPr>
              <p:cNvSpPr/>
              <p:nvPr/>
            </p:nvSpPr>
            <p:spPr>
              <a:xfrm>
                <a:off x="12337824" y="3274179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62" name="타원 2161">
                <a:extLst>
                  <a:ext uri="{FF2B5EF4-FFF2-40B4-BE49-F238E27FC236}">
                    <a16:creationId xmlns:a16="http://schemas.microsoft.com/office/drawing/2014/main" id="{AEC43D9D-166A-83C7-BE29-4F3D70E85CB4}"/>
                  </a:ext>
                </a:extLst>
              </p:cNvPr>
              <p:cNvSpPr/>
              <p:nvPr/>
            </p:nvSpPr>
            <p:spPr>
              <a:xfrm>
                <a:off x="12888017" y="3004032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63" name="타원 2162">
                <a:extLst>
                  <a:ext uri="{FF2B5EF4-FFF2-40B4-BE49-F238E27FC236}">
                    <a16:creationId xmlns:a16="http://schemas.microsoft.com/office/drawing/2014/main" id="{B9D25D0F-F2D4-A70E-5FCC-B69787C2C2A5}"/>
                  </a:ext>
                </a:extLst>
              </p:cNvPr>
              <p:cNvSpPr/>
              <p:nvPr/>
            </p:nvSpPr>
            <p:spPr>
              <a:xfrm>
                <a:off x="12888017" y="3179139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cxnSp>
            <p:nvCxnSpPr>
              <p:cNvPr id="2164" name="직선 연결선 2163">
                <a:extLst>
                  <a:ext uri="{FF2B5EF4-FFF2-40B4-BE49-F238E27FC236}">
                    <a16:creationId xmlns:a16="http://schemas.microsoft.com/office/drawing/2014/main" id="{9DE7508F-FEC1-729F-BADB-AEC43E48C9AF}"/>
                  </a:ext>
                </a:extLst>
              </p:cNvPr>
              <p:cNvCxnSpPr>
                <a:stCxn id="2159" idx="7"/>
                <a:endCxn id="2151" idx="2"/>
              </p:cNvCxnSpPr>
              <p:nvPr/>
            </p:nvCxnSpPr>
            <p:spPr>
              <a:xfrm flipV="1">
                <a:off x="12414009" y="2880206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65" name="직선 연결선 2164">
                <a:extLst>
                  <a:ext uri="{FF2B5EF4-FFF2-40B4-BE49-F238E27FC236}">
                    <a16:creationId xmlns:a16="http://schemas.microsoft.com/office/drawing/2014/main" id="{DFE7A50D-352A-7508-1E55-F57449CE171C}"/>
                  </a:ext>
                </a:extLst>
              </p:cNvPr>
              <p:cNvCxnSpPr>
                <a:cxnSpLocks/>
                <a:stCxn id="2151" idx="6"/>
                <a:endCxn id="2155" idx="2"/>
              </p:cNvCxnSpPr>
              <p:nvPr/>
            </p:nvCxnSpPr>
            <p:spPr>
              <a:xfrm flipV="1">
                <a:off x="12608196" y="2877403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66" name="직선 연결선 2165">
                <a:extLst>
                  <a:ext uri="{FF2B5EF4-FFF2-40B4-BE49-F238E27FC236}">
                    <a16:creationId xmlns:a16="http://schemas.microsoft.com/office/drawing/2014/main" id="{F61F41E0-A114-455A-5093-0ED39AF6B7D0}"/>
                  </a:ext>
                </a:extLst>
              </p:cNvPr>
              <p:cNvCxnSpPr>
                <a:cxnSpLocks/>
                <a:stCxn id="2155" idx="5"/>
                <a:endCxn id="2162" idx="1"/>
              </p:cNvCxnSpPr>
              <p:nvPr/>
            </p:nvCxnSpPr>
            <p:spPr>
              <a:xfrm>
                <a:off x="12783590" y="2908960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67" name="직선 연결선 2166">
                <a:extLst>
                  <a:ext uri="{FF2B5EF4-FFF2-40B4-BE49-F238E27FC236}">
                    <a16:creationId xmlns:a16="http://schemas.microsoft.com/office/drawing/2014/main" id="{42780AAE-C533-99BD-5BD7-1BCE9D58AC16}"/>
                  </a:ext>
                </a:extLst>
              </p:cNvPr>
              <p:cNvCxnSpPr>
                <a:cxnSpLocks/>
                <a:stCxn id="2160" idx="7"/>
                <a:endCxn id="2152" idx="2"/>
              </p:cNvCxnSpPr>
              <p:nvPr/>
            </p:nvCxnSpPr>
            <p:spPr>
              <a:xfrm flipV="1">
                <a:off x="12414009" y="3051463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68" name="직선 연결선 2167">
                <a:extLst>
                  <a:ext uri="{FF2B5EF4-FFF2-40B4-BE49-F238E27FC236}">
                    <a16:creationId xmlns:a16="http://schemas.microsoft.com/office/drawing/2014/main" id="{3274EA8B-D3D8-2DBB-098B-D5260896ED13}"/>
                  </a:ext>
                </a:extLst>
              </p:cNvPr>
              <p:cNvCxnSpPr>
                <a:cxnSpLocks/>
                <a:stCxn id="2160" idx="5"/>
                <a:endCxn id="2153" idx="2"/>
              </p:cNvCxnSpPr>
              <p:nvPr/>
            </p:nvCxnSpPr>
            <p:spPr>
              <a:xfrm>
                <a:off x="12414009" y="3175258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69" name="직선 연결선 2168">
                <a:extLst>
                  <a:ext uri="{FF2B5EF4-FFF2-40B4-BE49-F238E27FC236}">
                    <a16:creationId xmlns:a16="http://schemas.microsoft.com/office/drawing/2014/main" id="{46A44767-6C4C-85FC-01D3-950C02A9CEEE}"/>
                  </a:ext>
                </a:extLst>
              </p:cNvPr>
              <p:cNvCxnSpPr>
                <a:cxnSpLocks/>
                <a:stCxn id="2161" idx="5"/>
                <a:endCxn id="2154" idx="2"/>
              </p:cNvCxnSpPr>
              <p:nvPr/>
            </p:nvCxnSpPr>
            <p:spPr>
              <a:xfrm>
                <a:off x="12414009" y="3350365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0" name="직선 연결선 2169">
                <a:extLst>
                  <a:ext uri="{FF2B5EF4-FFF2-40B4-BE49-F238E27FC236}">
                    <a16:creationId xmlns:a16="http://schemas.microsoft.com/office/drawing/2014/main" id="{84E89440-4BA0-57EA-844C-226A478AFB74}"/>
                  </a:ext>
                </a:extLst>
              </p:cNvPr>
              <p:cNvCxnSpPr>
                <a:cxnSpLocks/>
                <a:stCxn id="2154" idx="6"/>
                <a:endCxn id="2158" idx="2"/>
              </p:cNvCxnSpPr>
              <p:nvPr/>
            </p:nvCxnSpPr>
            <p:spPr>
              <a:xfrm flipV="1">
                <a:off x="12608196" y="3398874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1" name="직선 연결선 2170">
                <a:extLst>
                  <a:ext uri="{FF2B5EF4-FFF2-40B4-BE49-F238E27FC236}">
                    <a16:creationId xmlns:a16="http://schemas.microsoft.com/office/drawing/2014/main" id="{EF662742-490A-F213-FE0E-5794A32AE4D7}"/>
                  </a:ext>
                </a:extLst>
              </p:cNvPr>
              <p:cNvCxnSpPr>
                <a:cxnSpLocks/>
                <a:stCxn id="2153" idx="7"/>
                <a:endCxn id="2156" idx="3"/>
              </p:cNvCxnSpPr>
              <p:nvPr/>
            </p:nvCxnSpPr>
            <p:spPr>
              <a:xfrm flipV="1">
                <a:off x="12595125" y="3080217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2" name="직선 연결선 2171">
                <a:extLst>
                  <a:ext uri="{FF2B5EF4-FFF2-40B4-BE49-F238E27FC236}">
                    <a16:creationId xmlns:a16="http://schemas.microsoft.com/office/drawing/2014/main" id="{0173B695-C601-D330-0BE9-8C27444E914C}"/>
                  </a:ext>
                </a:extLst>
              </p:cNvPr>
              <p:cNvCxnSpPr>
                <a:cxnSpLocks/>
                <a:stCxn id="2152" idx="5"/>
                <a:endCxn id="2157" idx="1"/>
              </p:cNvCxnSpPr>
              <p:nvPr/>
            </p:nvCxnSpPr>
            <p:spPr>
              <a:xfrm>
                <a:off x="12595125" y="3083020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3" name="직선 연결선 2172">
                <a:extLst>
                  <a:ext uri="{FF2B5EF4-FFF2-40B4-BE49-F238E27FC236}">
                    <a16:creationId xmlns:a16="http://schemas.microsoft.com/office/drawing/2014/main" id="{EB231796-375B-AC95-5A67-B9654B034E45}"/>
                  </a:ext>
                </a:extLst>
              </p:cNvPr>
              <p:cNvCxnSpPr>
                <a:cxnSpLocks/>
                <a:stCxn id="2156" idx="6"/>
                <a:endCxn id="2162" idx="2"/>
              </p:cNvCxnSpPr>
              <p:nvPr/>
            </p:nvCxnSpPr>
            <p:spPr>
              <a:xfrm>
                <a:off x="12796661" y="3048660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4" name="직선 연결선 2173">
                <a:extLst>
                  <a:ext uri="{FF2B5EF4-FFF2-40B4-BE49-F238E27FC236}">
                    <a16:creationId xmlns:a16="http://schemas.microsoft.com/office/drawing/2014/main" id="{DB9E8A64-D9C6-F3A0-A11F-CCFC561B5C50}"/>
                  </a:ext>
                </a:extLst>
              </p:cNvPr>
              <p:cNvCxnSpPr>
                <a:cxnSpLocks/>
                <a:stCxn id="2157" idx="6"/>
                <a:endCxn id="2163" idx="2"/>
              </p:cNvCxnSpPr>
              <p:nvPr/>
            </p:nvCxnSpPr>
            <p:spPr>
              <a:xfrm>
                <a:off x="12796661" y="3223767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5" name="직선 연결선 2174">
                <a:extLst>
                  <a:ext uri="{FF2B5EF4-FFF2-40B4-BE49-F238E27FC236}">
                    <a16:creationId xmlns:a16="http://schemas.microsoft.com/office/drawing/2014/main" id="{4734E66D-7146-7B73-3CF3-31B3134DAAA7}"/>
                  </a:ext>
                </a:extLst>
              </p:cNvPr>
              <p:cNvCxnSpPr>
                <a:cxnSpLocks/>
                <a:stCxn id="2158" idx="7"/>
                <a:endCxn id="2163" idx="3"/>
              </p:cNvCxnSpPr>
              <p:nvPr/>
            </p:nvCxnSpPr>
            <p:spPr>
              <a:xfrm flipV="1">
                <a:off x="12783590" y="3255324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6" name="직선 연결선 2175">
                <a:extLst>
                  <a:ext uri="{FF2B5EF4-FFF2-40B4-BE49-F238E27FC236}">
                    <a16:creationId xmlns:a16="http://schemas.microsoft.com/office/drawing/2014/main" id="{2AACD596-DA0B-494C-608C-810A18A1FC85}"/>
                  </a:ext>
                </a:extLst>
              </p:cNvPr>
              <p:cNvCxnSpPr>
                <a:cxnSpLocks/>
                <a:stCxn id="2162" idx="4"/>
                <a:endCxn id="2163" idx="0"/>
              </p:cNvCxnSpPr>
              <p:nvPr/>
            </p:nvCxnSpPr>
            <p:spPr>
              <a:xfrm>
                <a:off x="12932645" y="3093289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124" name="그룹 2123">
              <a:extLst>
                <a:ext uri="{FF2B5EF4-FFF2-40B4-BE49-F238E27FC236}">
                  <a16:creationId xmlns:a16="http://schemas.microsoft.com/office/drawing/2014/main" id="{024B3BBA-F1B3-855F-A66A-B61EC0E5B322}"/>
                </a:ext>
              </a:extLst>
            </p:cNvPr>
            <p:cNvGrpSpPr/>
            <p:nvPr/>
          </p:nvGrpSpPr>
          <p:grpSpPr>
            <a:xfrm rot="16200000">
              <a:off x="9076824" y="3646039"/>
              <a:ext cx="581318" cy="613528"/>
              <a:chOff x="12337824" y="3952896"/>
              <a:chExt cx="639449" cy="613528"/>
            </a:xfrm>
          </p:grpSpPr>
          <p:sp>
            <p:nvSpPr>
              <p:cNvPr id="2125" name="타원 2124">
                <a:extLst>
                  <a:ext uri="{FF2B5EF4-FFF2-40B4-BE49-F238E27FC236}">
                    <a16:creationId xmlns:a16="http://schemas.microsoft.com/office/drawing/2014/main" id="{01D4E685-6F3C-1DD2-EA5B-D3C7B2C4B59F}"/>
                  </a:ext>
                </a:extLst>
              </p:cNvPr>
              <p:cNvSpPr/>
              <p:nvPr/>
            </p:nvSpPr>
            <p:spPr>
              <a:xfrm>
                <a:off x="12518940" y="3955698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26" name="타원 2125">
                <a:extLst>
                  <a:ext uri="{FF2B5EF4-FFF2-40B4-BE49-F238E27FC236}">
                    <a16:creationId xmlns:a16="http://schemas.microsoft.com/office/drawing/2014/main" id="{21639B0B-EC96-368E-F7E7-85B7AF718CBE}"/>
                  </a:ext>
                </a:extLst>
              </p:cNvPr>
              <p:cNvSpPr/>
              <p:nvPr/>
            </p:nvSpPr>
            <p:spPr>
              <a:xfrm>
                <a:off x="12518940" y="4126955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27" name="타원 2126">
                <a:extLst>
                  <a:ext uri="{FF2B5EF4-FFF2-40B4-BE49-F238E27FC236}">
                    <a16:creationId xmlns:a16="http://schemas.microsoft.com/office/drawing/2014/main" id="{81931076-A94D-9A48-FE6B-FDCA99F8C058}"/>
                  </a:ext>
                </a:extLst>
              </p:cNvPr>
              <p:cNvSpPr/>
              <p:nvPr/>
            </p:nvSpPr>
            <p:spPr>
              <a:xfrm>
                <a:off x="12518940" y="4302062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28" name="타원 2127">
                <a:extLst>
                  <a:ext uri="{FF2B5EF4-FFF2-40B4-BE49-F238E27FC236}">
                    <a16:creationId xmlns:a16="http://schemas.microsoft.com/office/drawing/2014/main" id="{289911AC-5211-88AF-A2CC-478172196B90}"/>
                  </a:ext>
                </a:extLst>
              </p:cNvPr>
              <p:cNvSpPr/>
              <p:nvPr/>
            </p:nvSpPr>
            <p:spPr>
              <a:xfrm>
                <a:off x="12518940" y="4477168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29" name="타원 2128">
                <a:extLst>
                  <a:ext uri="{FF2B5EF4-FFF2-40B4-BE49-F238E27FC236}">
                    <a16:creationId xmlns:a16="http://schemas.microsoft.com/office/drawing/2014/main" id="{F296E360-E726-2E1E-CD87-A19448FAFE18}"/>
                  </a:ext>
                </a:extLst>
              </p:cNvPr>
              <p:cNvSpPr/>
              <p:nvPr/>
            </p:nvSpPr>
            <p:spPr>
              <a:xfrm>
                <a:off x="12707404" y="3952896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0" name="타원 2129">
                <a:extLst>
                  <a:ext uri="{FF2B5EF4-FFF2-40B4-BE49-F238E27FC236}">
                    <a16:creationId xmlns:a16="http://schemas.microsoft.com/office/drawing/2014/main" id="{F71F6C3D-673E-7765-D68D-CB98858DA842}"/>
                  </a:ext>
                </a:extLst>
              </p:cNvPr>
              <p:cNvSpPr/>
              <p:nvPr/>
            </p:nvSpPr>
            <p:spPr>
              <a:xfrm>
                <a:off x="12707404" y="4124153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1" name="타원 2130">
                <a:extLst>
                  <a:ext uri="{FF2B5EF4-FFF2-40B4-BE49-F238E27FC236}">
                    <a16:creationId xmlns:a16="http://schemas.microsoft.com/office/drawing/2014/main" id="{8AB65404-83FC-7C7D-68CB-91CBA79EC03B}"/>
                  </a:ext>
                </a:extLst>
              </p:cNvPr>
              <p:cNvSpPr/>
              <p:nvPr/>
            </p:nvSpPr>
            <p:spPr>
              <a:xfrm>
                <a:off x="12707404" y="4299259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2" name="타원 2131">
                <a:extLst>
                  <a:ext uri="{FF2B5EF4-FFF2-40B4-BE49-F238E27FC236}">
                    <a16:creationId xmlns:a16="http://schemas.microsoft.com/office/drawing/2014/main" id="{6938B440-818F-01EA-8DE0-C43312E04069}"/>
                  </a:ext>
                </a:extLst>
              </p:cNvPr>
              <p:cNvSpPr/>
              <p:nvPr/>
            </p:nvSpPr>
            <p:spPr>
              <a:xfrm>
                <a:off x="12707404" y="4474366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3" name="타원 2132">
                <a:extLst>
                  <a:ext uri="{FF2B5EF4-FFF2-40B4-BE49-F238E27FC236}">
                    <a16:creationId xmlns:a16="http://schemas.microsoft.com/office/drawing/2014/main" id="{9660057C-D70F-E8E5-6486-D741F9197B39}"/>
                  </a:ext>
                </a:extLst>
              </p:cNvPr>
              <p:cNvSpPr/>
              <p:nvPr/>
            </p:nvSpPr>
            <p:spPr>
              <a:xfrm>
                <a:off x="12337824" y="4044087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4" name="타원 2133">
                <a:extLst>
                  <a:ext uri="{FF2B5EF4-FFF2-40B4-BE49-F238E27FC236}">
                    <a16:creationId xmlns:a16="http://schemas.microsoft.com/office/drawing/2014/main" id="{4759A9B3-9606-258E-C38A-7F7D4CBCF3DB}"/>
                  </a:ext>
                </a:extLst>
              </p:cNvPr>
              <p:cNvSpPr/>
              <p:nvPr/>
            </p:nvSpPr>
            <p:spPr>
              <a:xfrm>
                <a:off x="12337824" y="4219193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5" name="타원 2134">
                <a:extLst>
                  <a:ext uri="{FF2B5EF4-FFF2-40B4-BE49-F238E27FC236}">
                    <a16:creationId xmlns:a16="http://schemas.microsoft.com/office/drawing/2014/main" id="{8A3EC90F-514B-5A9C-ABE4-739223E232F6}"/>
                  </a:ext>
                </a:extLst>
              </p:cNvPr>
              <p:cNvSpPr/>
              <p:nvPr/>
            </p:nvSpPr>
            <p:spPr>
              <a:xfrm>
                <a:off x="12337824" y="4394300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6" name="타원 2135">
                <a:extLst>
                  <a:ext uri="{FF2B5EF4-FFF2-40B4-BE49-F238E27FC236}">
                    <a16:creationId xmlns:a16="http://schemas.microsoft.com/office/drawing/2014/main" id="{DED0CD4B-0198-8F38-D482-EE0AB96319D5}"/>
                  </a:ext>
                </a:extLst>
              </p:cNvPr>
              <p:cNvSpPr/>
              <p:nvPr/>
            </p:nvSpPr>
            <p:spPr>
              <a:xfrm>
                <a:off x="12888017" y="4124153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2137" name="타원 2136">
                <a:extLst>
                  <a:ext uri="{FF2B5EF4-FFF2-40B4-BE49-F238E27FC236}">
                    <a16:creationId xmlns:a16="http://schemas.microsoft.com/office/drawing/2014/main" id="{D832CB6A-D1FB-0C6B-9574-B8373FCE6A21}"/>
                  </a:ext>
                </a:extLst>
              </p:cNvPr>
              <p:cNvSpPr/>
              <p:nvPr/>
            </p:nvSpPr>
            <p:spPr>
              <a:xfrm>
                <a:off x="12888017" y="4299259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cxnSp>
            <p:nvCxnSpPr>
              <p:cNvPr id="2138" name="직선 연결선 2137">
                <a:extLst>
                  <a:ext uri="{FF2B5EF4-FFF2-40B4-BE49-F238E27FC236}">
                    <a16:creationId xmlns:a16="http://schemas.microsoft.com/office/drawing/2014/main" id="{D504A5D5-3E6F-86EA-E409-4DA8AA58CA59}"/>
                  </a:ext>
                </a:extLst>
              </p:cNvPr>
              <p:cNvCxnSpPr>
                <a:stCxn id="2133" idx="7"/>
                <a:endCxn id="2125" idx="2"/>
              </p:cNvCxnSpPr>
              <p:nvPr/>
            </p:nvCxnSpPr>
            <p:spPr>
              <a:xfrm flipV="1">
                <a:off x="12414009" y="4000326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39" name="직선 연결선 2138">
                <a:extLst>
                  <a:ext uri="{FF2B5EF4-FFF2-40B4-BE49-F238E27FC236}">
                    <a16:creationId xmlns:a16="http://schemas.microsoft.com/office/drawing/2014/main" id="{2B39CF24-17D8-670E-2BC9-ED24B07DC391}"/>
                  </a:ext>
                </a:extLst>
              </p:cNvPr>
              <p:cNvCxnSpPr>
                <a:cxnSpLocks/>
                <a:stCxn id="2125" idx="6"/>
                <a:endCxn id="2129" idx="2"/>
              </p:cNvCxnSpPr>
              <p:nvPr/>
            </p:nvCxnSpPr>
            <p:spPr>
              <a:xfrm flipV="1">
                <a:off x="12608196" y="3997524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0" name="직선 연결선 2139">
                <a:extLst>
                  <a:ext uri="{FF2B5EF4-FFF2-40B4-BE49-F238E27FC236}">
                    <a16:creationId xmlns:a16="http://schemas.microsoft.com/office/drawing/2014/main" id="{9BDE984E-2A7C-1A86-C97A-699CA44E2B6F}"/>
                  </a:ext>
                </a:extLst>
              </p:cNvPr>
              <p:cNvCxnSpPr>
                <a:cxnSpLocks/>
                <a:stCxn id="2129" idx="5"/>
                <a:endCxn id="2136" idx="1"/>
              </p:cNvCxnSpPr>
              <p:nvPr/>
            </p:nvCxnSpPr>
            <p:spPr>
              <a:xfrm>
                <a:off x="12783590" y="4029081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1" name="직선 연결선 2140">
                <a:extLst>
                  <a:ext uri="{FF2B5EF4-FFF2-40B4-BE49-F238E27FC236}">
                    <a16:creationId xmlns:a16="http://schemas.microsoft.com/office/drawing/2014/main" id="{C46BF33E-7549-AA6E-92A4-64DEFE6D45E3}"/>
                  </a:ext>
                </a:extLst>
              </p:cNvPr>
              <p:cNvCxnSpPr>
                <a:cxnSpLocks/>
                <a:stCxn id="2134" idx="7"/>
                <a:endCxn id="2126" idx="2"/>
              </p:cNvCxnSpPr>
              <p:nvPr/>
            </p:nvCxnSpPr>
            <p:spPr>
              <a:xfrm flipV="1">
                <a:off x="12414009" y="4171583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2" name="직선 연결선 2141">
                <a:extLst>
                  <a:ext uri="{FF2B5EF4-FFF2-40B4-BE49-F238E27FC236}">
                    <a16:creationId xmlns:a16="http://schemas.microsoft.com/office/drawing/2014/main" id="{4A5E91CB-C03F-2B3F-F599-39B1D33899A6}"/>
                  </a:ext>
                </a:extLst>
              </p:cNvPr>
              <p:cNvCxnSpPr>
                <a:cxnSpLocks/>
                <a:stCxn id="2134" idx="5"/>
                <a:endCxn id="2127" idx="2"/>
              </p:cNvCxnSpPr>
              <p:nvPr/>
            </p:nvCxnSpPr>
            <p:spPr>
              <a:xfrm>
                <a:off x="12414009" y="4295378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3" name="직선 연결선 2142">
                <a:extLst>
                  <a:ext uri="{FF2B5EF4-FFF2-40B4-BE49-F238E27FC236}">
                    <a16:creationId xmlns:a16="http://schemas.microsoft.com/office/drawing/2014/main" id="{B9E87D8D-70F0-9142-4D60-7F5E02D9CC0B}"/>
                  </a:ext>
                </a:extLst>
              </p:cNvPr>
              <p:cNvCxnSpPr>
                <a:cxnSpLocks/>
                <a:stCxn id="2135" idx="5"/>
                <a:endCxn id="2128" idx="2"/>
              </p:cNvCxnSpPr>
              <p:nvPr/>
            </p:nvCxnSpPr>
            <p:spPr>
              <a:xfrm>
                <a:off x="12414009" y="4470485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4" name="직선 연결선 2143">
                <a:extLst>
                  <a:ext uri="{FF2B5EF4-FFF2-40B4-BE49-F238E27FC236}">
                    <a16:creationId xmlns:a16="http://schemas.microsoft.com/office/drawing/2014/main" id="{987DA186-4D69-7090-7B8F-6FABA122753B}"/>
                  </a:ext>
                </a:extLst>
              </p:cNvPr>
              <p:cNvCxnSpPr>
                <a:cxnSpLocks/>
                <a:stCxn id="2128" idx="6"/>
                <a:endCxn id="2132" idx="2"/>
              </p:cNvCxnSpPr>
              <p:nvPr/>
            </p:nvCxnSpPr>
            <p:spPr>
              <a:xfrm flipV="1">
                <a:off x="12608196" y="4518994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5" name="직선 연결선 2144">
                <a:extLst>
                  <a:ext uri="{FF2B5EF4-FFF2-40B4-BE49-F238E27FC236}">
                    <a16:creationId xmlns:a16="http://schemas.microsoft.com/office/drawing/2014/main" id="{7E62864E-681C-7F26-02E2-D47126E9A0E5}"/>
                  </a:ext>
                </a:extLst>
              </p:cNvPr>
              <p:cNvCxnSpPr>
                <a:cxnSpLocks/>
                <a:stCxn id="2127" idx="7"/>
                <a:endCxn id="2130" idx="3"/>
              </p:cNvCxnSpPr>
              <p:nvPr/>
            </p:nvCxnSpPr>
            <p:spPr>
              <a:xfrm flipV="1">
                <a:off x="12595125" y="4200338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6" name="직선 연결선 2145">
                <a:extLst>
                  <a:ext uri="{FF2B5EF4-FFF2-40B4-BE49-F238E27FC236}">
                    <a16:creationId xmlns:a16="http://schemas.microsoft.com/office/drawing/2014/main" id="{69042858-F92A-ECA5-F8D9-529427020FD1}"/>
                  </a:ext>
                </a:extLst>
              </p:cNvPr>
              <p:cNvCxnSpPr>
                <a:cxnSpLocks/>
                <a:stCxn id="2126" idx="5"/>
                <a:endCxn id="2131" idx="1"/>
              </p:cNvCxnSpPr>
              <p:nvPr/>
            </p:nvCxnSpPr>
            <p:spPr>
              <a:xfrm>
                <a:off x="12595125" y="4203140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7" name="직선 연결선 2146">
                <a:extLst>
                  <a:ext uri="{FF2B5EF4-FFF2-40B4-BE49-F238E27FC236}">
                    <a16:creationId xmlns:a16="http://schemas.microsoft.com/office/drawing/2014/main" id="{C88867EF-98C1-405D-F32D-E2308C122CA5}"/>
                  </a:ext>
                </a:extLst>
              </p:cNvPr>
              <p:cNvCxnSpPr>
                <a:cxnSpLocks/>
                <a:stCxn id="2130" idx="6"/>
                <a:endCxn id="2136" idx="2"/>
              </p:cNvCxnSpPr>
              <p:nvPr/>
            </p:nvCxnSpPr>
            <p:spPr>
              <a:xfrm>
                <a:off x="12796661" y="4168781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8" name="직선 연결선 2147">
                <a:extLst>
                  <a:ext uri="{FF2B5EF4-FFF2-40B4-BE49-F238E27FC236}">
                    <a16:creationId xmlns:a16="http://schemas.microsoft.com/office/drawing/2014/main" id="{5AF1C32D-BE16-4956-7945-883424C2A051}"/>
                  </a:ext>
                </a:extLst>
              </p:cNvPr>
              <p:cNvCxnSpPr>
                <a:cxnSpLocks/>
                <a:stCxn id="2131" idx="6"/>
                <a:endCxn id="2137" idx="2"/>
              </p:cNvCxnSpPr>
              <p:nvPr/>
            </p:nvCxnSpPr>
            <p:spPr>
              <a:xfrm>
                <a:off x="12796661" y="4343887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49" name="직선 연결선 2148">
                <a:extLst>
                  <a:ext uri="{FF2B5EF4-FFF2-40B4-BE49-F238E27FC236}">
                    <a16:creationId xmlns:a16="http://schemas.microsoft.com/office/drawing/2014/main" id="{8ABEBA3D-53EF-407A-67F0-E5FCE4B99AB3}"/>
                  </a:ext>
                </a:extLst>
              </p:cNvPr>
              <p:cNvCxnSpPr>
                <a:cxnSpLocks/>
                <a:stCxn id="2132" idx="7"/>
                <a:endCxn id="2137" idx="3"/>
              </p:cNvCxnSpPr>
              <p:nvPr/>
            </p:nvCxnSpPr>
            <p:spPr>
              <a:xfrm flipV="1">
                <a:off x="12783590" y="4375444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50" name="직선 연결선 2149">
                <a:extLst>
                  <a:ext uri="{FF2B5EF4-FFF2-40B4-BE49-F238E27FC236}">
                    <a16:creationId xmlns:a16="http://schemas.microsoft.com/office/drawing/2014/main" id="{82C340D6-2AAB-DFFD-7B9E-307DEA76AF18}"/>
                  </a:ext>
                </a:extLst>
              </p:cNvPr>
              <p:cNvCxnSpPr>
                <a:cxnSpLocks/>
                <a:stCxn id="2136" idx="4"/>
                <a:endCxn id="2137" idx="0"/>
              </p:cNvCxnSpPr>
              <p:nvPr/>
            </p:nvCxnSpPr>
            <p:spPr>
              <a:xfrm>
                <a:off x="12932645" y="4213409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065" name="그룹 2064">
              <a:extLst>
                <a:ext uri="{FF2B5EF4-FFF2-40B4-BE49-F238E27FC236}">
                  <a16:creationId xmlns:a16="http://schemas.microsoft.com/office/drawing/2014/main" id="{71B9BDE3-F63A-8828-8353-D1236A5F9174}"/>
                </a:ext>
              </a:extLst>
            </p:cNvPr>
            <p:cNvGrpSpPr/>
            <p:nvPr/>
          </p:nvGrpSpPr>
          <p:grpSpPr>
            <a:xfrm>
              <a:off x="7455197" y="2527335"/>
              <a:ext cx="914367" cy="616578"/>
              <a:chOff x="9648412" y="4287702"/>
              <a:chExt cx="914367" cy="678236"/>
            </a:xfrm>
          </p:grpSpPr>
          <p:grpSp>
            <p:nvGrpSpPr>
              <p:cNvPr id="2102" name="그룹 2101">
                <a:extLst>
                  <a:ext uri="{FF2B5EF4-FFF2-40B4-BE49-F238E27FC236}">
                    <a16:creationId xmlns:a16="http://schemas.microsoft.com/office/drawing/2014/main" id="{5A80FA6E-B01D-50CF-172F-165B45D995B0}"/>
                  </a:ext>
                </a:extLst>
              </p:cNvPr>
              <p:cNvGrpSpPr/>
              <p:nvPr/>
            </p:nvGrpSpPr>
            <p:grpSpPr>
              <a:xfrm>
                <a:off x="9787618" y="4287702"/>
                <a:ext cx="631477" cy="425083"/>
                <a:chOff x="10181176" y="3867801"/>
                <a:chExt cx="631477" cy="425083"/>
              </a:xfrm>
            </p:grpSpPr>
            <p:grpSp>
              <p:nvGrpSpPr>
                <p:cNvPr id="2104" name="그룹 2103">
                  <a:extLst>
                    <a:ext uri="{FF2B5EF4-FFF2-40B4-BE49-F238E27FC236}">
                      <a16:creationId xmlns:a16="http://schemas.microsoft.com/office/drawing/2014/main" id="{F4237C0A-FEE1-351A-2D0B-F201B9150625}"/>
                    </a:ext>
                  </a:extLst>
                </p:cNvPr>
                <p:cNvGrpSpPr/>
                <p:nvPr/>
              </p:nvGrpSpPr>
              <p:grpSpPr>
                <a:xfrm>
                  <a:off x="10181176" y="3867801"/>
                  <a:ext cx="220413" cy="425083"/>
                  <a:chOff x="7984215" y="2233881"/>
                  <a:chExt cx="266700" cy="514350"/>
                </a:xfrm>
                <a:solidFill>
                  <a:schemeClr val="tx1"/>
                </a:solidFill>
              </p:grpSpPr>
              <p:sp>
                <p:nvSpPr>
                  <p:cNvPr id="2115" name="자유형: 도형 2114">
                    <a:extLst>
                      <a:ext uri="{FF2B5EF4-FFF2-40B4-BE49-F238E27FC236}">
                        <a16:creationId xmlns:a16="http://schemas.microsoft.com/office/drawing/2014/main" id="{28D2B5FA-9914-0784-5473-182AEDE84B26}"/>
                      </a:ext>
                    </a:extLst>
                  </p:cNvPr>
                  <p:cNvSpPr/>
                  <p:nvPr/>
                </p:nvSpPr>
                <p:spPr>
                  <a:xfrm>
                    <a:off x="7984215" y="2233881"/>
                    <a:ext cx="266700" cy="514350"/>
                  </a:xfrm>
                  <a:custGeom>
                    <a:avLst/>
                    <a:gdLst>
                      <a:gd name="connsiteX0" fmla="*/ 228600 w 266700"/>
                      <a:gd name="connsiteY0" fmla="*/ 0 h 514350"/>
                      <a:gd name="connsiteX1" fmla="*/ 38100 w 266700"/>
                      <a:gd name="connsiteY1" fmla="*/ 0 h 514350"/>
                      <a:gd name="connsiteX2" fmla="*/ 0 w 266700"/>
                      <a:gd name="connsiteY2" fmla="*/ 38100 h 514350"/>
                      <a:gd name="connsiteX3" fmla="*/ 0 w 266700"/>
                      <a:gd name="connsiteY3" fmla="*/ 476250 h 514350"/>
                      <a:gd name="connsiteX4" fmla="*/ 38100 w 266700"/>
                      <a:gd name="connsiteY4" fmla="*/ 514350 h 514350"/>
                      <a:gd name="connsiteX5" fmla="*/ 228600 w 266700"/>
                      <a:gd name="connsiteY5" fmla="*/ 514350 h 514350"/>
                      <a:gd name="connsiteX6" fmla="*/ 266700 w 266700"/>
                      <a:gd name="connsiteY6" fmla="*/ 476250 h 514350"/>
                      <a:gd name="connsiteX7" fmla="*/ 266700 w 266700"/>
                      <a:gd name="connsiteY7" fmla="*/ 38100 h 514350"/>
                      <a:gd name="connsiteX8" fmla="*/ 228600 w 266700"/>
                      <a:gd name="connsiteY8" fmla="*/ 0 h 514350"/>
                      <a:gd name="connsiteX9" fmla="*/ 247650 w 266700"/>
                      <a:gd name="connsiteY9" fmla="*/ 476250 h 514350"/>
                      <a:gd name="connsiteX10" fmla="*/ 228600 w 266700"/>
                      <a:gd name="connsiteY10" fmla="*/ 495300 h 514350"/>
                      <a:gd name="connsiteX11" fmla="*/ 38100 w 266700"/>
                      <a:gd name="connsiteY11" fmla="*/ 495300 h 514350"/>
                      <a:gd name="connsiteX12" fmla="*/ 19050 w 266700"/>
                      <a:gd name="connsiteY12" fmla="*/ 476250 h 514350"/>
                      <a:gd name="connsiteX13" fmla="*/ 19050 w 266700"/>
                      <a:gd name="connsiteY13" fmla="*/ 38100 h 514350"/>
                      <a:gd name="connsiteX14" fmla="*/ 38100 w 266700"/>
                      <a:gd name="connsiteY14" fmla="*/ 19050 h 514350"/>
                      <a:gd name="connsiteX15" fmla="*/ 228600 w 266700"/>
                      <a:gd name="connsiteY15" fmla="*/ 19050 h 514350"/>
                      <a:gd name="connsiteX16" fmla="*/ 247650 w 266700"/>
                      <a:gd name="connsiteY16" fmla="*/ 38100 h 51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66700" h="514350">
                        <a:moveTo>
                          <a:pt x="228600" y="0"/>
                        </a:moveTo>
                        <a:lnTo>
                          <a:pt x="38100" y="0"/>
                        </a:lnTo>
                        <a:cubicBezTo>
                          <a:pt x="17058" y="0"/>
                          <a:pt x="0" y="17058"/>
                          <a:pt x="0" y="38100"/>
                        </a:cubicBezTo>
                        <a:lnTo>
                          <a:pt x="0" y="476250"/>
                        </a:lnTo>
                        <a:cubicBezTo>
                          <a:pt x="0" y="497292"/>
                          <a:pt x="17058" y="514350"/>
                          <a:pt x="38100" y="514350"/>
                        </a:cubicBezTo>
                        <a:lnTo>
                          <a:pt x="228600" y="514350"/>
                        </a:lnTo>
                        <a:cubicBezTo>
                          <a:pt x="249642" y="514350"/>
                          <a:pt x="266700" y="497292"/>
                          <a:pt x="266700" y="476250"/>
                        </a:cubicBezTo>
                        <a:lnTo>
                          <a:pt x="266700" y="38100"/>
                        </a:lnTo>
                        <a:cubicBezTo>
                          <a:pt x="266700" y="17058"/>
                          <a:pt x="249642" y="0"/>
                          <a:pt x="228600" y="0"/>
                        </a:cubicBezTo>
                        <a:close/>
                        <a:moveTo>
                          <a:pt x="247650" y="476250"/>
                        </a:moveTo>
                        <a:cubicBezTo>
                          <a:pt x="247650" y="486771"/>
                          <a:pt x="239121" y="495300"/>
                          <a:pt x="228600" y="495300"/>
                        </a:cubicBezTo>
                        <a:lnTo>
                          <a:pt x="38100" y="495300"/>
                        </a:lnTo>
                        <a:cubicBezTo>
                          <a:pt x="27579" y="495300"/>
                          <a:pt x="19050" y="486771"/>
                          <a:pt x="19050" y="476250"/>
                        </a:cubicBezTo>
                        <a:lnTo>
                          <a:pt x="19050" y="38100"/>
                        </a:lnTo>
                        <a:cubicBezTo>
                          <a:pt x="19050" y="27579"/>
                          <a:pt x="27579" y="19050"/>
                          <a:pt x="38100" y="19050"/>
                        </a:cubicBezTo>
                        <a:lnTo>
                          <a:pt x="228600" y="19050"/>
                        </a:lnTo>
                        <a:cubicBezTo>
                          <a:pt x="239121" y="19050"/>
                          <a:pt x="247650" y="27579"/>
                          <a:pt x="247650" y="38100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6" name="자유형: 도형 2115">
                    <a:extLst>
                      <a:ext uri="{FF2B5EF4-FFF2-40B4-BE49-F238E27FC236}">
                        <a16:creationId xmlns:a16="http://schemas.microsoft.com/office/drawing/2014/main" id="{D8DFA554-8293-B884-C62F-E1FD25BD5E2A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1008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7" name="자유형: 도형 2116">
                    <a:extLst>
                      <a:ext uri="{FF2B5EF4-FFF2-40B4-BE49-F238E27FC236}">
                        <a16:creationId xmlns:a16="http://schemas.microsoft.com/office/drawing/2014/main" id="{DCAAE785-FAB5-8999-C5A3-D2EBE789731E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6723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8" name="자유형: 도형 2117">
                    <a:extLst>
                      <a:ext uri="{FF2B5EF4-FFF2-40B4-BE49-F238E27FC236}">
                        <a16:creationId xmlns:a16="http://schemas.microsoft.com/office/drawing/2014/main" id="{2327937C-6565-38FC-7B0F-AF61BD63CF1E}"/>
                      </a:ext>
                    </a:extLst>
                  </p:cNvPr>
                  <p:cNvSpPr/>
                  <p:nvPr/>
                </p:nvSpPr>
                <p:spPr>
                  <a:xfrm>
                    <a:off x="8103277" y="2643456"/>
                    <a:ext cx="28575" cy="28575"/>
                  </a:xfrm>
                  <a:custGeom>
                    <a:avLst/>
                    <a:gdLst>
                      <a:gd name="connsiteX0" fmla="*/ 28575 w 28575"/>
                      <a:gd name="connsiteY0" fmla="*/ 14288 h 28575"/>
                      <a:gd name="connsiteX1" fmla="*/ 14288 w 28575"/>
                      <a:gd name="connsiteY1" fmla="*/ 28575 h 28575"/>
                      <a:gd name="connsiteX2" fmla="*/ 0 w 28575"/>
                      <a:gd name="connsiteY2" fmla="*/ 14288 h 28575"/>
                      <a:gd name="connsiteX3" fmla="*/ 14288 w 28575"/>
                      <a:gd name="connsiteY3" fmla="*/ 0 h 28575"/>
                      <a:gd name="connsiteX4" fmla="*/ 28575 w 28575"/>
                      <a:gd name="connsiteY4" fmla="*/ 14288 h 28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8575" h="28575">
                        <a:moveTo>
                          <a:pt x="28575" y="14288"/>
                        </a:moveTo>
                        <a:cubicBezTo>
                          <a:pt x="28575" y="22178"/>
                          <a:pt x="22178" y="28575"/>
                          <a:pt x="14288" y="28575"/>
                        </a:cubicBezTo>
                        <a:cubicBezTo>
                          <a:pt x="6397" y="28575"/>
                          <a:pt x="0" y="22178"/>
                          <a:pt x="0" y="14288"/>
                        </a:cubicBezTo>
                        <a:cubicBezTo>
                          <a:pt x="0" y="6397"/>
                          <a:pt x="6397" y="0"/>
                          <a:pt x="14288" y="0"/>
                        </a:cubicBezTo>
                        <a:cubicBezTo>
                          <a:pt x="22178" y="0"/>
                          <a:pt x="28575" y="6397"/>
                          <a:pt x="28575" y="14288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</p:grpSp>
            <p:grpSp>
              <p:nvGrpSpPr>
                <p:cNvPr id="2105" name="그룹 2104">
                  <a:extLst>
                    <a:ext uri="{FF2B5EF4-FFF2-40B4-BE49-F238E27FC236}">
                      <a16:creationId xmlns:a16="http://schemas.microsoft.com/office/drawing/2014/main" id="{240B553F-3FFF-1D84-8D89-45E0A95A1133}"/>
                    </a:ext>
                  </a:extLst>
                </p:cNvPr>
                <p:cNvGrpSpPr/>
                <p:nvPr/>
              </p:nvGrpSpPr>
              <p:grpSpPr>
                <a:xfrm>
                  <a:off x="10391685" y="3867801"/>
                  <a:ext cx="220413" cy="425083"/>
                  <a:chOff x="7984215" y="2233881"/>
                  <a:chExt cx="266700" cy="514350"/>
                </a:xfrm>
                <a:solidFill>
                  <a:schemeClr val="tx1"/>
                </a:solidFill>
              </p:grpSpPr>
              <p:sp>
                <p:nvSpPr>
                  <p:cNvPr id="2111" name="자유형: 도형 2110">
                    <a:extLst>
                      <a:ext uri="{FF2B5EF4-FFF2-40B4-BE49-F238E27FC236}">
                        <a16:creationId xmlns:a16="http://schemas.microsoft.com/office/drawing/2014/main" id="{DF2C20B2-6599-7CC5-4F91-150C6F733228}"/>
                      </a:ext>
                    </a:extLst>
                  </p:cNvPr>
                  <p:cNvSpPr/>
                  <p:nvPr/>
                </p:nvSpPr>
                <p:spPr>
                  <a:xfrm>
                    <a:off x="7984215" y="2233881"/>
                    <a:ext cx="266700" cy="514350"/>
                  </a:xfrm>
                  <a:custGeom>
                    <a:avLst/>
                    <a:gdLst>
                      <a:gd name="connsiteX0" fmla="*/ 228600 w 266700"/>
                      <a:gd name="connsiteY0" fmla="*/ 0 h 514350"/>
                      <a:gd name="connsiteX1" fmla="*/ 38100 w 266700"/>
                      <a:gd name="connsiteY1" fmla="*/ 0 h 514350"/>
                      <a:gd name="connsiteX2" fmla="*/ 0 w 266700"/>
                      <a:gd name="connsiteY2" fmla="*/ 38100 h 514350"/>
                      <a:gd name="connsiteX3" fmla="*/ 0 w 266700"/>
                      <a:gd name="connsiteY3" fmla="*/ 476250 h 514350"/>
                      <a:gd name="connsiteX4" fmla="*/ 38100 w 266700"/>
                      <a:gd name="connsiteY4" fmla="*/ 514350 h 514350"/>
                      <a:gd name="connsiteX5" fmla="*/ 228600 w 266700"/>
                      <a:gd name="connsiteY5" fmla="*/ 514350 h 514350"/>
                      <a:gd name="connsiteX6" fmla="*/ 266700 w 266700"/>
                      <a:gd name="connsiteY6" fmla="*/ 476250 h 514350"/>
                      <a:gd name="connsiteX7" fmla="*/ 266700 w 266700"/>
                      <a:gd name="connsiteY7" fmla="*/ 38100 h 514350"/>
                      <a:gd name="connsiteX8" fmla="*/ 228600 w 266700"/>
                      <a:gd name="connsiteY8" fmla="*/ 0 h 514350"/>
                      <a:gd name="connsiteX9" fmla="*/ 247650 w 266700"/>
                      <a:gd name="connsiteY9" fmla="*/ 476250 h 514350"/>
                      <a:gd name="connsiteX10" fmla="*/ 228600 w 266700"/>
                      <a:gd name="connsiteY10" fmla="*/ 495300 h 514350"/>
                      <a:gd name="connsiteX11" fmla="*/ 38100 w 266700"/>
                      <a:gd name="connsiteY11" fmla="*/ 495300 h 514350"/>
                      <a:gd name="connsiteX12" fmla="*/ 19050 w 266700"/>
                      <a:gd name="connsiteY12" fmla="*/ 476250 h 514350"/>
                      <a:gd name="connsiteX13" fmla="*/ 19050 w 266700"/>
                      <a:gd name="connsiteY13" fmla="*/ 38100 h 514350"/>
                      <a:gd name="connsiteX14" fmla="*/ 38100 w 266700"/>
                      <a:gd name="connsiteY14" fmla="*/ 19050 h 514350"/>
                      <a:gd name="connsiteX15" fmla="*/ 228600 w 266700"/>
                      <a:gd name="connsiteY15" fmla="*/ 19050 h 514350"/>
                      <a:gd name="connsiteX16" fmla="*/ 247650 w 266700"/>
                      <a:gd name="connsiteY16" fmla="*/ 38100 h 51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66700" h="514350">
                        <a:moveTo>
                          <a:pt x="228600" y="0"/>
                        </a:moveTo>
                        <a:lnTo>
                          <a:pt x="38100" y="0"/>
                        </a:lnTo>
                        <a:cubicBezTo>
                          <a:pt x="17058" y="0"/>
                          <a:pt x="0" y="17058"/>
                          <a:pt x="0" y="38100"/>
                        </a:cubicBezTo>
                        <a:lnTo>
                          <a:pt x="0" y="476250"/>
                        </a:lnTo>
                        <a:cubicBezTo>
                          <a:pt x="0" y="497292"/>
                          <a:pt x="17058" y="514350"/>
                          <a:pt x="38100" y="514350"/>
                        </a:cubicBezTo>
                        <a:lnTo>
                          <a:pt x="228600" y="514350"/>
                        </a:lnTo>
                        <a:cubicBezTo>
                          <a:pt x="249642" y="514350"/>
                          <a:pt x="266700" y="497292"/>
                          <a:pt x="266700" y="476250"/>
                        </a:cubicBezTo>
                        <a:lnTo>
                          <a:pt x="266700" y="38100"/>
                        </a:lnTo>
                        <a:cubicBezTo>
                          <a:pt x="266700" y="17058"/>
                          <a:pt x="249642" y="0"/>
                          <a:pt x="228600" y="0"/>
                        </a:cubicBezTo>
                        <a:close/>
                        <a:moveTo>
                          <a:pt x="247650" y="476250"/>
                        </a:moveTo>
                        <a:cubicBezTo>
                          <a:pt x="247650" y="486771"/>
                          <a:pt x="239121" y="495300"/>
                          <a:pt x="228600" y="495300"/>
                        </a:cubicBezTo>
                        <a:lnTo>
                          <a:pt x="38100" y="495300"/>
                        </a:lnTo>
                        <a:cubicBezTo>
                          <a:pt x="27579" y="495300"/>
                          <a:pt x="19050" y="486771"/>
                          <a:pt x="19050" y="476250"/>
                        </a:cubicBezTo>
                        <a:lnTo>
                          <a:pt x="19050" y="38100"/>
                        </a:lnTo>
                        <a:cubicBezTo>
                          <a:pt x="19050" y="27579"/>
                          <a:pt x="27579" y="19050"/>
                          <a:pt x="38100" y="19050"/>
                        </a:cubicBezTo>
                        <a:lnTo>
                          <a:pt x="228600" y="19050"/>
                        </a:lnTo>
                        <a:cubicBezTo>
                          <a:pt x="239121" y="19050"/>
                          <a:pt x="247650" y="27579"/>
                          <a:pt x="247650" y="38100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2" name="자유형: 도형 2111">
                    <a:extLst>
                      <a:ext uri="{FF2B5EF4-FFF2-40B4-BE49-F238E27FC236}">
                        <a16:creationId xmlns:a16="http://schemas.microsoft.com/office/drawing/2014/main" id="{889EBE71-946E-0BC2-B31F-9A55C0B529BD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1008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3" name="자유형: 도형 2112">
                    <a:extLst>
                      <a:ext uri="{FF2B5EF4-FFF2-40B4-BE49-F238E27FC236}">
                        <a16:creationId xmlns:a16="http://schemas.microsoft.com/office/drawing/2014/main" id="{365C44A2-6E6A-C02F-883F-AC75C49C01FC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6723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4" name="자유형: 도형 2113">
                    <a:extLst>
                      <a:ext uri="{FF2B5EF4-FFF2-40B4-BE49-F238E27FC236}">
                        <a16:creationId xmlns:a16="http://schemas.microsoft.com/office/drawing/2014/main" id="{E3232D6F-EF03-40B9-AED8-648FE98B9A0F}"/>
                      </a:ext>
                    </a:extLst>
                  </p:cNvPr>
                  <p:cNvSpPr/>
                  <p:nvPr/>
                </p:nvSpPr>
                <p:spPr>
                  <a:xfrm>
                    <a:off x="8103277" y="2643456"/>
                    <a:ext cx="28575" cy="28575"/>
                  </a:xfrm>
                  <a:custGeom>
                    <a:avLst/>
                    <a:gdLst>
                      <a:gd name="connsiteX0" fmla="*/ 28575 w 28575"/>
                      <a:gd name="connsiteY0" fmla="*/ 14288 h 28575"/>
                      <a:gd name="connsiteX1" fmla="*/ 14288 w 28575"/>
                      <a:gd name="connsiteY1" fmla="*/ 28575 h 28575"/>
                      <a:gd name="connsiteX2" fmla="*/ 0 w 28575"/>
                      <a:gd name="connsiteY2" fmla="*/ 14288 h 28575"/>
                      <a:gd name="connsiteX3" fmla="*/ 14288 w 28575"/>
                      <a:gd name="connsiteY3" fmla="*/ 0 h 28575"/>
                      <a:gd name="connsiteX4" fmla="*/ 28575 w 28575"/>
                      <a:gd name="connsiteY4" fmla="*/ 14288 h 28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8575" h="28575">
                        <a:moveTo>
                          <a:pt x="28575" y="14288"/>
                        </a:moveTo>
                        <a:cubicBezTo>
                          <a:pt x="28575" y="22178"/>
                          <a:pt x="22178" y="28575"/>
                          <a:pt x="14288" y="28575"/>
                        </a:cubicBezTo>
                        <a:cubicBezTo>
                          <a:pt x="6397" y="28575"/>
                          <a:pt x="0" y="22178"/>
                          <a:pt x="0" y="14288"/>
                        </a:cubicBezTo>
                        <a:cubicBezTo>
                          <a:pt x="0" y="6397"/>
                          <a:pt x="6397" y="0"/>
                          <a:pt x="14288" y="0"/>
                        </a:cubicBezTo>
                        <a:cubicBezTo>
                          <a:pt x="22178" y="0"/>
                          <a:pt x="28575" y="6397"/>
                          <a:pt x="28575" y="14288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</p:grpSp>
            <p:grpSp>
              <p:nvGrpSpPr>
                <p:cNvPr id="2106" name="그룹 2105">
                  <a:extLst>
                    <a:ext uri="{FF2B5EF4-FFF2-40B4-BE49-F238E27FC236}">
                      <a16:creationId xmlns:a16="http://schemas.microsoft.com/office/drawing/2014/main" id="{87ACC1E7-D6E3-BD81-C005-0FA82611377C}"/>
                    </a:ext>
                  </a:extLst>
                </p:cNvPr>
                <p:cNvGrpSpPr/>
                <p:nvPr/>
              </p:nvGrpSpPr>
              <p:grpSpPr>
                <a:xfrm>
                  <a:off x="10592240" y="3867801"/>
                  <a:ext cx="220413" cy="425083"/>
                  <a:chOff x="7984215" y="2233881"/>
                  <a:chExt cx="266700" cy="514350"/>
                </a:xfrm>
                <a:solidFill>
                  <a:schemeClr val="tx1"/>
                </a:solidFill>
              </p:grpSpPr>
              <p:sp>
                <p:nvSpPr>
                  <p:cNvPr id="2107" name="자유형: 도형 2106">
                    <a:extLst>
                      <a:ext uri="{FF2B5EF4-FFF2-40B4-BE49-F238E27FC236}">
                        <a16:creationId xmlns:a16="http://schemas.microsoft.com/office/drawing/2014/main" id="{5AA0D917-68C5-DFB7-FCB3-872B0DA9CF5C}"/>
                      </a:ext>
                    </a:extLst>
                  </p:cNvPr>
                  <p:cNvSpPr/>
                  <p:nvPr/>
                </p:nvSpPr>
                <p:spPr>
                  <a:xfrm>
                    <a:off x="7984215" y="2233881"/>
                    <a:ext cx="266700" cy="514350"/>
                  </a:xfrm>
                  <a:custGeom>
                    <a:avLst/>
                    <a:gdLst>
                      <a:gd name="connsiteX0" fmla="*/ 228600 w 266700"/>
                      <a:gd name="connsiteY0" fmla="*/ 0 h 514350"/>
                      <a:gd name="connsiteX1" fmla="*/ 38100 w 266700"/>
                      <a:gd name="connsiteY1" fmla="*/ 0 h 514350"/>
                      <a:gd name="connsiteX2" fmla="*/ 0 w 266700"/>
                      <a:gd name="connsiteY2" fmla="*/ 38100 h 514350"/>
                      <a:gd name="connsiteX3" fmla="*/ 0 w 266700"/>
                      <a:gd name="connsiteY3" fmla="*/ 476250 h 514350"/>
                      <a:gd name="connsiteX4" fmla="*/ 38100 w 266700"/>
                      <a:gd name="connsiteY4" fmla="*/ 514350 h 514350"/>
                      <a:gd name="connsiteX5" fmla="*/ 228600 w 266700"/>
                      <a:gd name="connsiteY5" fmla="*/ 514350 h 514350"/>
                      <a:gd name="connsiteX6" fmla="*/ 266700 w 266700"/>
                      <a:gd name="connsiteY6" fmla="*/ 476250 h 514350"/>
                      <a:gd name="connsiteX7" fmla="*/ 266700 w 266700"/>
                      <a:gd name="connsiteY7" fmla="*/ 38100 h 514350"/>
                      <a:gd name="connsiteX8" fmla="*/ 228600 w 266700"/>
                      <a:gd name="connsiteY8" fmla="*/ 0 h 514350"/>
                      <a:gd name="connsiteX9" fmla="*/ 247650 w 266700"/>
                      <a:gd name="connsiteY9" fmla="*/ 476250 h 514350"/>
                      <a:gd name="connsiteX10" fmla="*/ 228600 w 266700"/>
                      <a:gd name="connsiteY10" fmla="*/ 495300 h 514350"/>
                      <a:gd name="connsiteX11" fmla="*/ 38100 w 266700"/>
                      <a:gd name="connsiteY11" fmla="*/ 495300 h 514350"/>
                      <a:gd name="connsiteX12" fmla="*/ 19050 w 266700"/>
                      <a:gd name="connsiteY12" fmla="*/ 476250 h 514350"/>
                      <a:gd name="connsiteX13" fmla="*/ 19050 w 266700"/>
                      <a:gd name="connsiteY13" fmla="*/ 38100 h 514350"/>
                      <a:gd name="connsiteX14" fmla="*/ 38100 w 266700"/>
                      <a:gd name="connsiteY14" fmla="*/ 19050 h 514350"/>
                      <a:gd name="connsiteX15" fmla="*/ 228600 w 266700"/>
                      <a:gd name="connsiteY15" fmla="*/ 19050 h 514350"/>
                      <a:gd name="connsiteX16" fmla="*/ 247650 w 266700"/>
                      <a:gd name="connsiteY16" fmla="*/ 38100 h 5143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266700" h="514350">
                        <a:moveTo>
                          <a:pt x="228600" y="0"/>
                        </a:moveTo>
                        <a:lnTo>
                          <a:pt x="38100" y="0"/>
                        </a:lnTo>
                        <a:cubicBezTo>
                          <a:pt x="17058" y="0"/>
                          <a:pt x="0" y="17058"/>
                          <a:pt x="0" y="38100"/>
                        </a:cubicBezTo>
                        <a:lnTo>
                          <a:pt x="0" y="476250"/>
                        </a:lnTo>
                        <a:cubicBezTo>
                          <a:pt x="0" y="497292"/>
                          <a:pt x="17058" y="514350"/>
                          <a:pt x="38100" y="514350"/>
                        </a:cubicBezTo>
                        <a:lnTo>
                          <a:pt x="228600" y="514350"/>
                        </a:lnTo>
                        <a:cubicBezTo>
                          <a:pt x="249642" y="514350"/>
                          <a:pt x="266700" y="497292"/>
                          <a:pt x="266700" y="476250"/>
                        </a:cubicBezTo>
                        <a:lnTo>
                          <a:pt x="266700" y="38100"/>
                        </a:lnTo>
                        <a:cubicBezTo>
                          <a:pt x="266700" y="17058"/>
                          <a:pt x="249642" y="0"/>
                          <a:pt x="228600" y="0"/>
                        </a:cubicBezTo>
                        <a:close/>
                        <a:moveTo>
                          <a:pt x="247650" y="476250"/>
                        </a:moveTo>
                        <a:cubicBezTo>
                          <a:pt x="247650" y="486771"/>
                          <a:pt x="239121" y="495300"/>
                          <a:pt x="228600" y="495300"/>
                        </a:cubicBezTo>
                        <a:lnTo>
                          <a:pt x="38100" y="495300"/>
                        </a:lnTo>
                        <a:cubicBezTo>
                          <a:pt x="27579" y="495300"/>
                          <a:pt x="19050" y="486771"/>
                          <a:pt x="19050" y="476250"/>
                        </a:cubicBezTo>
                        <a:lnTo>
                          <a:pt x="19050" y="38100"/>
                        </a:lnTo>
                        <a:cubicBezTo>
                          <a:pt x="19050" y="27579"/>
                          <a:pt x="27579" y="19050"/>
                          <a:pt x="38100" y="19050"/>
                        </a:cubicBezTo>
                        <a:lnTo>
                          <a:pt x="228600" y="19050"/>
                        </a:lnTo>
                        <a:cubicBezTo>
                          <a:pt x="239121" y="19050"/>
                          <a:pt x="247650" y="27579"/>
                          <a:pt x="247650" y="38100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08" name="자유형: 도형 2107">
                    <a:extLst>
                      <a:ext uri="{FF2B5EF4-FFF2-40B4-BE49-F238E27FC236}">
                        <a16:creationId xmlns:a16="http://schemas.microsoft.com/office/drawing/2014/main" id="{DDFB6251-FEA7-B0C2-103C-F9E6D9206A1C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1008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09" name="자유형: 도형 2108">
                    <a:extLst>
                      <a:ext uri="{FF2B5EF4-FFF2-40B4-BE49-F238E27FC236}">
                        <a16:creationId xmlns:a16="http://schemas.microsoft.com/office/drawing/2014/main" id="{B66BD5D2-40AE-28BA-E9E9-BF0492B75DBD}"/>
                      </a:ext>
                    </a:extLst>
                  </p:cNvPr>
                  <p:cNvSpPr/>
                  <p:nvPr/>
                </p:nvSpPr>
                <p:spPr>
                  <a:xfrm>
                    <a:off x="8041365" y="2367231"/>
                    <a:ext cx="152400" cy="19050"/>
                  </a:xfrm>
                  <a:custGeom>
                    <a:avLst/>
                    <a:gdLst>
                      <a:gd name="connsiteX0" fmla="*/ 0 w 152400"/>
                      <a:gd name="connsiteY0" fmla="*/ 0 h 19050"/>
                      <a:gd name="connsiteX1" fmla="*/ 152400 w 152400"/>
                      <a:gd name="connsiteY1" fmla="*/ 0 h 19050"/>
                      <a:gd name="connsiteX2" fmla="*/ 152400 w 152400"/>
                      <a:gd name="connsiteY2" fmla="*/ 19050 h 19050"/>
                      <a:gd name="connsiteX3" fmla="*/ 0 w 152400"/>
                      <a:gd name="connsiteY3" fmla="*/ 19050 h 19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52400" h="19050">
                        <a:moveTo>
                          <a:pt x="0" y="0"/>
                        </a:moveTo>
                        <a:lnTo>
                          <a:pt x="152400" y="0"/>
                        </a:lnTo>
                        <a:lnTo>
                          <a:pt x="152400" y="19050"/>
                        </a:lnTo>
                        <a:lnTo>
                          <a:pt x="0" y="19050"/>
                        </a:ln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  <p:sp>
                <p:nvSpPr>
                  <p:cNvPr id="2110" name="자유형: 도형 2109">
                    <a:extLst>
                      <a:ext uri="{FF2B5EF4-FFF2-40B4-BE49-F238E27FC236}">
                        <a16:creationId xmlns:a16="http://schemas.microsoft.com/office/drawing/2014/main" id="{F9577380-BC29-50A2-4914-FA405EAF130E}"/>
                      </a:ext>
                    </a:extLst>
                  </p:cNvPr>
                  <p:cNvSpPr/>
                  <p:nvPr/>
                </p:nvSpPr>
                <p:spPr>
                  <a:xfrm>
                    <a:off x="8103277" y="2643456"/>
                    <a:ext cx="28575" cy="28575"/>
                  </a:xfrm>
                  <a:custGeom>
                    <a:avLst/>
                    <a:gdLst>
                      <a:gd name="connsiteX0" fmla="*/ 28575 w 28575"/>
                      <a:gd name="connsiteY0" fmla="*/ 14288 h 28575"/>
                      <a:gd name="connsiteX1" fmla="*/ 14288 w 28575"/>
                      <a:gd name="connsiteY1" fmla="*/ 28575 h 28575"/>
                      <a:gd name="connsiteX2" fmla="*/ 0 w 28575"/>
                      <a:gd name="connsiteY2" fmla="*/ 14288 h 28575"/>
                      <a:gd name="connsiteX3" fmla="*/ 14288 w 28575"/>
                      <a:gd name="connsiteY3" fmla="*/ 0 h 28575"/>
                      <a:gd name="connsiteX4" fmla="*/ 28575 w 28575"/>
                      <a:gd name="connsiteY4" fmla="*/ 14288 h 28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8575" h="28575">
                        <a:moveTo>
                          <a:pt x="28575" y="14288"/>
                        </a:moveTo>
                        <a:cubicBezTo>
                          <a:pt x="28575" y="22178"/>
                          <a:pt x="22178" y="28575"/>
                          <a:pt x="14288" y="28575"/>
                        </a:cubicBezTo>
                        <a:cubicBezTo>
                          <a:pt x="6397" y="28575"/>
                          <a:pt x="0" y="22178"/>
                          <a:pt x="0" y="14288"/>
                        </a:cubicBezTo>
                        <a:cubicBezTo>
                          <a:pt x="0" y="6397"/>
                          <a:pt x="6397" y="0"/>
                          <a:pt x="14288" y="0"/>
                        </a:cubicBezTo>
                        <a:cubicBezTo>
                          <a:pt x="22178" y="0"/>
                          <a:pt x="28575" y="6397"/>
                          <a:pt x="28575" y="14288"/>
                        </a:cubicBezTo>
                        <a:close/>
                      </a:path>
                    </a:pathLst>
                  </a:custGeom>
                  <a:grpFill/>
                  <a:ln w="9525" cap="flat">
                    <a:solidFill>
                      <a:schemeClr val="tx1"/>
                    </a:solidFill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ko-KR" altLang="en-US" sz="1200"/>
                  </a:p>
                </p:txBody>
              </p:sp>
            </p:grpSp>
          </p:grpSp>
          <p:sp>
            <p:nvSpPr>
              <p:cNvPr id="2103" name="TextBox 2102">
                <a:extLst>
                  <a:ext uri="{FF2B5EF4-FFF2-40B4-BE49-F238E27FC236}">
                    <a16:creationId xmlns:a16="http://schemas.microsoft.com/office/drawing/2014/main" id="{21750B57-BDC9-1E4E-69AA-D5BD41DEF722}"/>
                  </a:ext>
                </a:extLst>
              </p:cNvPr>
              <p:cNvSpPr txBox="1"/>
              <p:nvPr/>
            </p:nvSpPr>
            <p:spPr>
              <a:xfrm>
                <a:off x="9648412" y="4719717"/>
                <a:ext cx="914367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/>
                  <a:t>Aggregator</a:t>
                </a:r>
                <a:endParaRPr lang="ko-KR" altLang="en-US" sz="1000" b="1" dirty="0"/>
              </a:p>
            </p:txBody>
          </p:sp>
        </p:grpSp>
        <p:grpSp>
          <p:nvGrpSpPr>
            <p:cNvPr id="2066" name="그룹 2065">
              <a:extLst>
                <a:ext uri="{FF2B5EF4-FFF2-40B4-BE49-F238E27FC236}">
                  <a16:creationId xmlns:a16="http://schemas.microsoft.com/office/drawing/2014/main" id="{F166489D-2398-576F-6ED8-E585A2AFEDEB}"/>
                </a:ext>
              </a:extLst>
            </p:cNvPr>
            <p:cNvGrpSpPr/>
            <p:nvPr/>
          </p:nvGrpSpPr>
          <p:grpSpPr>
            <a:xfrm>
              <a:off x="9771569" y="2415721"/>
              <a:ext cx="1703964" cy="833037"/>
              <a:chOff x="9289192" y="2947436"/>
              <a:chExt cx="1703964" cy="916341"/>
            </a:xfrm>
          </p:grpSpPr>
          <p:sp>
            <p:nvSpPr>
              <p:cNvPr id="2074" name="TextBox 2073">
                <a:extLst>
                  <a:ext uri="{FF2B5EF4-FFF2-40B4-BE49-F238E27FC236}">
                    <a16:creationId xmlns:a16="http://schemas.microsoft.com/office/drawing/2014/main" id="{C252AFD1-3B7C-7A14-5B8C-30F0ACD7AA6B}"/>
                  </a:ext>
                </a:extLst>
              </p:cNvPr>
              <p:cNvSpPr txBox="1"/>
              <p:nvPr/>
            </p:nvSpPr>
            <p:spPr>
              <a:xfrm>
                <a:off x="9289192" y="3617556"/>
                <a:ext cx="170396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/>
                  <a:t>Updated model</a:t>
                </a:r>
                <a:endParaRPr lang="ko-KR" altLang="en-US" sz="1000" b="1" dirty="0"/>
              </a:p>
            </p:txBody>
          </p:sp>
          <p:grpSp>
            <p:nvGrpSpPr>
              <p:cNvPr id="2075" name="그룹 2074">
                <a:extLst>
                  <a:ext uri="{FF2B5EF4-FFF2-40B4-BE49-F238E27FC236}">
                    <a16:creationId xmlns:a16="http://schemas.microsoft.com/office/drawing/2014/main" id="{2B151B69-7637-C26A-8616-789F805EA9E2}"/>
                  </a:ext>
                </a:extLst>
              </p:cNvPr>
              <p:cNvGrpSpPr/>
              <p:nvPr/>
            </p:nvGrpSpPr>
            <p:grpSpPr>
              <a:xfrm>
                <a:off x="9832985" y="2947436"/>
                <a:ext cx="639449" cy="613529"/>
                <a:chOff x="10017277" y="2500351"/>
                <a:chExt cx="639449" cy="613529"/>
              </a:xfrm>
            </p:grpSpPr>
            <p:sp>
              <p:nvSpPr>
                <p:cNvPr id="2076" name="타원 2075">
                  <a:extLst>
                    <a:ext uri="{FF2B5EF4-FFF2-40B4-BE49-F238E27FC236}">
                      <a16:creationId xmlns:a16="http://schemas.microsoft.com/office/drawing/2014/main" id="{58A05A5E-AF65-63F5-5401-A5D1225AD4AD}"/>
                    </a:ext>
                  </a:extLst>
                </p:cNvPr>
                <p:cNvSpPr/>
                <p:nvPr/>
              </p:nvSpPr>
              <p:spPr>
                <a:xfrm>
                  <a:off x="10198393" y="2503154"/>
                  <a:ext cx="89256" cy="8925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77" name="타원 2076">
                  <a:extLst>
                    <a:ext uri="{FF2B5EF4-FFF2-40B4-BE49-F238E27FC236}">
                      <a16:creationId xmlns:a16="http://schemas.microsoft.com/office/drawing/2014/main" id="{27EB430D-D995-C1EF-7CE6-12D74B809798}"/>
                    </a:ext>
                  </a:extLst>
                </p:cNvPr>
                <p:cNvSpPr/>
                <p:nvPr/>
              </p:nvSpPr>
              <p:spPr>
                <a:xfrm>
                  <a:off x="10198393" y="2674411"/>
                  <a:ext cx="89256" cy="89256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78" name="타원 2077">
                  <a:extLst>
                    <a:ext uri="{FF2B5EF4-FFF2-40B4-BE49-F238E27FC236}">
                      <a16:creationId xmlns:a16="http://schemas.microsoft.com/office/drawing/2014/main" id="{CEE66E66-7670-CBDC-CB75-0B14860606F0}"/>
                    </a:ext>
                  </a:extLst>
                </p:cNvPr>
                <p:cNvSpPr/>
                <p:nvPr/>
              </p:nvSpPr>
              <p:spPr>
                <a:xfrm>
                  <a:off x="10198393" y="2849517"/>
                  <a:ext cx="89256" cy="8925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79" name="타원 2078">
                  <a:extLst>
                    <a:ext uri="{FF2B5EF4-FFF2-40B4-BE49-F238E27FC236}">
                      <a16:creationId xmlns:a16="http://schemas.microsoft.com/office/drawing/2014/main" id="{0D0685CB-9DE5-5A16-5EA4-D6F0116D1758}"/>
                    </a:ext>
                  </a:extLst>
                </p:cNvPr>
                <p:cNvSpPr/>
                <p:nvPr/>
              </p:nvSpPr>
              <p:spPr>
                <a:xfrm>
                  <a:off x="10198393" y="3024624"/>
                  <a:ext cx="89256" cy="8925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0" name="타원 2079">
                  <a:extLst>
                    <a:ext uri="{FF2B5EF4-FFF2-40B4-BE49-F238E27FC236}">
                      <a16:creationId xmlns:a16="http://schemas.microsoft.com/office/drawing/2014/main" id="{C3E20F91-E9FA-80B9-0A0C-8528D6C071E4}"/>
                    </a:ext>
                  </a:extLst>
                </p:cNvPr>
                <p:cNvSpPr/>
                <p:nvPr/>
              </p:nvSpPr>
              <p:spPr>
                <a:xfrm>
                  <a:off x="10386857" y="2500351"/>
                  <a:ext cx="89256" cy="8925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1" name="타원 2080">
                  <a:extLst>
                    <a:ext uri="{FF2B5EF4-FFF2-40B4-BE49-F238E27FC236}">
                      <a16:creationId xmlns:a16="http://schemas.microsoft.com/office/drawing/2014/main" id="{4ADD821D-DA3D-E722-3D69-9041060149BF}"/>
                    </a:ext>
                  </a:extLst>
                </p:cNvPr>
                <p:cNvSpPr/>
                <p:nvPr/>
              </p:nvSpPr>
              <p:spPr>
                <a:xfrm>
                  <a:off x="10386857" y="2671608"/>
                  <a:ext cx="89256" cy="8925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2" name="타원 2081">
                  <a:extLst>
                    <a:ext uri="{FF2B5EF4-FFF2-40B4-BE49-F238E27FC236}">
                      <a16:creationId xmlns:a16="http://schemas.microsoft.com/office/drawing/2014/main" id="{49231E04-155A-1233-7A28-51A66A2D7873}"/>
                    </a:ext>
                  </a:extLst>
                </p:cNvPr>
                <p:cNvSpPr/>
                <p:nvPr/>
              </p:nvSpPr>
              <p:spPr>
                <a:xfrm>
                  <a:off x="10386857" y="2846715"/>
                  <a:ext cx="89256" cy="89256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3" name="타원 2082">
                  <a:extLst>
                    <a:ext uri="{FF2B5EF4-FFF2-40B4-BE49-F238E27FC236}">
                      <a16:creationId xmlns:a16="http://schemas.microsoft.com/office/drawing/2014/main" id="{8FDBF2F2-E8B9-3C0C-9BFC-D4E8A0E80CB9}"/>
                    </a:ext>
                  </a:extLst>
                </p:cNvPr>
                <p:cNvSpPr/>
                <p:nvPr/>
              </p:nvSpPr>
              <p:spPr>
                <a:xfrm>
                  <a:off x="10386857" y="3021822"/>
                  <a:ext cx="89256" cy="8925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4" name="타원 2083">
                  <a:extLst>
                    <a:ext uri="{FF2B5EF4-FFF2-40B4-BE49-F238E27FC236}">
                      <a16:creationId xmlns:a16="http://schemas.microsoft.com/office/drawing/2014/main" id="{CBFD2F9E-B20C-F2A2-E488-F0E001381126}"/>
                    </a:ext>
                  </a:extLst>
                </p:cNvPr>
                <p:cNvSpPr/>
                <p:nvPr/>
              </p:nvSpPr>
              <p:spPr>
                <a:xfrm>
                  <a:off x="10017277" y="2591542"/>
                  <a:ext cx="89256" cy="8925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5" name="타원 2084">
                  <a:extLst>
                    <a:ext uri="{FF2B5EF4-FFF2-40B4-BE49-F238E27FC236}">
                      <a16:creationId xmlns:a16="http://schemas.microsoft.com/office/drawing/2014/main" id="{E2ADDB88-FD44-9854-413C-90ECC1775D80}"/>
                    </a:ext>
                  </a:extLst>
                </p:cNvPr>
                <p:cNvSpPr/>
                <p:nvPr/>
              </p:nvSpPr>
              <p:spPr>
                <a:xfrm>
                  <a:off x="10017277" y="2766649"/>
                  <a:ext cx="89256" cy="8925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6" name="타원 2085">
                  <a:extLst>
                    <a:ext uri="{FF2B5EF4-FFF2-40B4-BE49-F238E27FC236}">
                      <a16:creationId xmlns:a16="http://schemas.microsoft.com/office/drawing/2014/main" id="{6FA0EAC3-F8CC-DBBD-626E-80E726B20F5D}"/>
                    </a:ext>
                  </a:extLst>
                </p:cNvPr>
                <p:cNvSpPr/>
                <p:nvPr/>
              </p:nvSpPr>
              <p:spPr>
                <a:xfrm>
                  <a:off x="10017277" y="2941755"/>
                  <a:ext cx="89256" cy="89256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7" name="타원 2086">
                  <a:extLst>
                    <a:ext uri="{FF2B5EF4-FFF2-40B4-BE49-F238E27FC236}">
                      <a16:creationId xmlns:a16="http://schemas.microsoft.com/office/drawing/2014/main" id="{9F94CB00-CD60-A436-E0C5-C967658DC356}"/>
                    </a:ext>
                  </a:extLst>
                </p:cNvPr>
                <p:cNvSpPr/>
                <p:nvPr/>
              </p:nvSpPr>
              <p:spPr>
                <a:xfrm>
                  <a:off x="10567470" y="2671608"/>
                  <a:ext cx="89256" cy="89256"/>
                </a:xfrm>
                <a:prstGeom prst="ellipse">
                  <a:avLst/>
                </a:prstGeom>
                <a:solidFill>
                  <a:schemeClr val="accent6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sp>
              <p:nvSpPr>
                <p:cNvPr id="2088" name="타원 2087">
                  <a:extLst>
                    <a:ext uri="{FF2B5EF4-FFF2-40B4-BE49-F238E27FC236}">
                      <a16:creationId xmlns:a16="http://schemas.microsoft.com/office/drawing/2014/main" id="{017A25D8-DB8C-E09E-BB06-D503612825B5}"/>
                    </a:ext>
                  </a:extLst>
                </p:cNvPr>
                <p:cNvSpPr/>
                <p:nvPr/>
              </p:nvSpPr>
              <p:spPr>
                <a:xfrm>
                  <a:off x="10567470" y="2846715"/>
                  <a:ext cx="89256" cy="8925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/>
                </a:p>
              </p:txBody>
            </p:sp>
            <p:cxnSp>
              <p:nvCxnSpPr>
                <p:cNvPr id="2089" name="직선 연결선 2088">
                  <a:extLst>
                    <a:ext uri="{FF2B5EF4-FFF2-40B4-BE49-F238E27FC236}">
                      <a16:creationId xmlns:a16="http://schemas.microsoft.com/office/drawing/2014/main" id="{E218A925-159A-4BEC-FC16-31AAE9BA2896}"/>
                    </a:ext>
                  </a:extLst>
                </p:cNvPr>
                <p:cNvCxnSpPr>
                  <a:stCxn id="2084" idx="7"/>
                  <a:endCxn id="2076" idx="2"/>
                </p:cNvCxnSpPr>
                <p:nvPr/>
              </p:nvCxnSpPr>
              <p:spPr>
                <a:xfrm flipV="1">
                  <a:off x="10093462" y="2547782"/>
                  <a:ext cx="104931" cy="5683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0" name="직선 연결선 2089">
                  <a:extLst>
                    <a:ext uri="{FF2B5EF4-FFF2-40B4-BE49-F238E27FC236}">
                      <a16:creationId xmlns:a16="http://schemas.microsoft.com/office/drawing/2014/main" id="{7F96D814-C46B-BFDF-2F6D-2622342A5727}"/>
                    </a:ext>
                  </a:extLst>
                </p:cNvPr>
                <p:cNvCxnSpPr>
                  <a:cxnSpLocks/>
                  <a:stCxn id="2076" idx="6"/>
                  <a:endCxn id="2080" idx="2"/>
                </p:cNvCxnSpPr>
                <p:nvPr/>
              </p:nvCxnSpPr>
              <p:spPr>
                <a:xfrm flipV="1">
                  <a:off x="10287649" y="2544979"/>
                  <a:ext cx="99208" cy="280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1" name="직선 연결선 2090">
                  <a:extLst>
                    <a:ext uri="{FF2B5EF4-FFF2-40B4-BE49-F238E27FC236}">
                      <a16:creationId xmlns:a16="http://schemas.microsoft.com/office/drawing/2014/main" id="{93661E42-ED45-4206-983E-BCB9BA8AD524}"/>
                    </a:ext>
                  </a:extLst>
                </p:cNvPr>
                <p:cNvCxnSpPr>
                  <a:cxnSpLocks/>
                  <a:stCxn id="2080" idx="5"/>
                  <a:endCxn id="2087" idx="1"/>
                </p:cNvCxnSpPr>
                <p:nvPr/>
              </p:nvCxnSpPr>
              <p:spPr>
                <a:xfrm>
                  <a:off x="10463043" y="2576536"/>
                  <a:ext cx="117498" cy="10814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2" name="직선 연결선 2091">
                  <a:extLst>
                    <a:ext uri="{FF2B5EF4-FFF2-40B4-BE49-F238E27FC236}">
                      <a16:creationId xmlns:a16="http://schemas.microsoft.com/office/drawing/2014/main" id="{84EF58C3-1E9E-0F50-C080-8F1B46B3DB1B}"/>
                    </a:ext>
                  </a:extLst>
                </p:cNvPr>
                <p:cNvCxnSpPr>
                  <a:cxnSpLocks/>
                  <a:stCxn id="2085" idx="7"/>
                  <a:endCxn id="2077" idx="2"/>
                </p:cNvCxnSpPr>
                <p:nvPr/>
              </p:nvCxnSpPr>
              <p:spPr>
                <a:xfrm flipV="1">
                  <a:off x="10093462" y="2719039"/>
                  <a:ext cx="104931" cy="60681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3" name="직선 연결선 2092">
                  <a:extLst>
                    <a:ext uri="{FF2B5EF4-FFF2-40B4-BE49-F238E27FC236}">
                      <a16:creationId xmlns:a16="http://schemas.microsoft.com/office/drawing/2014/main" id="{DCCDFDDC-D69C-F13B-7A0C-664849AEFC6E}"/>
                    </a:ext>
                  </a:extLst>
                </p:cNvPr>
                <p:cNvCxnSpPr>
                  <a:cxnSpLocks/>
                  <a:stCxn id="2085" idx="5"/>
                  <a:endCxn id="2078" idx="2"/>
                </p:cNvCxnSpPr>
                <p:nvPr/>
              </p:nvCxnSpPr>
              <p:spPr>
                <a:xfrm>
                  <a:off x="10093462" y="2842834"/>
                  <a:ext cx="104931" cy="513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4" name="직선 연결선 2093">
                  <a:extLst>
                    <a:ext uri="{FF2B5EF4-FFF2-40B4-BE49-F238E27FC236}">
                      <a16:creationId xmlns:a16="http://schemas.microsoft.com/office/drawing/2014/main" id="{3A77DA58-0F17-BA3D-DA30-C44A4949D71F}"/>
                    </a:ext>
                  </a:extLst>
                </p:cNvPr>
                <p:cNvCxnSpPr>
                  <a:cxnSpLocks/>
                  <a:stCxn id="2086" idx="5"/>
                  <a:endCxn id="2079" idx="2"/>
                </p:cNvCxnSpPr>
                <p:nvPr/>
              </p:nvCxnSpPr>
              <p:spPr>
                <a:xfrm>
                  <a:off x="10093462" y="3017941"/>
                  <a:ext cx="104931" cy="513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5" name="직선 연결선 2094">
                  <a:extLst>
                    <a:ext uri="{FF2B5EF4-FFF2-40B4-BE49-F238E27FC236}">
                      <a16:creationId xmlns:a16="http://schemas.microsoft.com/office/drawing/2014/main" id="{EF250C8E-70D6-6C17-FFC4-AF05C95D20A5}"/>
                    </a:ext>
                  </a:extLst>
                </p:cNvPr>
                <p:cNvCxnSpPr>
                  <a:cxnSpLocks/>
                  <a:stCxn id="2079" idx="6"/>
                  <a:endCxn id="2083" idx="2"/>
                </p:cNvCxnSpPr>
                <p:nvPr/>
              </p:nvCxnSpPr>
              <p:spPr>
                <a:xfrm flipV="1">
                  <a:off x="10287649" y="3066450"/>
                  <a:ext cx="99208" cy="280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6" name="직선 연결선 2095">
                  <a:extLst>
                    <a:ext uri="{FF2B5EF4-FFF2-40B4-BE49-F238E27FC236}">
                      <a16:creationId xmlns:a16="http://schemas.microsoft.com/office/drawing/2014/main" id="{4741DBA4-F0DF-EDE0-1EB4-82F51FEF712C}"/>
                    </a:ext>
                  </a:extLst>
                </p:cNvPr>
                <p:cNvCxnSpPr>
                  <a:cxnSpLocks/>
                  <a:stCxn id="2078" idx="7"/>
                  <a:endCxn id="2081" idx="3"/>
                </p:cNvCxnSpPr>
                <p:nvPr/>
              </p:nvCxnSpPr>
              <p:spPr>
                <a:xfrm flipV="1">
                  <a:off x="10274578" y="2747793"/>
                  <a:ext cx="125350" cy="11479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7" name="직선 연결선 2096">
                  <a:extLst>
                    <a:ext uri="{FF2B5EF4-FFF2-40B4-BE49-F238E27FC236}">
                      <a16:creationId xmlns:a16="http://schemas.microsoft.com/office/drawing/2014/main" id="{A3AB7067-2D90-ACCB-93B5-407DF23B60C4}"/>
                    </a:ext>
                  </a:extLst>
                </p:cNvPr>
                <p:cNvCxnSpPr>
                  <a:cxnSpLocks/>
                  <a:stCxn id="2077" idx="5"/>
                  <a:endCxn id="2082" idx="1"/>
                </p:cNvCxnSpPr>
                <p:nvPr/>
              </p:nvCxnSpPr>
              <p:spPr>
                <a:xfrm>
                  <a:off x="10274578" y="2750596"/>
                  <a:ext cx="125350" cy="10919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8" name="직선 연결선 2097">
                  <a:extLst>
                    <a:ext uri="{FF2B5EF4-FFF2-40B4-BE49-F238E27FC236}">
                      <a16:creationId xmlns:a16="http://schemas.microsoft.com/office/drawing/2014/main" id="{7435CD89-478C-A948-78E0-D857CB31F711}"/>
                    </a:ext>
                  </a:extLst>
                </p:cNvPr>
                <p:cNvCxnSpPr>
                  <a:cxnSpLocks/>
                  <a:stCxn id="2081" idx="6"/>
                  <a:endCxn id="2087" idx="2"/>
                </p:cNvCxnSpPr>
                <p:nvPr/>
              </p:nvCxnSpPr>
              <p:spPr>
                <a:xfrm>
                  <a:off x="10476114" y="2716236"/>
                  <a:ext cx="91356" cy="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99" name="직선 연결선 2098">
                  <a:extLst>
                    <a:ext uri="{FF2B5EF4-FFF2-40B4-BE49-F238E27FC236}">
                      <a16:creationId xmlns:a16="http://schemas.microsoft.com/office/drawing/2014/main" id="{B0DD4217-B5DE-2607-5F13-53FE5B462AB9}"/>
                    </a:ext>
                  </a:extLst>
                </p:cNvPr>
                <p:cNvCxnSpPr>
                  <a:cxnSpLocks/>
                  <a:stCxn id="2082" idx="6"/>
                  <a:endCxn id="2088" idx="2"/>
                </p:cNvCxnSpPr>
                <p:nvPr/>
              </p:nvCxnSpPr>
              <p:spPr>
                <a:xfrm>
                  <a:off x="10476114" y="2891343"/>
                  <a:ext cx="91356" cy="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00" name="직선 연결선 2099">
                  <a:extLst>
                    <a:ext uri="{FF2B5EF4-FFF2-40B4-BE49-F238E27FC236}">
                      <a16:creationId xmlns:a16="http://schemas.microsoft.com/office/drawing/2014/main" id="{4927486C-5BA9-5303-550F-17B9B3F4D3F0}"/>
                    </a:ext>
                  </a:extLst>
                </p:cNvPr>
                <p:cNvCxnSpPr>
                  <a:cxnSpLocks/>
                  <a:stCxn id="2083" idx="7"/>
                  <a:endCxn id="2088" idx="3"/>
                </p:cNvCxnSpPr>
                <p:nvPr/>
              </p:nvCxnSpPr>
              <p:spPr>
                <a:xfrm flipV="1">
                  <a:off x="10463043" y="2922900"/>
                  <a:ext cx="117498" cy="111993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01" name="직선 연결선 2100">
                  <a:extLst>
                    <a:ext uri="{FF2B5EF4-FFF2-40B4-BE49-F238E27FC236}">
                      <a16:creationId xmlns:a16="http://schemas.microsoft.com/office/drawing/2014/main" id="{721F3441-9C3F-EA24-0A6D-202474AA919D}"/>
                    </a:ext>
                  </a:extLst>
                </p:cNvPr>
                <p:cNvCxnSpPr>
                  <a:cxnSpLocks/>
                  <a:stCxn id="2087" idx="4"/>
                  <a:endCxn id="2088" idx="0"/>
                </p:cNvCxnSpPr>
                <p:nvPr/>
              </p:nvCxnSpPr>
              <p:spPr>
                <a:xfrm>
                  <a:off x="10612098" y="2760865"/>
                  <a:ext cx="0" cy="8585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067" name="직선 화살표 연결선 2066">
              <a:extLst>
                <a:ext uri="{FF2B5EF4-FFF2-40B4-BE49-F238E27FC236}">
                  <a16:creationId xmlns:a16="http://schemas.microsoft.com/office/drawing/2014/main" id="{963B8B27-1F2E-CAD7-B876-0958122BA3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4540" y="3153349"/>
              <a:ext cx="1105754" cy="46498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8" name="직선 화살표 연결선 2067">
              <a:extLst>
                <a:ext uri="{FF2B5EF4-FFF2-40B4-BE49-F238E27FC236}">
                  <a16:creationId xmlns:a16="http://schemas.microsoft.com/office/drawing/2014/main" id="{346CC331-061B-DF00-F711-8FA1E0734F2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903310" y="3163043"/>
              <a:ext cx="2381" cy="448005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69" name="직선 화살표 연결선 2068">
              <a:extLst>
                <a:ext uri="{FF2B5EF4-FFF2-40B4-BE49-F238E27FC236}">
                  <a16:creationId xmlns:a16="http://schemas.microsoft.com/office/drawing/2014/main" id="{E58222DA-FE78-4478-5483-6AD7D72CFA5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46326" y="3153349"/>
              <a:ext cx="1110516" cy="46498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70" name="TextBox 2069">
              <a:extLst>
                <a:ext uri="{FF2B5EF4-FFF2-40B4-BE49-F238E27FC236}">
                  <a16:creationId xmlns:a16="http://schemas.microsoft.com/office/drawing/2014/main" id="{40FDCE4A-14A3-0AAC-52F8-0EFE57F66FB4}"/>
                </a:ext>
              </a:extLst>
            </p:cNvPr>
            <p:cNvSpPr txBox="1"/>
            <p:nvPr/>
          </p:nvSpPr>
          <p:spPr>
            <a:xfrm>
              <a:off x="7053329" y="5192845"/>
              <a:ext cx="17039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Client Selection</a:t>
              </a:r>
              <a:endParaRPr lang="ko-KR" altLang="en-US" sz="1200" b="1" dirty="0"/>
            </a:p>
          </p:txBody>
        </p:sp>
        <p:sp>
          <p:nvSpPr>
            <p:cNvPr id="2071" name="TextBox 2070">
              <a:extLst>
                <a:ext uri="{FF2B5EF4-FFF2-40B4-BE49-F238E27FC236}">
                  <a16:creationId xmlns:a16="http://schemas.microsoft.com/office/drawing/2014/main" id="{D162A61F-679B-5F59-F968-8F4A2D6D630D}"/>
                </a:ext>
              </a:extLst>
            </p:cNvPr>
            <p:cNvSpPr txBox="1"/>
            <p:nvPr/>
          </p:nvSpPr>
          <p:spPr>
            <a:xfrm>
              <a:off x="7073480" y="2246366"/>
              <a:ext cx="1703964" cy="251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/>
                <a:t>Server</a:t>
              </a:r>
              <a:endParaRPr lang="ko-KR" altLang="en-US" sz="1200" b="1" dirty="0"/>
            </a:p>
          </p:txBody>
        </p:sp>
        <p:cxnSp>
          <p:nvCxnSpPr>
            <p:cNvPr id="2072" name="연결선: 꺾임 2071">
              <a:extLst>
                <a:ext uri="{FF2B5EF4-FFF2-40B4-BE49-F238E27FC236}">
                  <a16:creationId xmlns:a16="http://schemas.microsoft.com/office/drawing/2014/main" id="{552D0542-5D62-56E1-906C-1EE80AF11B50}"/>
                </a:ext>
              </a:extLst>
            </p:cNvPr>
            <p:cNvCxnSpPr>
              <a:cxnSpLocks/>
              <a:stCxn id="2074" idx="2"/>
            </p:cNvCxnSpPr>
            <p:nvPr/>
          </p:nvCxnSpPr>
          <p:spPr>
            <a:xfrm rot="5400000">
              <a:off x="9767163" y="3672212"/>
              <a:ext cx="1279842" cy="432934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73" name="직선 화살표 연결선 2072">
              <a:extLst>
                <a:ext uri="{FF2B5EF4-FFF2-40B4-BE49-F238E27FC236}">
                  <a16:creationId xmlns:a16="http://schemas.microsoft.com/office/drawing/2014/main" id="{47A52845-3BFE-8244-D240-F66CF5BF1460}"/>
                </a:ext>
              </a:extLst>
            </p:cNvPr>
            <p:cNvCxnSpPr>
              <a:cxnSpLocks/>
            </p:cNvCxnSpPr>
            <p:nvPr/>
          </p:nvCxnSpPr>
          <p:spPr>
            <a:xfrm>
              <a:off x="8385900" y="2719926"/>
              <a:ext cx="1545689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239" name="그룹 2238">
              <a:extLst>
                <a:ext uri="{FF2B5EF4-FFF2-40B4-BE49-F238E27FC236}">
                  <a16:creationId xmlns:a16="http://schemas.microsoft.com/office/drawing/2014/main" id="{C76012FF-D0E6-F987-7AF5-2DDBFBD16EC4}"/>
                </a:ext>
              </a:extLst>
            </p:cNvPr>
            <p:cNvGrpSpPr/>
            <p:nvPr/>
          </p:nvGrpSpPr>
          <p:grpSpPr>
            <a:xfrm>
              <a:off x="8951447" y="5633221"/>
              <a:ext cx="440826" cy="731262"/>
              <a:chOff x="7401852" y="4012659"/>
              <a:chExt cx="533400" cy="973310"/>
            </a:xfrm>
          </p:grpSpPr>
          <p:sp>
            <p:nvSpPr>
              <p:cNvPr id="2240" name="그래픽 2" descr="건물 단색으로 채워진">
                <a:extLst>
                  <a:ext uri="{FF2B5EF4-FFF2-40B4-BE49-F238E27FC236}">
                    <a16:creationId xmlns:a16="http://schemas.microsoft.com/office/drawing/2014/main" id="{E8001A87-F175-B36C-E0B1-77EC5ED62FCD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41" name="그룹 2240">
                <a:extLst>
                  <a:ext uri="{FF2B5EF4-FFF2-40B4-BE49-F238E27FC236}">
                    <a16:creationId xmlns:a16="http://schemas.microsoft.com/office/drawing/2014/main" id="{40852E19-E497-1152-154A-88D4383FD638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42" name="타원 2241">
                  <a:extLst>
                    <a:ext uri="{FF2B5EF4-FFF2-40B4-BE49-F238E27FC236}">
                      <a16:creationId xmlns:a16="http://schemas.microsoft.com/office/drawing/2014/main" id="{FFBD2052-A30E-DAC8-DD6F-BF998AE22C7C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43" name="자유형: 도형 2242">
                  <a:extLst>
                    <a:ext uri="{FF2B5EF4-FFF2-40B4-BE49-F238E27FC236}">
                      <a16:creationId xmlns:a16="http://schemas.microsoft.com/office/drawing/2014/main" id="{75B8B816-D708-C21F-D029-124368BBBC15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44" name="그룹 2243">
              <a:extLst>
                <a:ext uri="{FF2B5EF4-FFF2-40B4-BE49-F238E27FC236}">
                  <a16:creationId xmlns:a16="http://schemas.microsoft.com/office/drawing/2014/main" id="{9C7A12B9-8EDE-FBC5-547D-15A7DDD897F9}"/>
                </a:ext>
              </a:extLst>
            </p:cNvPr>
            <p:cNvGrpSpPr/>
            <p:nvPr/>
          </p:nvGrpSpPr>
          <p:grpSpPr>
            <a:xfrm>
              <a:off x="8102821" y="5633221"/>
              <a:ext cx="440826" cy="731262"/>
              <a:chOff x="7401852" y="4012659"/>
              <a:chExt cx="533400" cy="973310"/>
            </a:xfrm>
          </p:grpSpPr>
          <p:sp>
            <p:nvSpPr>
              <p:cNvPr id="2245" name="그래픽 2" descr="건물 단색으로 채워진">
                <a:extLst>
                  <a:ext uri="{FF2B5EF4-FFF2-40B4-BE49-F238E27FC236}">
                    <a16:creationId xmlns:a16="http://schemas.microsoft.com/office/drawing/2014/main" id="{451255E6-FA1C-EC65-EC5B-291E2C781331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46" name="그룹 2245">
                <a:extLst>
                  <a:ext uri="{FF2B5EF4-FFF2-40B4-BE49-F238E27FC236}">
                    <a16:creationId xmlns:a16="http://schemas.microsoft.com/office/drawing/2014/main" id="{B08DA052-3D4E-21EA-16F7-9761E5AA418D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47" name="타원 2246">
                  <a:extLst>
                    <a:ext uri="{FF2B5EF4-FFF2-40B4-BE49-F238E27FC236}">
                      <a16:creationId xmlns:a16="http://schemas.microsoft.com/office/drawing/2014/main" id="{ABDC27F8-7A0D-D5AC-8B9C-BDA8CD716362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48" name="자유형: 도형 2247">
                  <a:extLst>
                    <a:ext uri="{FF2B5EF4-FFF2-40B4-BE49-F238E27FC236}">
                      <a16:creationId xmlns:a16="http://schemas.microsoft.com/office/drawing/2014/main" id="{8E0A52D8-5F91-2DF8-30A4-A9B812096B90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49" name="그룹 2248">
              <a:extLst>
                <a:ext uri="{FF2B5EF4-FFF2-40B4-BE49-F238E27FC236}">
                  <a16:creationId xmlns:a16="http://schemas.microsoft.com/office/drawing/2014/main" id="{F2438FCC-27BF-609C-F766-5F916A2BDACC}"/>
                </a:ext>
              </a:extLst>
            </p:cNvPr>
            <p:cNvGrpSpPr/>
            <p:nvPr/>
          </p:nvGrpSpPr>
          <p:grpSpPr>
            <a:xfrm>
              <a:off x="6420194" y="5633221"/>
              <a:ext cx="440826" cy="731262"/>
              <a:chOff x="7401852" y="4012659"/>
              <a:chExt cx="533400" cy="973310"/>
            </a:xfrm>
          </p:grpSpPr>
          <p:sp>
            <p:nvSpPr>
              <p:cNvPr id="2250" name="그래픽 2" descr="건물 단색으로 채워진">
                <a:extLst>
                  <a:ext uri="{FF2B5EF4-FFF2-40B4-BE49-F238E27FC236}">
                    <a16:creationId xmlns:a16="http://schemas.microsoft.com/office/drawing/2014/main" id="{CEB52067-3DE8-68C7-C1AC-F851E3FE2555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51" name="그룹 2250">
                <a:extLst>
                  <a:ext uri="{FF2B5EF4-FFF2-40B4-BE49-F238E27FC236}">
                    <a16:creationId xmlns:a16="http://schemas.microsoft.com/office/drawing/2014/main" id="{402B2D26-247E-D68E-147E-F226C295B322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52" name="타원 2251">
                  <a:extLst>
                    <a:ext uri="{FF2B5EF4-FFF2-40B4-BE49-F238E27FC236}">
                      <a16:creationId xmlns:a16="http://schemas.microsoft.com/office/drawing/2014/main" id="{B07508CB-DB3E-006F-692F-A9818D9AEE07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53" name="자유형: 도형 2252">
                  <a:extLst>
                    <a:ext uri="{FF2B5EF4-FFF2-40B4-BE49-F238E27FC236}">
                      <a16:creationId xmlns:a16="http://schemas.microsoft.com/office/drawing/2014/main" id="{69CDE580-C6AA-A37D-B594-1CBDE291EAEB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54" name="그룹 2253">
              <a:extLst>
                <a:ext uri="{FF2B5EF4-FFF2-40B4-BE49-F238E27FC236}">
                  <a16:creationId xmlns:a16="http://schemas.microsoft.com/office/drawing/2014/main" id="{A2197596-46F0-EC2F-8A09-99ACEE24961F}"/>
                </a:ext>
              </a:extLst>
            </p:cNvPr>
            <p:cNvGrpSpPr/>
            <p:nvPr/>
          </p:nvGrpSpPr>
          <p:grpSpPr>
            <a:xfrm>
              <a:off x="5579021" y="5633221"/>
              <a:ext cx="440826" cy="731262"/>
              <a:chOff x="7401852" y="4012659"/>
              <a:chExt cx="533400" cy="973310"/>
            </a:xfrm>
          </p:grpSpPr>
          <p:sp>
            <p:nvSpPr>
              <p:cNvPr id="2255" name="그래픽 2" descr="건물 단색으로 채워진">
                <a:extLst>
                  <a:ext uri="{FF2B5EF4-FFF2-40B4-BE49-F238E27FC236}">
                    <a16:creationId xmlns:a16="http://schemas.microsoft.com/office/drawing/2014/main" id="{A751C927-BBC4-5071-B315-22C41101A11F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56" name="그룹 2255">
                <a:extLst>
                  <a:ext uri="{FF2B5EF4-FFF2-40B4-BE49-F238E27FC236}">
                    <a16:creationId xmlns:a16="http://schemas.microsoft.com/office/drawing/2014/main" id="{E7DE65DC-629F-6F5E-DF7A-7D8C25B55E89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57" name="타원 2256">
                  <a:extLst>
                    <a:ext uri="{FF2B5EF4-FFF2-40B4-BE49-F238E27FC236}">
                      <a16:creationId xmlns:a16="http://schemas.microsoft.com/office/drawing/2014/main" id="{2FEF2F8C-887E-B76A-70CA-9E91E777D7EE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58" name="자유형: 도형 2257">
                  <a:extLst>
                    <a:ext uri="{FF2B5EF4-FFF2-40B4-BE49-F238E27FC236}">
                      <a16:creationId xmlns:a16="http://schemas.microsoft.com/office/drawing/2014/main" id="{BDC93810-C410-A70C-05AE-1A3A02BECF76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59" name="그룹 2258">
              <a:extLst>
                <a:ext uri="{FF2B5EF4-FFF2-40B4-BE49-F238E27FC236}">
                  <a16:creationId xmlns:a16="http://schemas.microsoft.com/office/drawing/2014/main" id="{4DD964BC-9745-511A-828D-27F772BBA198}"/>
                </a:ext>
              </a:extLst>
            </p:cNvPr>
            <p:cNvGrpSpPr/>
            <p:nvPr/>
          </p:nvGrpSpPr>
          <p:grpSpPr>
            <a:xfrm>
              <a:off x="7260200" y="5633221"/>
              <a:ext cx="440826" cy="731262"/>
              <a:chOff x="7401852" y="4012659"/>
              <a:chExt cx="533400" cy="973310"/>
            </a:xfrm>
          </p:grpSpPr>
          <p:sp>
            <p:nvSpPr>
              <p:cNvPr id="2260" name="그래픽 2" descr="건물 단색으로 채워진">
                <a:extLst>
                  <a:ext uri="{FF2B5EF4-FFF2-40B4-BE49-F238E27FC236}">
                    <a16:creationId xmlns:a16="http://schemas.microsoft.com/office/drawing/2014/main" id="{B92A3F28-DB18-1661-AF38-E1470F1F2D74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61" name="그룹 2260">
                <a:extLst>
                  <a:ext uri="{FF2B5EF4-FFF2-40B4-BE49-F238E27FC236}">
                    <a16:creationId xmlns:a16="http://schemas.microsoft.com/office/drawing/2014/main" id="{44079C28-5C90-8425-8AE6-C94B22183CEE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62" name="타원 2261">
                  <a:extLst>
                    <a:ext uri="{FF2B5EF4-FFF2-40B4-BE49-F238E27FC236}">
                      <a16:creationId xmlns:a16="http://schemas.microsoft.com/office/drawing/2014/main" id="{B78769FB-1B22-4559-A696-6E52F2034FCD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63" name="자유형: 도형 2262">
                  <a:extLst>
                    <a:ext uri="{FF2B5EF4-FFF2-40B4-BE49-F238E27FC236}">
                      <a16:creationId xmlns:a16="http://schemas.microsoft.com/office/drawing/2014/main" id="{2B0F3334-B059-82C1-CE9C-36A06F9948A8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  <p:grpSp>
          <p:nvGrpSpPr>
            <p:cNvPr id="2264" name="그룹 2263">
              <a:extLst>
                <a:ext uri="{FF2B5EF4-FFF2-40B4-BE49-F238E27FC236}">
                  <a16:creationId xmlns:a16="http://schemas.microsoft.com/office/drawing/2014/main" id="{0558E8A2-2C67-9FB5-2127-2A22D48E4013}"/>
                </a:ext>
              </a:extLst>
            </p:cNvPr>
            <p:cNvGrpSpPr/>
            <p:nvPr/>
          </p:nvGrpSpPr>
          <p:grpSpPr>
            <a:xfrm>
              <a:off x="9800073" y="5633221"/>
              <a:ext cx="440826" cy="731262"/>
              <a:chOff x="7401852" y="4012659"/>
              <a:chExt cx="533400" cy="973310"/>
            </a:xfrm>
          </p:grpSpPr>
          <p:sp>
            <p:nvSpPr>
              <p:cNvPr id="2265" name="그래픽 2" descr="건물 단색으로 채워진">
                <a:extLst>
                  <a:ext uri="{FF2B5EF4-FFF2-40B4-BE49-F238E27FC236}">
                    <a16:creationId xmlns:a16="http://schemas.microsoft.com/office/drawing/2014/main" id="{4E1A8BAE-8654-DFAD-69F8-EC062A07FC09}"/>
                  </a:ext>
                </a:extLst>
              </p:cNvPr>
              <p:cNvSpPr/>
              <p:nvPr/>
            </p:nvSpPr>
            <p:spPr>
              <a:xfrm>
                <a:off x="7401852" y="4185869"/>
                <a:ext cx="533400" cy="800100"/>
              </a:xfrm>
              <a:custGeom>
                <a:avLst/>
                <a:gdLst>
                  <a:gd name="connsiteX0" fmla="*/ 428625 w 533400"/>
                  <a:gd name="connsiteY0" fmla="*/ 219075 h 800100"/>
                  <a:gd name="connsiteX1" fmla="*/ 371475 w 533400"/>
                  <a:gd name="connsiteY1" fmla="*/ 219075 h 800100"/>
                  <a:gd name="connsiteX2" fmla="*/ 371475 w 533400"/>
                  <a:gd name="connsiteY2" fmla="*/ 161925 h 800100"/>
                  <a:gd name="connsiteX3" fmla="*/ 428625 w 533400"/>
                  <a:gd name="connsiteY3" fmla="*/ 161925 h 800100"/>
                  <a:gd name="connsiteX4" fmla="*/ 428625 w 533400"/>
                  <a:gd name="connsiteY4" fmla="*/ 219075 h 800100"/>
                  <a:gd name="connsiteX5" fmla="*/ 428625 w 533400"/>
                  <a:gd name="connsiteY5" fmla="*/ 371475 h 800100"/>
                  <a:gd name="connsiteX6" fmla="*/ 371475 w 533400"/>
                  <a:gd name="connsiteY6" fmla="*/ 371475 h 800100"/>
                  <a:gd name="connsiteX7" fmla="*/ 371475 w 533400"/>
                  <a:gd name="connsiteY7" fmla="*/ 314325 h 800100"/>
                  <a:gd name="connsiteX8" fmla="*/ 428625 w 533400"/>
                  <a:gd name="connsiteY8" fmla="*/ 314325 h 800100"/>
                  <a:gd name="connsiteX9" fmla="*/ 428625 w 533400"/>
                  <a:gd name="connsiteY9" fmla="*/ 371475 h 800100"/>
                  <a:gd name="connsiteX10" fmla="*/ 428625 w 533400"/>
                  <a:gd name="connsiteY10" fmla="*/ 523875 h 800100"/>
                  <a:gd name="connsiteX11" fmla="*/ 371475 w 533400"/>
                  <a:gd name="connsiteY11" fmla="*/ 523875 h 800100"/>
                  <a:gd name="connsiteX12" fmla="*/ 371475 w 533400"/>
                  <a:gd name="connsiteY12" fmla="*/ 466725 h 800100"/>
                  <a:gd name="connsiteX13" fmla="*/ 428625 w 533400"/>
                  <a:gd name="connsiteY13" fmla="*/ 466725 h 800100"/>
                  <a:gd name="connsiteX14" fmla="*/ 428625 w 533400"/>
                  <a:gd name="connsiteY14" fmla="*/ 523875 h 800100"/>
                  <a:gd name="connsiteX15" fmla="*/ 428625 w 533400"/>
                  <a:gd name="connsiteY15" fmla="*/ 676275 h 800100"/>
                  <a:gd name="connsiteX16" fmla="*/ 371475 w 533400"/>
                  <a:gd name="connsiteY16" fmla="*/ 676275 h 800100"/>
                  <a:gd name="connsiteX17" fmla="*/ 371475 w 533400"/>
                  <a:gd name="connsiteY17" fmla="*/ 619125 h 800100"/>
                  <a:gd name="connsiteX18" fmla="*/ 428625 w 533400"/>
                  <a:gd name="connsiteY18" fmla="*/ 619125 h 800100"/>
                  <a:gd name="connsiteX19" fmla="*/ 428625 w 533400"/>
                  <a:gd name="connsiteY19" fmla="*/ 676275 h 800100"/>
                  <a:gd name="connsiteX20" fmla="*/ 295275 w 533400"/>
                  <a:gd name="connsiteY20" fmla="*/ 219075 h 800100"/>
                  <a:gd name="connsiteX21" fmla="*/ 238125 w 533400"/>
                  <a:gd name="connsiteY21" fmla="*/ 219075 h 800100"/>
                  <a:gd name="connsiteX22" fmla="*/ 238125 w 533400"/>
                  <a:gd name="connsiteY22" fmla="*/ 161925 h 800100"/>
                  <a:gd name="connsiteX23" fmla="*/ 295275 w 533400"/>
                  <a:gd name="connsiteY23" fmla="*/ 161925 h 800100"/>
                  <a:gd name="connsiteX24" fmla="*/ 295275 w 533400"/>
                  <a:gd name="connsiteY24" fmla="*/ 219075 h 800100"/>
                  <a:gd name="connsiteX25" fmla="*/ 295275 w 533400"/>
                  <a:gd name="connsiteY25" fmla="*/ 371475 h 800100"/>
                  <a:gd name="connsiteX26" fmla="*/ 238125 w 533400"/>
                  <a:gd name="connsiteY26" fmla="*/ 371475 h 800100"/>
                  <a:gd name="connsiteX27" fmla="*/ 238125 w 533400"/>
                  <a:gd name="connsiteY27" fmla="*/ 314325 h 800100"/>
                  <a:gd name="connsiteX28" fmla="*/ 295275 w 533400"/>
                  <a:gd name="connsiteY28" fmla="*/ 314325 h 800100"/>
                  <a:gd name="connsiteX29" fmla="*/ 295275 w 533400"/>
                  <a:gd name="connsiteY29" fmla="*/ 371475 h 800100"/>
                  <a:gd name="connsiteX30" fmla="*/ 295275 w 533400"/>
                  <a:gd name="connsiteY30" fmla="*/ 523875 h 800100"/>
                  <a:gd name="connsiteX31" fmla="*/ 238125 w 533400"/>
                  <a:gd name="connsiteY31" fmla="*/ 523875 h 800100"/>
                  <a:gd name="connsiteX32" fmla="*/ 238125 w 533400"/>
                  <a:gd name="connsiteY32" fmla="*/ 466725 h 800100"/>
                  <a:gd name="connsiteX33" fmla="*/ 295275 w 533400"/>
                  <a:gd name="connsiteY33" fmla="*/ 466725 h 800100"/>
                  <a:gd name="connsiteX34" fmla="*/ 295275 w 533400"/>
                  <a:gd name="connsiteY34" fmla="*/ 523875 h 800100"/>
                  <a:gd name="connsiteX35" fmla="*/ 295275 w 533400"/>
                  <a:gd name="connsiteY35" fmla="*/ 733425 h 800100"/>
                  <a:gd name="connsiteX36" fmla="*/ 238125 w 533400"/>
                  <a:gd name="connsiteY36" fmla="*/ 733425 h 800100"/>
                  <a:gd name="connsiteX37" fmla="*/ 238125 w 533400"/>
                  <a:gd name="connsiteY37" fmla="*/ 619125 h 800100"/>
                  <a:gd name="connsiteX38" fmla="*/ 295275 w 533400"/>
                  <a:gd name="connsiteY38" fmla="*/ 619125 h 800100"/>
                  <a:gd name="connsiteX39" fmla="*/ 295275 w 533400"/>
                  <a:gd name="connsiteY39" fmla="*/ 733425 h 800100"/>
                  <a:gd name="connsiteX40" fmla="*/ 161925 w 533400"/>
                  <a:gd name="connsiteY40" fmla="*/ 219075 h 800100"/>
                  <a:gd name="connsiteX41" fmla="*/ 104775 w 533400"/>
                  <a:gd name="connsiteY41" fmla="*/ 219075 h 800100"/>
                  <a:gd name="connsiteX42" fmla="*/ 104775 w 533400"/>
                  <a:gd name="connsiteY42" fmla="*/ 161925 h 800100"/>
                  <a:gd name="connsiteX43" fmla="*/ 161925 w 533400"/>
                  <a:gd name="connsiteY43" fmla="*/ 161925 h 800100"/>
                  <a:gd name="connsiteX44" fmla="*/ 161925 w 533400"/>
                  <a:gd name="connsiteY44" fmla="*/ 219075 h 800100"/>
                  <a:gd name="connsiteX45" fmla="*/ 161925 w 533400"/>
                  <a:gd name="connsiteY45" fmla="*/ 371475 h 800100"/>
                  <a:gd name="connsiteX46" fmla="*/ 104775 w 533400"/>
                  <a:gd name="connsiteY46" fmla="*/ 371475 h 800100"/>
                  <a:gd name="connsiteX47" fmla="*/ 104775 w 533400"/>
                  <a:gd name="connsiteY47" fmla="*/ 314325 h 800100"/>
                  <a:gd name="connsiteX48" fmla="*/ 161925 w 533400"/>
                  <a:gd name="connsiteY48" fmla="*/ 314325 h 800100"/>
                  <a:gd name="connsiteX49" fmla="*/ 161925 w 533400"/>
                  <a:gd name="connsiteY49" fmla="*/ 371475 h 800100"/>
                  <a:gd name="connsiteX50" fmla="*/ 161925 w 533400"/>
                  <a:gd name="connsiteY50" fmla="*/ 523875 h 800100"/>
                  <a:gd name="connsiteX51" fmla="*/ 104775 w 533400"/>
                  <a:gd name="connsiteY51" fmla="*/ 523875 h 800100"/>
                  <a:gd name="connsiteX52" fmla="*/ 104775 w 533400"/>
                  <a:gd name="connsiteY52" fmla="*/ 466725 h 800100"/>
                  <a:gd name="connsiteX53" fmla="*/ 161925 w 533400"/>
                  <a:gd name="connsiteY53" fmla="*/ 466725 h 800100"/>
                  <a:gd name="connsiteX54" fmla="*/ 161925 w 533400"/>
                  <a:gd name="connsiteY54" fmla="*/ 523875 h 800100"/>
                  <a:gd name="connsiteX55" fmla="*/ 161925 w 533400"/>
                  <a:gd name="connsiteY55" fmla="*/ 676275 h 800100"/>
                  <a:gd name="connsiteX56" fmla="*/ 104775 w 533400"/>
                  <a:gd name="connsiteY56" fmla="*/ 676275 h 800100"/>
                  <a:gd name="connsiteX57" fmla="*/ 104775 w 533400"/>
                  <a:gd name="connsiteY57" fmla="*/ 619125 h 800100"/>
                  <a:gd name="connsiteX58" fmla="*/ 161925 w 533400"/>
                  <a:gd name="connsiteY58" fmla="*/ 619125 h 800100"/>
                  <a:gd name="connsiteX59" fmla="*/ 161925 w 533400"/>
                  <a:gd name="connsiteY59" fmla="*/ 676275 h 800100"/>
                  <a:gd name="connsiteX60" fmla="*/ 495300 w 533400"/>
                  <a:gd name="connsiteY60" fmla="*/ 733425 h 800100"/>
                  <a:gd name="connsiteX61" fmla="*/ 495300 w 533400"/>
                  <a:gd name="connsiteY61" fmla="*/ 95250 h 800100"/>
                  <a:gd name="connsiteX62" fmla="*/ 466725 w 533400"/>
                  <a:gd name="connsiteY62" fmla="*/ 95250 h 800100"/>
                  <a:gd name="connsiteX63" fmla="*/ 466725 w 533400"/>
                  <a:gd name="connsiteY63" fmla="*/ 38100 h 800100"/>
                  <a:gd name="connsiteX64" fmla="*/ 438150 w 533400"/>
                  <a:gd name="connsiteY64" fmla="*/ 38100 h 800100"/>
                  <a:gd name="connsiteX65" fmla="*/ 438150 w 533400"/>
                  <a:gd name="connsiteY65" fmla="*/ 0 h 800100"/>
                  <a:gd name="connsiteX66" fmla="*/ 95250 w 533400"/>
                  <a:gd name="connsiteY66" fmla="*/ 0 h 800100"/>
                  <a:gd name="connsiteX67" fmla="*/ 95250 w 533400"/>
                  <a:gd name="connsiteY67" fmla="*/ 38100 h 800100"/>
                  <a:gd name="connsiteX68" fmla="*/ 66675 w 533400"/>
                  <a:gd name="connsiteY68" fmla="*/ 38100 h 800100"/>
                  <a:gd name="connsiteX69" fmla="*/ 66675 w 533400"/>
                  <a:gd name="connsiteY69" fmla="*/ 95250 h 800100"/>
                  <a:gd name="connsiteX70" fmla="*/ 38100 w 533400"/>
                  <a:gd name="connsiteY70" fmla="*/ 95250 h 800100"/>
                  <a:gd name="connsiteX71" fmla="*/ 38100 w 533400"/>
                  <a:gd name="connsiteY71" fmla="*/ 733425 h 800100"/>
                  <a:gd name="connsiteX72" fmla="*/ 0 w 533400"/>
                  <a:gd name="connsiteY72" fmla="*/ 733425 h 800100"/>
                  <a:gd name="connsiteX73" fmla="*/ 0 w 533400"/>
                  <a:gd name="connsiteY73" fmla="*/ 800100 h 800100"/>
                  <a:gd name="connsiteX74" fmla="*/ 533400 w 533400"/>
                  <a:gd name="connsiteY74" fmla="*/ 800100 h 800100"/>
                  <a:gd name="connsiteX75" fmla="*/ 533400 w 533400"/>
                  <a:gd name="connsiteY75" fmla="*/ 733425 h 800100"/>
                  <a:gd name="connsiteX76" fmla="*/ 495300 w 533400"/>
                  <a:gd name="connsiteY76" fmla="*/ 733425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533400" h="800100">
                    <a:moveTo>
                      <a:pt x="428625" y="219075"/>
                    </a:moveTo>
                    <a:lnTo>
                      <a:pt x="371475" y="219075"/>
                    </a:lnTo>
                    <a:lnTo>
                      <a:pt x="371475" y="161925"/>
                    </a:lnTo>
                    <a:lnTo>
                      <a:pt x="428625" y="161925"/>
                    </a:lnTo>
                    <a:lnTo>
                      <a:pt x="428625" y="219075"/>
                    </a:lnTo>
                    <a:close/>
                    <a:moveTo>
                      <a:pt x="428625" y="371475"/>
                    </a:moveTo>
                    <a:lnTo>
                      <a:pt x="371475" y="371475"/>
                    </a:lnTo>
                    <a:lnTo>
                      <a:pt x="371475" y="314325"/>
                    </a:lnTo>
                    <a:lnTo>
                      <a:pt x="428625" y="314325"/>
                    </a:lnTo>
                    <a:lnTo>
                      <a:pt x="428625" y="371475"/>
                    </a:lnTo>
                    <a:close/>
                    <a:moveTo>
                      <a:pt x="428625" y="523875"/>
                    </a:moveTo>
                    <a:lnTo>
                      <a:pt x="371475" y="523875"/>
                    </a:lnTo>
                    <a:lnTo>
                      <a:pt x="371475" y="466725"/>
                    </a:lnTo>
                    <a:lnTo>
                      <a:pt x="428625" y="466725"/>
                    </a:lnTo>
                    <a:lnTo>
                      <a:pt x="428625" y="523875"/>
                    </a:lnTo>
                    <a:close/>
                    <a:moveTo>
                      <a:pt x="428625" y="676275"/>
                    </a:moveTo>
                    <a:lnTo>
                      <a:pt x="371475" y="676275"/>
                    </a:lnTo>
                    <a:lnTo>
                      <a:pt x="371475" y="619125"/>
                    </a:lnTo>
                    <a:lnTo>
                      <a:pt x="428625" y="619125"/>
                    </a:lnTo>
                    <a:lnTo>
                      <a:pt x="428625" y="676275"/>
                    </a:lnTo>
                    <a:close/>
                    <a:moveTo>
                      <a:pt x="295275" y="219075"/>
                    </a:moveTo>
                    <a:lnTo>
                      <a:pt x="238125" y="219075"/>
                    </a:lnTo>
                    <a:lnTo>
                      <a:pt x="238125" y="161925"/>
                    </a:lnTo>
                    <a:lnTo>
                      <a:pt x="295275" y="161925"/>
                    </a:lnTo>
                    <a:lnTo>
                      <a:pt x="295275" y="219075"/>
                    </a:lnTo>
                    <a:close/>
                    <a:moveTo>
                      <a:pt x="295275" y="371475"/>
                    </a:moveTo>
                    <a:lnTo>
                      <a:pt x="238125" y="371475"/>
                    </a:lnTo>
                    <a:lnTo>
                      <a:pt x="238125" y="314325"/>
                    </a:lnTo>
                    <a:lnTo>
                      <a:pt x="295275" y="314325"/>
                    </a:lnTo>
                    <a:lnTo>
                      <a:pt x="295275" y="371475"/>
                    </a:lnTo>
                    <a:close/>
                    <a:moveTo>
                      <a:pt x="295275" y="523875"/>
                    </a:moveTo>
                    <a:lnTo>
                      <a:pt x="238125" y="523875"/>
                    </a:lnTo>
                    <a:lnTo>
                      <a:pt x="238125" y="466725"/>
                    </a:lnTo>
                    <a:lnTo>
                      <a:pt x="295275" y="466725"/>
                    </a:lnTo>
                    <a:lnTo>
                      <a:pt x="295275" y="523875"/>
                    </a:lnTo>
                    <a:close/>
                    <a:moveTo>
                      <a:pt x="295275" y="733425"/>
                    </a:moveTo>
                    <a:lnTo>
                      <a:pt x="238125" y="733425"/>
                    </a:lnTo>
                    <a:lnTo>
                      <a:pt x="238125" y="619125"/>
                    </a:lnTo>
                    <a:lnTo>
                      <a:pt x="295275" y="619125"/>
                    </a:lnTo>
                    <a:lnTo>
                      <a:pt x="295275" y="733425"/>
                    </a:lnTo>
                    <a:close/>
                    <a:moveTo>
                      <a:pt x="161925" y="219075"/>
                    </a:moveTo>
                    <a:lnTo>
                      <a:pt x="104775" y="219075"/>
                    </a:lnTo>
                    <a:lnTo>
                      <a:pt x="104775" y="161925"/>
                    </a:lnTo>
                    <a:lnTo>
                      <a:pt x="161925" y="161925"/>
                    </a:lnTo>
                    <a:lnTo>
                      <a:pt x="161925" y="219075"/>
                    </a:lnTo>
                    <a:close/>
                    <a:moveTo>
                      <a:pt x="161925" y="371475"/>
                    </a:moveTo>
                    <a:lnTo>
                      <a:pt x="104775" y="371475"/>
                    </a:lnTo>
                    <a:lnTo>
                      <a:pt x="104775" y="314325"/>
                    </a:lnTo>
                    <a:lnTo>
                      <a:pt x="161925" y="314325"/>
                    </a:lnTo>
                    <a:lnTo>
                      <a:pt x="161925" y="371475"/>
                    </a:lnTo>
                    <a:close/>
                    <a:moveTo>
                      <a:pt x="161925" y="523875"/>
                    </a:moveTo>
                    <a:lnTo>
                      <a:pt x="104775" y="523875"/>
                    </a:lnTo>
                    <a:lnTo>
                      <a:pt x="104775" y="466725"/>
                    </a:lnTo>
                    <a:lnTo>
                      <a:pt x="161925" y="466725"/>
                    </a:lnTo>
                    <a:lnTo>
                      <a:pt x="161925" y="523875"/>
                    </a:lnTo>
                    <a:close/>
                    <a:moveTo>
                      <a:pt x="161925" y="676275"/>
                    </a:moveTo>
                    <a:lnTo>
                      <a:pt x="104775" y="676275"/>
                    </a:lnTo>
                    <a:lnTo>
                      <a:pt x="104775" y="619125"/>
                    </a:lnTo>
                    <a:lnTo>
                      <a:pt x="161925" y="619125"/>
                    </a:lnTo>
                    <a:lnTo>
                      <a:pt x="161925" y="676275"/>
                    </a:lnTo>
                    <a:close/>
                    <a:moveTo>
                      <a:pt x="495300" y="733425"/>
                    </a:moveTo>
                    <a:lnTo>
                      <a:pt x="495300" y="95250"/>
                    </a:lnTo>
                    <a:lnTo>
                      <a:pt x="466725" y="95250"/>
                    </a:lnTo>
                    <a:lnTo>
                      <a:pt x="466725" y="38100"/>
                    </a:lnTo>
                    <a:lnTo>
                      <a:pt x="438150" y="38100"/>
                    </a:lnTo>
                    <a:lnTo>
                      <a:pt x="438150" y="0"/>
                    </a:lnTo>
                    <a:lnTo>
                      <a:pt x="95250" y="0"/>
                    </a:lnTo>
                    <a:lnTo>
                      <a:pt x="95250" y="38100"/>
                    </a:lnTo>
                    <a:lnTo>
                      <a:pt x="66675" y="38100"/>
                    </a:lnTo>
                    <a:lnTo>
                      <a:pt x="66675" y="95250"/>
                    </a:lnTo>
                    <a:lnTo>
                      <a:pt x="38100" y="95250"/>
                    </a:lnTo>
                    <a:lnTo>
                      <a:pt x="38100" y="733425"/>
                    </a:lnTo>
                    <a:lnTo>
                      <a:pt x="0" y="733425"/>
                    </a:lnTo>
                    <a:lnTo>
                      <a:pt x="0" y="800100"/>
                    </a:lnTo>
                    <a:lnTo>
                      <a:pt x="533400" y="800100"/>
                    </a:lnTo>
                    <a:lnTo>
                      <a:pt x="533400" y="733425"/>
                    </a:lnTo>
                    <a:lnTo>
                      <a:pt x="495300" y="733425"/>
                    </a:lnTo>
                    <a:close/>
                  </a:path>
                </a:pathLst>
              </a:custGeom>
              <a:solidFill>
                <a:schemeClr val="bg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sz="1200"/>
              </a:p>
            </p:txBody>
          </p:sp>
          <p:grpSp>
            <p:nvGrpSpPr>
              <p:cNvPr id="2266" name="그룹 2265">
                <a:extLst>
                  <a:ext uri="{FF2B5EF4-FFF2-40B4-BE49-F238E27FC236}">
                    <a16:creationId xmlns:a16="http://schemas.microsoft.com/office/drawing/2014/main" id="{C558D865-5F7F-6597-3FE2-E2C5F3A0CF54}"/>
                  </a:ext>
                </a:extLst>
              </p:cNvPr>
              <p:cNvGrpSpPr/>
              <p:nvPr/>
            </p:nvGrpSpPr>
            <p:grpSpPr>
              <a:xfrm>
                <a:off x="7542374" y="4012659"/>
                <a:ext cx="252355" cy="252355"/>
                <a:chOff x="7899102" y="2709000"/>
                <a:chExt cx="720000" cy="720000"/>
              </a:xfrm>
            </p:grpSpPr>
            <p:sp>
              <p:nvSpPr>
                <p:cNvPr id="2267" name="타원 2266">
                  <a:extLst>
                    <a:ext uri="{FF2B5EF4-FFF2-40B4-BE49-F238E27FC236}">
                      <a16:creationId xmlns:a16="http://schemas.microsoft.com/office/drawing/2014/main" id="{898868F6-71A1-4D2F-B3DB-21489BEBE1E9}"/>
                    </a:ext>
                  </a:extLst>
                </p:cNvPr>
                <p:cNvSpPr/>
                <p:nvPr/>
              </p:nvSpPr>
              <p:spPr>
                <a:xfrm>
                  <a:off x="7899102" y="2709000"/>
                  <a:ext cx="720000" cy="720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200" dirty="0"/>
                </a:p>
              </p:txBody>
            </p:sp>
            <p:sp>
              <p:nvSpPr>
                <p:cNvPr id="2268" name="자유형: 도형 2267">
                  <a:extLst>
                    <a:ext uri="{FF2B5EF4-FFF2-40B4-BE49-F238E27FC236}">
                      <a16:creationId xmlns:a16="http://schemas.microsoft.com/office/drawing/2014/main" id="{797E2D28-C764-17ED-FDA4-358E684230C9}"/>
                    </a:ext>
                  </a:extLst>
                </p:cNvPr>
                <p:cNvSpPr/>
                <p:nvPr/>
              </p:nvSpPr>
              <p:spPr>
                <a:xfrm>
                  <a:off x="8030502" y="2840400"/>
                  <a:ext cx="457200" cy="457200"/>
                </a:xfrm>
                <a:custGeom>
                  <a:avLst/>
                  <a:gdLst>
                    <a:gd name="connsiteX0" fmla="*/ 419100 w 457200"/>
                    <a:gd name="connsiteY0" fmla="*/ 152400 h 457200"/>
                    <a:gd name="connsiteX1" fmla="*/ 304800 w 457200"/>
                    <a:gd name="connsiteY1" fmla="*/ 152400 h 457200"/>
                    <a:gd name="connsiteX2" fmla="*/ 304800 w 457200"/>
                    <a:gd name="connsiteY2" fmla="*/ 38100 h 457200"/>
                    <a:gd name="connsiteX3" fmla="*/ 266700 w 457200"/>
                    <a:gd name="connsiteY3" fmla="*/ 0 h 457200"/>
                    <a:gd name="connsiteX4" fmla="*/ 190500 w 457200"/>
                    <a:gd name="connsiteY4" fmla="*/ 0 h 457200"/>
                    <a:gd name="connsiteX5" fmla="*/ 152400 w 457200"/>
                    <a:gd name="connsiteY5" fmla="*/ 38100 h 457200"/>
                    <a:gd name="connsiteX6" fmla="*/ 152400 w 457200"/>
                    <a:gd name="connsiteY6" fmla="*/ 152400 h 457200"/>
                    <a:gd name="connsiteX7" fmla="*/ 38100 w 457200"/>
                    <a:gd name="connsiteY7" fmla="*/ 152400 h 457200"/>
                    <a:gd name="connsiteX8" fmla="*/ 0 w 457200"/>
                    <a:gd name="connsiteY8" fmla="*/ 190500 h 457200"/>
                    <a:gd name="connsiteX9" fmla="*/ 0 w 457200"/>
                    <a:gd name="connsiteY9" fmla="*/ 266700 h 457200"/>
                    <a:gd name="connsiteX10" fmla="*/ 38100 w 457200"/>
                    <a:gd name="connsiteY10" fmla="*/ 304800 h 457200"/>
                    <a:gd name="connsiteX11" fmla="*/ 152400 w 457200"/>
                    <a:gd name="connsiteY11" fmla="*/ 304800 h 457200"/>
                    <a:gd name="connsiteX12" fmla="*/ 152400 w 457200"/>
                    <a:gd name="connsiteY12" fmla="*/ 419100 h 457200"/>
                    <a:gd name="connsiteX13" fmla="*/ 190500 w 457200"/>
                    <a:gd name="connsiteY13" fmla="*/ 457200 h 457200"/>
                    <a:gd name="connsiteX14" fmla="*/ 266700 w 457200"/>
                    <a:gd name="connsiteY14" fmla="*/ 457200 h 457200"/>
                    <a:gd name="connsiteX15" fmla="*/ 304800 w 457200"/>
                    <a:gd name="connsiteY15" fmla="*/ 419100 h 457200"/>
                    <a:gd name="connsiteX16" fmla="*/ 304800 w 457200"/>
                    <a:gd name="connsiteY16" fmla="*/ 304800 h 457200"/>
                    <a:gd name="connsiteX17" fmla="*/ 419100 w 457200"/>
                    <a:gd name="connsiteY17" fmla="*/ 304800 h 457200"/>
                    <a:gd name="connsiteX18" fmla="*/ 457200 w 457200"/>
                    <a:gd name="connsiteY18" fmla="*/ 266700 h 457200"/>
                    <a:gd name="connsiteX19" fmla="*/ 457200 w 457200"/>
                    <a:gd name="connsiteY19" fmla="*/ 190500 h 457200"/>
                    <a:gd name="connsiteX20" fmla="*/ 419100 w 457200"/>
                    <a:gd name="connsiteY20" fmla="*/ 152400 h 457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457200" h="457200">
                      <a:moveTo>
                        <a:pt x="419100" y="152400"/>
                      </a:moveTo>
                      <a:lnTo>
                        <a:pt x="304800" y="152400"/>
                      </a:lnTo>
                      <a:lnTo>
                        <a:pt x="304800" y="38100"/>
                      </a:lnTo>
                      <a:cubicBezTo>
                        <a:pt x="304800" y="17145"/>
                        <a:pt x="287655" y="0"/>
                        <a:pt x="266700" y="0"/>
                      </a:cubicBezTo>
                      <a:lnTo>
                        <a:pt x="190500" y="0"/>
                      </a:lnTo>
                      <a:cubicBezTo>
                        <a:pt x="169545" y="0"/>
                        <a:pt x="152400" y="17145"/>
                        <a:pt x="152400" y="38100"/>
                      </a:cubicBezTo>
                      <a:lnTo>
                        <a:pt x="152400" y="152400"/>
                      </a:lnTo>
                      <a:lnTo>
                        <a:pt x="38100" y="152400"/>
                      </a:lnTo>
                      <a:cubicBezTo>
                        <a:pt x="17145" y="152400"/>
                        <a:pt x="0" y="169545"/>
                        <a:pt x="0" y="190500"/>
                      </a:cubicBezTo>
                      <a:lnTo>
                        <a:pt x="0" y="266700"/>
                      </a:lnTo>
                      <a:cubicBezTo>
                        <a:pt x="0" y="287655"/>
                        <a:pt x="17145" y="304800"/>
                        <a:pt x="38100" y="304800"/>
                      </a:cubicBezTo>
                      <a:lnTo>
                        <a:pt x="152400" y="304800"/>
                      </a:lnTo>
                      <a:lnTo>
                        <a:pt x="152400" y="419100"/>
                      </a:lnTo>
                      <a:cubicBezTo>
                        <a:pt x="152400" y="440055"/>
                        <a:pt x="169545" y="457200"/>
                        <a:pt x="190500" y="457200"/>
                      </a:cubicBezTo>
                      <a:lnTo>
                        <a:pt x="266700" y="457200"/>
                      </a:lnTo>
                      <a:cubicBezTo>
                        <a:pt x="287655" y="457200"/>
                        <a:pt x="304800" y="440055"/>
                        <a:pt x="304800" y="419100"/>
                      </a:cubicBezTo>
                      <a:lnTo>
                        <a:pt x="304800" y="304800"/>
                      </a:lnTo>
                      <a:lnTo>
                        <a:pt x="419100" y="304800"/>
                      </a:lnTo>
                      <a:cubicBezTo>
                        <a:pt x="440055" y="304800"/>
                        <a:pt x="457200" y="287655"/>
                        <a:pt x="457200" y="266700"/>
                      </a:cubicBezTo>
                      <a:lnTo>
                        <a:pt x="457200" y="190500"/>
                      </a:lnTo>
                      <a:cubicBezTo>
                        <a:pt x="457200" y="169545"/>
                        <a:pt x="440055" y="152400"/>
                        <a:pt x="419100" y="15240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sz="12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00388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Background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31344B99-620F-40B8-9335-AE8A803EBEE9}"/>
                  </a:ext>
                </a:extLst>
              </p:cNvPr>
              <p:cNvSpPr/>
              <p:nvPr/>
            </p:nvSpPr>
            <p:spPr>
              <a:xfrm>
                <a:off x="340818" y="1477103"/>
                <a:ext cx="7884865" cy="40282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b="1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Uniform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Choose</m:t>
                    </m:r>
                    <m: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with</m:t>
                    </m:r>
                    <m: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1/</m:t>
                    </m:r>
                    <m:r>
                      <m:rPr>
                        <m:sty m:val="p"/>
                      </m:rP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k</m:t>
                    </m:r>
                    <m: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 </m:t>
                    </m:r>
                    <m:r>
                      <m:rPr>
                        <m:sty m:val="p"/>
                      </m:rPr>
                      <a:rPr lang="en-US" altLang="ko-KR" sz="1400" spc="-30">
                        <a:latin typeface="Cambria Math" panose="02040503050406030204" pitchFamily="18" charset="0"/>
                        <a:ea typeface="Cambria Math" panose="02040503050406030204" pitchFamily="18" charset="0"/>
                        <a:cs typeface="Malgun Gothic Semilight" panose="020B0503020000020004" pitchFamily="34" charset="-127"/>
                      </a:rPr>
                      <m:t>probability</m:t>
                    </m:r>
                  </m:oMath>
                </a14:m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problem: Underfitting to data with a lot of client data</a:t>
                </a:r>
              </a:p>
              <a:p>
                <a:pPr marL="1257300" lvl="2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1257300" lvl="2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1257300" lvl="2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1257300" lvl="2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b="1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Size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ko-KR" sz="1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 </a:t>
                </a:r>
                <a:r>
                  <a:rPr lang="en-US" altLang="ko-KR" sz="1400" spc="-30" dirty="0">
                    <a:latin typeface="맑은 고딕" panose="020B0503020000020004" pitchFamily="50" charset="-127"/>
                    <a:cs typeface="Malgun Gothic Semilight" panose="020B0503020000020004" pitchFamily="34" charset="-127"/>
                  </a:rPr>
                  <a:t>Choose by probability</a:t>
                </a: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altLang="ko-KR" sz="1400" spc="-30" dirty="0">
                  <a:latin typeface="맑은 고딕" panose="020B0503020000020004" pitchFamily="50" charset="-127"/>
                  <a:ea typeface="맑은 고딕" panose="020B0503020000020004" pitchFamily="50" charset="-127"/>
                  <a:cs typeface="Malgun Gothic Semilight" panose="020B0503020000020004" pitchFamily="34" charset="-127"/>
                </a:endParaRPr>
              </a:p>
              <a:p>
                <a:pPr marL="800100" lvl="1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ko-KR" sz="1400" spc="-30" dirty="0">
                    <a:latin typeface="맑은 고딕" panose="020B0503020000020004" pitchFamily="50" charset="-127"/>
                    <a:ea typeface="맑은 고딕" panose="020B0503020000020004" pitchFamily="50" charset="-127"/>
                    <a:cs typeface="Malgun Gothic Semilight" panose="020B0503020000020004" pitchFamily="34" charset="-127"/>
                  </a:rPr>
                  <a:t>problem: Overfitting to data with a lot of client data</a:t>
                </a:r>
              </a:p>
            </p:txBody>
          </p:sp>
        </mc:Choice>
        <mc:Fallback xmlns="">
          <p:sp>
            <p:nvSpPr>
              <p:cNvPr id="17" name="직사각형 16">
                <a:extLst>
                  <a:ext uri="{FF2B5EF4-FFF2-40B4-BE49-F238E27FC236}">
                    <a16:creationId xmlns:a16="http://schemas.microsoft.com/office/drawing/2014/main" id="{31344B99-620F-40B8-9335-AE8A803EB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18" y="1477103"/>
                <a:ext cx="7884865" cy="4028282"/>
              </a:xfrm>
              <a:prstGeom prst="rect">
                <a:avLst/>
              </a:prstGeom>
              <a:blipFill>
                <a:blip r:embed="rId2"/>
                <a:stretch>
                  <a:fillRect l="-155" b="-90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직사각형 2">
            <a:extLst>
              <a:ext uri="{FF2B5EF4-FFF2-40B4-BE49-F238E27FC236}">
                <a16:creationId xmlns:a16="http://schemas.microsoft.com/office/drawing/2014/main" id="{2E271FE4-64C1-5D73-5781-33F1D57437F4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C6E7689E-0B02-AA7A-9A51-5FCB300C36A5}"/>
              </a:ext>
            </a:extLst>
          </p:cNvPr>
          <p:cNvGrpSpPr/>
          <p:nvPr/>
        </p:nvGrpSpPr>
        <p:grpSpPr>
          <a:xfrm>
            <a:off x="6608427" y="1602099"/>
            <a:ext cx="5442776" cy="1828563"/>
            <a:chOff x="2401083" y="3784798"/>
            <a:chExt cx="6585759" cy="1828563"/>
          </a:xfrm>
        </p:grpSpPr>
        <p:cxnSp>
          <p:nvCxnSpPr>
            <p:cNvPr id="20" name="직선 화살표 연결선 19">
              <a:extLst>
                <a:ext uri="{FF2B5EF4-FFF2-40B4-BE49-F238E27FC236}">
                  <a16:creationId xmlns:a16="http://schemas.microsoft.com/office/drawing/2014/main" id="{36C4E4D0-BC02-8259-A7DA-B92A26F1E187}"/>
                </a:ext>
              </a:extLst>
            </p:cNvPr>
            <p:cNvCxnSpPr>
              <a:cxnSpLocks/>
            </p:cNvCxnSpPr>
            <p:nvPr/>
          </p:nvCxnSpPr>
          <p:spPr>
            <a:xfrm>
              <a:off x="3237970" y="5391296"/>
              <a:ext cx="4792607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1" name="그룹 20">
              <a:extLst>
                <a:ext uri="{FF2B5EF4-FFF2-40B4-BE49-F238E27FC236}">
                  <a16:creationId xmlns:a16="http://schemas.microsoft.com/office/drawing/2014/main" id="{4E95450B-7566-0B68-BDE5-DC0C2A00BBB4}"/>
                </a:ext>
              </a:extLst>
            </p:cNvPr>
            <p:cNvGrpSpPr/>
            <p:nvPr/>
          </p:nvGrpSpPr>
          <p:grpSpPr>
            <a:xfrm>
              <a:off x="3237970" y="4971196"/>
              <a:ext cx="2112543" cy="150788"/>
              <a:chOff x="3237970" y="4971196"/>
              <a:chExt cx="2112543" cy="150788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7B036E1-4DFE-C942-927C-6D68E7AAD1CD}"/>
                  </a:ext>
                </a:extLst>
              </p:cNvPr>
              <p:cNvSpPr/>
              <p:nvPr/>
            </p:nvSpPr>
            <p:spPr>
              <a:xfrm>
                <a:off x="3237970" y="4971301"/>
                <a:ext cx="1476570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A1AFC90F-6A9E-7769-1103-81B5675B8D10}"/>
                  </a:ext>
                </a:extLst>
              </p:cNvPr>
              <p:cNvSpPr/>
              <p:nvPr/>
            </p:nvSpPr>
            <p:spPr>
              <a:xfrm>
                <a:off x="4716673" y="4971196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A16528-D901-41C6-6AD6-D387AA1C2F92}"/>
                </a:ext>
              </a:extLst>
            </p:cNvPr>
            <p:cNvSpPr txBox="1"/>
            <p:nvPr/>
          </p:nvSpPr>
          <p:spPr>
            <a:xfrm>
              <a:off x="7750191" y="5271055"/>
              <a:ext cx="123665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Round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E887BB-8259-638F-A057-A04F7834D8A9}"/>
                </a:ext>
              </a:extLst>
            </p:cNvPr>
            <p:cNvSpPr txBox="1"/>
            <p:nvPr/>
          </p:nvSpPr>
          <p:spPr>
            <a:xfrm>
              <a:off x="5153504" y="5393681"/>
              <a:ext cx="46346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B715864-C2F4-E475-EEDA-DEA2498BB019}"/>
                </a:ext>
              </a:extLst>
            </p:cNvPr>
            <p:cNvSpPr txBox="1"/>
            <p:nvPr/>
          </p:nvSpPr>
          <p:spPr>
            <a:xfrm>
              <a:off x="7073146" y="5397917"/>
              <a:ext cx="100994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N+1</a:t>
              </a:r>
            </a:p>
          </p:txBody>
        </p: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9C0258EC-A1E2-D451-46BC-5A28BF7258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889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40F47E7-7C69-3A71-DBBF-E759F22E0EB7}"/>
                </a:ext>
              </a:extLst>
            </p:cNvPr>
            <p:cNvSpPr txBox="1"/>
            <p:nvPr/>
          </p:nvSpPr>
          <p:spPr>
            <a:xfrm>
              <a:off x="7571135" y="4472276"/>
              <a:ext cx="954734" cy="2238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chemeClr val="accent1"/>
                  </a:solidFill>
                </a:rPr>
                <a:t>Underfitting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A01A4EE-674F-6C36-6D4C-15F8DB4F8872}"/>
                </a:ext>
              </a:extLst>
            </p:cNvPr>
            <p:cNvSpPr txBox="1"/>
            <p:nvPr/>
          </p:nvSpPr>
          <p:spPr>
            <a:xfrm>
              <a:off x="2401083" y="4215254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A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EBC6AE6-ED49-DE74-361A-A6E2B899E475}"/>
                </a:ext>
              </a:extLst>
            </p:cNvPr>
            <p:cNvSpPr txBox="1"/>
            <p:nvPr/>
          </p:nvSpPr>
          <p:spPr>
            <a:xfrm>
              <a:off x="6700056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C12A3649-3775-2191-DC47-59531CBC16D8}"/>
                </a:ext>
              </a:extLst>
            </p:cNvPr>
            <p:cNvGrpSpPr/>
            <p:nvPr/>
          </p:nvGrpSpPr>
          <p:grpSpPr>
            <a:xfrm>
              <a:off x="3237970" y="4494171"/>
              <a:ext cx="2043615" cy="151075"/>
              <a:chOff x="3237970" y="4054306"/>
              <a:chExt cx="2043615" cy="151075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C57132AE-CF2D-8A91-8A54-F5F68BE69BA4}"/>
                  </a:ext>
                </a:extLst>
              </p:cNvPr>
              <p:cNvSpPr/>
              <p:nvPr/>
            </p:nvSpPr>
            <p:spPr>
              <a:xfrm>
                <a:off x="3237970" y="4054306"/>
                <a:ext cx="1407041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B98A65C4-44C7-684C-03FF-0358B52C728F}"/>
                  </a:ext>
                </a:extLst>
              </p:cNvPr>
              <p:cNvSpPr/>
              <p:nvPr/>
            </p:nvSpPr>
            <p:spPr>
              <a:xfrm>
                <a:off x="4647745" y="4054698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0C3EC1A3-7911-7D3A-386B-A394FA437F69}"/>
                </a:ext>
              </a:extLst>
            </p:cNvPr>
            <p:cNvGrpSpPr/>
            <p:nvPr/>
          </p:nvGrpSpPr>
          <p:grpSpPr>
            <a:xfrm>
              <a:off x="3237970" y="4252468"/>
              <a:ext cx="1570888" cy="150683"/>
              <a:chOff x="3237970" y="3664233"/>
              <a:chExt cx="1570888" cy="150683"/>
            </a:xfrm>
          </p:grpSpPr>
          <p:sp>
            <p:nvSpPr>
              <p:cNvPr id="59" name="직사각형 58">
                <a:extLst>
                  <a:ext uri="{FF2B5EF4-FFF2-40B4-BE49-F238E27FC236}">
                    <a16:creationId xmlns:a16="http://schemas.microsoft.com/office/drawing/2014/main" id="{2A03BCE7-2592-8FED-A852-0092CDDE6E4D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458E6296-AA22-C676-FEFB-3F909DAC5A7A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32" name="그룹 31">
              <a:extLst>
                <a:ext uri="{FF2B5EF4-FFF2-40B4-BE49-F238E27FC236}">
                  <a16:creationId xmlns:a16="http://schemas.microsoft.com/office/drawing/2014/main" id="{DF577E4B-CEA7-2DA1-10BE-B0229523E89C}"/>
                </a:ext>
              </a:extLst>
            </p:cNvPr>
            <p:cNvGrpSpPr/>
            <p:nvPr/>
          </p:nvGrpSpPr>
          <p:grpSpPr>
            <a:xfrm>
              <a:off x="3238537" y="4730116"/>
              <a:ext cx="1013934" cy="152478"/>
              <a:chOff x="3238537" y="4499069"/>
              <a:chExt cx="1013934" cy="152478"/>
            </a:xfrm>
          </p:grpSpPr>
          <p:sp>
            <p:nvSpPr>
              <p:cNvPr id="57" name="직사각형 56">
                <a:extLst>
                  <a:ext uri="{FF2B5EF4-FFF2-40B4-BE49-F238E27FC236}">
                    <a16:creationId xmlns:a16="http://schemas.microsoft.com/office/drawing/2014/main" id="{911AC006-253F-CE4B-C7C0-F90630360AF0}"/>
                  </a:ext>
                </a:extLst>
              </p:cNvPr>
              <p:cNvSpPr/>
              <p:nvPr/>
            </p:nvSpPr>
            <p:spPr>
              <a:xfrm>
                <a:off x="3238537" y="4499069"/>
                <a:ext cx="378939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58" name="직사각형 57">
                <a:extLst>
                  <a:ext uri="{FF2B5EF4-FFF2-40B4-BE49-F238E27FC236}">
                    <a16:creationId xmlns:a16="http://schemas.microsoft.com/office/drawing/2014/main" id="{132894D2-B3CC-B2D9-A7FC-E1015C589B7A}"/>
                  </a:ext>
                </a:extLst>
              </p:cNvPr>
              <p:cNvSpPr/>
              <p:nvPr/>
            </p:nvSpPr>
            <p:spPr>
              <a:xfrm>
                <a:off x="3618631" y="4500864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33" name="그룹 32">
              <a:extLst>
                <a:ext uri="{FF2B5EF4-FFF2-40B4-BE49-F238E27FC236}">
                  <a16:creationId xmlns:a16="http://schemas.microsoft.com/office/drawing/2014/main" id="{B61BB4E7-C38B-27CB-70CD-88C79EF2AEB4}"/>
                </a:ext>
              </a:extLst>
            </p:cNvPr>
            <p:cNvGrpSpPr/>
            <p:nvPr/>
          </p:nvGrpSpPr>
          <p:grpSpPr>
            <a:xfrm>
              <a:off x="3237970" y="5210467"/>
              <a:ext cx="1138092" cy="150907"/>
              <a:chOff x="3237970" y="5444257"/>
              <a:chExt cx="1138092" cy="150907"/>
            </a:xfrm>
          </p:grpSpPr>
          <p:sp>
            <p:nvSpPr>
              <p:cNvPr id="55" name="직사각형 54">
                <a:extLst>
                  <a:ext uri="{FF2B5EF4-FFF2-40B4-BE49-F238E27FC236}">
                    <a16:creationId xmlns:a16="http://schemas.microsoft.com/office/drawing/2014/main" id="{83938356-7459-3869-99CB-59AAFF414D7A}"/>
                  </a:ext>
                </a:extLst>
              </p:cNvPr>
              <p:cNvSpPr/>
              <p:nvPr/>
            </p:nvSpPr>
            <p:spPr>
              <a:xfrm>
                <a:off x="3237970" y="5444481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56" name="직사각형 55">
                <a:extLst>
                  <a:ext uri="{FF2B5EF4-FFF2-40B4-BE49-F238E27FC236}">
                    <a16:creationId xmlns:a16="http://schemas.microsoft.com/office/drawing/2014/main" id="{860BAB36-D186-21B4-144F-445E199FD7FD}"/>
                  </a:ext>
                </a:extLst>
              </p:cNvPr>
              <p:cNvSpPr/>
              <p:nvPr/>
            </p:nvSpPr>
            <p:spPr>
              <a:xfrm>
                <a:off x="3742222" y="5444257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12231D9-A7FC-DC67-2377-B14E4E163596}"/>
                </a:ext>
              </a:extLst>
            </p:cNvPr>
            <p:cNvSpPr txBox="1"/>
            <p:nvPr/>
          </p:nvSpPr>
          <p:spPr>
            <a:xfrm>
              <a:off x="2401084" y="4461790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B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3203596-314C-0379-8D42-7F9A6E29149F}"/>
                </a:ext>
              </a:extLst>
            </p:cNvPr>
            <p:cNvSpPr txBox="1"/>
            <p:nvPr/>
          </p:nvSpPr>
          <p:spPr>
            <a:xfrm>
              <a:off x="2401084" y="4701778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C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CA5FEFC-CA76-5F06-7832-3DC2AE85091A}"/>
                </a:ext>
              </a:extLst>
            </p:cNvPr>
            <p:cNvSpPr txBox="1"/>
            <p:nvPr/>
          </p:nvSpPr>
          <p:spPr>
            <a:xfrm>
              <a:off x="2403802" y="4938815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D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A5C8EE8-CAD0-24B3-C4EC-AE6DBE493150}"/>
                </a:ext>
              </a:extLst>
            </p:cNvPr>
            <p:cNvSpPr txBox="1"/>
            <p:nvPr/>
          </p:nvSpPr>
          <p:spPr>
            <a:xfrm>
              <a:off x="2401084" y="5175852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E</a:t>
              </a:r>
            </a:p>
          </p:txBody>
        </p:sp>
        <p:grpSp>
          <p:nvGrpSpPr>
            <p:cNvPr id="40" name="그룹 39">
              <a:extLst>
                <a:ext uri="{FF2B5EF4-FFF2-40B4-BE49-F238E27FC236}">
                  <a16:creationId xmlns:a16="http://schemas.microsoft.com/office/drawing/2014/main" id="{E39D0FAA-3353-0F3F-2063-A5A203721058}"/>
                </a:ext>
              </a:extLst>
            </p:cNvPr>
            <p:cNvGrpSpPr/>
            <p:nvPr/>
          </p:nvGrpSpPr>
          <p:grpSpPr>
            <a:xfrm>
              <a:off x="5426928" y="4252468"/>
              <a:ext cx="1570888" cy="150683"/>
              <a:chOff x="3237970" y="3664233"/>
              <a:chExt cx="1570888" cy="150683"/>
            </a:xfrm>
          </p:grpSpPr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21DEB2B3-9F84-DCCE-FB30-3F6C278A5BCC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679782FF-4746-30F1-08C7-4BABFB837106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cxnSp>
          <p:nvCxnSpPr>
            <p:cNvPr id="43" name="직선 연결선 42">
              <a:extLst>
                <a:ext uri="{FF2B5EF4-FFF2-40B4-BE49-F238E27FC236}">
                  <a16:creationId xmlns:a16="http://schemas.microsoft.com/office/drawing/2014/main" id="{52AF974E-B1C4-5899-549E-9FF2C27580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7811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37B8B8E-398A-7487-3BC2-D9B831BB1D63}"/>
                </a:ext>
              </a:extLst>
            </p:cNvPr>
            <p:cNvSpPr txBox="1"/>
            <p:nvPr/>
          </p:nvSpPr>
          <p:spPr>
            <a:xfrm>
              <a:off x="4505190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F58C910D-7702-422A-B5CA-B0611EDA0301}"/>
                </a:ext>
              </a:extLst>
            </p:cNvPr>
            <p:cNvSpPr txBox="1"/>
            <p:nvPr/>
          </p:nvSpPr>
          <p:spPr>
            <a:xfrm>
              <a:off x="7571135" y="4954349"/>
              <a:ext cx="954734" cy="2238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chemeClr val="accent1"/>
                  </a:solidFill>
                </a:rPr>
                <a:t>Underfitting</a:t>
              </a: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0F4F8CB0-115E-A00F-7E1F-07BF92187980}"/>
              </a:ext>
            </a:extLst>
          </p:cNvPr>
          <p:cNvGrpSpPr/>
          <p:nvPr/>
        </p:nvGrpSpPr>
        <p:grpSpPr>
          <a:xfrm>
            <a:off x="6608427" y="2547274"/>
            <a:ext cx="5442776" cy="3283688"/>
            <a:chOff x="2401083" y="2329673"/>
            <a:chExt cx="6585759" cy="3283688"/>
          </a:xfrm>
        </p:grpSpPr>
        <p:cxnSp>
          <p:nvCxnSpPr>
            <p:cNvPr id="79" name="직선 화살표 연결선 78">
              <a:extLst>
                <a:ext uri="{FF2B5EF4-FFF2-40B4-BE49-F238E27FC236}">
                  <a16:creationId xmlns:a16="http://schemas.microsoft.com/office/drawing/2014/main" id="{F8D73EC0-514E-40AD-8C94-FD13065EC087}"/>
                </a:ext>
              </a:extLst>
            </p:cNvPr>
            <p:cNvCxnSpPr>
              <a:cxnSpLocks/>
            </p:cNvCxnSpPr>
            <p:nvPr/>
          </p:nvCxnSpPr>
          <p:spPr>
            <a:xfrm>
              <a:off x="3237970" y="5391296"/>
              <a:ext cx="4792607" cy="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84F017CD-A76C-65BE-8F64-FB32FBAFC03B}"/>
                </a:ext>
              </a:extLst>
            </p:cNvPr>
            <p:cNvGrpSpPr/>
            <p:nvPr/>
          </p:nvGrpSpPr>
          <p:grpSpPr>
            <a:xfrm>
              <a:off x="3237970" y="4971196"/>
              <a:ext cx="2112543" cy="150788"/>
              <a:chOff x="3237970" y="4971196"/>
              <a:chExt cx="2112543" cy="150788"/>
            </a:xfrm>
          </p:grpSpPr>
          <p:sp>
            <p:nvSpPr>
              <p:cNvPr id="122" name="직사각형 121">
                <a:extLst>
                  <a:ext uri="{FF2B5EF4-FFF2-40B4-BE49-F238E27FC236}">
                    <a16:creationId xmlns:a16="http://schemas.microsoft.com/office/drawing/2014/main" id="{F7F73CB4-77BA-4401-C6DD-EEAE5E24D5CB}"/>
                  </a:ext>
                </a:extLst>
              </p:cNvPr>
              <p:cNvSpPr/>
              <p:nvPr/>
            </p:nvSpPr>
            <p:spPr>
              <a:xfrm>
                <a:off x="3237970" y="4971301"/>
                <a:ext cx="1476570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23" name="직사각형 122">
                <a:extLst>
                  <a:ext uri="{FF2B5EF4-FFF2-40B4-BE49-F238E27FC236}">
                    <a16:creationId xmlns:a16="http://schemas.microsoft.com/office/drawing/2014/main" id="{EBAF492A-6CEA-1721-AE3E-9C0BED8484FC}"/>
                  </a:ext>
                </a:extLst>
              </p:cNvPr>
              <p:cNvSpPr/>
              <p:nvPr/>
            </p:nvSpPr>
            <p:spPr>
              <a:xfrm>
                <a:off x="4716673" y="4971196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BD303F6-C0AD-3127-911E-D2EF92B836E3}"/>
                </a:ext>
              </a:extLst>
            </p:cNvPr>
            <p:cNvSpPr txBox="1"/>
            <p:nvPr/>
          </p:nvSpPr>
          <p:spPr>
            <a:xfrm>
              <a:off x="7750191" y="5271055"/>
              <a:ext cx="1236651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Round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1F0790FF-F253-C04A-D070-9AA49AD6CA8B}"/>
                </a:ext>
              </a:extLst>
            </p:cNvPr>
            <p:cNvSpPr txBox="1"/>
            <p:nvPr/>
          </p:nvSpPr>
          <p:spPr>
            <a:xfrm>
              <a:off x="5153504" y="5393681"/>
              <a:ext cx="46346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CE5E45F-D9D2-AD8C-06EE-A620F1F4080E}"/>
                </a:ext>
              </a:extLst>
            </p:cNvPr>
            <p:cNvSpPr txBox="1"/>
            <p:nvPr/>
          </p:nvSpPr>
          <p:spPr>
            <a:xfrm>
              <a:off x="7073146" y="5397917"/>
              <a:ext cx="100994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N+1</a:t>
              </a:r>
            </a:p>
          </p:txBody>
        </p: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F759D11F-0241-7241-FFC5-15247AB226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7889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A031B827-25EF-C751-D08A-944C9D03CFB8}"/>
                </a:ext>
              </a:extLst>
            </p:cNvPr>
            <p:cNvSpPr txBox="1"/>
            <p:nvPr/>
          </p:nvSpPr>
          <p:spPr>
            <a:xfrm>
              <a:off x="7491441" y="4926059"/>
              <a:ext cx="110683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rgbClr val="C00000"/>
                  </a:solidFill>
                </a:rPr>
                <a:t>Overfitting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5825C713-D237-6890-83AD-D4777C3A8AB6}"/>
                </a:ext>
              </a:extLst>
            </p:cNvPr>
            <p:cNvSpPr txBox="1"/>
            <p:nvPr/>
          </p:nvSpPr>
          <p:spPr>
            <a:xfrm>
              <a:off x="7571135" y="4701778"/>
              <a:ext cx="954733" cy="22383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>
                  <a:solidFill>
                    <a:schemeClr val="accent1"/>
                  </a:solidFill>
                </a:rPr>
                <a:t>Underfitting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5917006-8639-14E7-25A7-4CF30D64011C}"/>
                </a:ext>
              </a:extLst>
            </p:cNvPr>
            <p:cNvSpPr txBox="1"/>
            <p:nvPr/>
          </p:nvSpPr>
          <p:spPr>
            <a:xfrm>
              <a:off x="2401083" y="4215254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A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666EDFE-7986-1FE0-F987-E7BEBBFA84F4}"/>
                </a:ext>
              </a:extLst>
            </p:cNvPr>
            <p:cNvSpPr txBox="1"/>
            <p:nvPr/>
          </p:nvSpPr>
          <p:spPr>
            <a:xfrm>
              <a:off x="6700056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  <p:grpSp>
          <p:nvGrpSpPr>
            <p:cNvPr id="89" name="그룹 88">
              <a:extLst>
                <a:ext uri="{FF2B5EF4-FFF2-40B4-BE49-F238E27FC236}">
                  <a16:creationId xmlns:a16="http://schemas.microsoft.com/office/drawing/2014/main" id="{167A2137-37FD-93E6-7E49-F3E8C9039288}"/>
                </a:ext>
              </a:extLst>
            </p:cNvPr>
            <p:cNvGrpSpPr/>
            <p:nvPr/>
          </p:nvGrpSpPr>
          <p:grpSpPr>
            <a:xfrm>
              <a:off x="3237970" y="4494171"/>
              <a:ext cx="2043615" cy="151075"/>
              <a:chOff x="3237970" y="4054306"/>
              <a:chExt cx="2043615" cy="151075"/>
            </a:xfrm>
          </p:grpSpPr>
          <p:sp>
            <p:nvSpPr>
              <p:cNvPr id="120" name="직사각형 119">
                <a:extLst>
                  <a:ext uri="{FF2B5EF4-FFF2-40B4-BE49-F238E27FC236}">
                    <a16:creationId xmlns:a16="http://schemas.microsoft.com/office/drawing/2014/main" id="{60F8A295-8837-923C-165F-66FF4F855F99}"/>
                  </a:ext>
                </a:extLst>
              </p:cNvPr>
              <p:cNvSpPr/>
              <p:nvPr/>
            </p:nvSpPr>
            <p:spPr>
              <a:xfrm>
                <a:off x="3237970" y="4054306"/>
                <a:ext cx="1407041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  <p:sp>
            <p:nvSpPr>
              <p:cNvPr id="121" name="직사각형 120">
                <a:extLst>
                  <a:ext uri="{FF2B5EF4-FFF2-40B4-BE49-F238E27FC236}">
                    <a16:creationId xmlns:a16="http://schemas.microsoft.com/office/drawing/2014/main" id="{4A42FFC1-5308-ABC6-B851-5C61C46481E7}"/>
                  </a:ext>
                </a:extLst>
              </p:cNvPr>
              <p:cNvSpPr/>
              <p:nvPr/>
            </p:nvSpPr>
            <p:spPr>
              <a:xfrm>
                <a:off x="4647745" y="4054698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90" name="그룹 89">
              <a:extLst>
                <a:ext uri="{FF2B5EF4-FFF2-40B4-BE49-F238E27FC236}">
                  <a16:creationId xmlns:a16="http://schemas.microsoft.com/office/drawing/2014/main" id="{01DBA154-13EB-8FF8-DABE-3466C6E9D00D}"/>
                </a:ext>
              </a:extLst>
            </p:cNvPr>
            <p:cNvGrpSpPr/>
            <p:nvPr/>
          </p:nvGrpSpPr>
          <p:grpSpPr>
            <a:xfrm>
              <a:off x="3237970" y="4252468"/>
              <a:ext cx="1570888" cy="150683"/>
              <a:chOff x="3237970" y="3664233"/>
              <a:chExt cx="1570888" cy="150683"/>
            </a:xfrm>
          </p:grpSpPr>
          <p:sp>
            <p:nvSpPr>
              <p:cNvPr id="118" name="직사각형 117">
                <a:extLst>
                  <a:ext uri="{FF2B5EF4-FFF2-40B4-BE49-F238E27FC236}">
                    <a16:creationId xmlns:a16="http://schemas.microsoft.com/office/drawing/2014/main" id="{D9002D13-B6B5-E97A-904E-37873673BA7B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9" name="직사각형 118">
                <a:extLst>
                  <a:ext uri="{FF2B5EF4-FFF2-40B4-BE49-F238E27FC236}">
                    <a16:creationId xmlns:a16="http://schemas.microsoft.com/office/drawing/2014/main" id="{384D538A-92B5-5286-A4C3-40F2B93AC960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91" name="그룹 90">
              <a:extLst>
                <a:ext uri="{FF2B5EF4-FFF2-40B4-BE49-F238E27FC236}">
                  <a16:creationId xmlns:a16="http://schemas.microsoft.com/office/drawing/2014/main" id="{67C4953B-977B-AFD5-1DC6-A67F5F0BE6C2}"/>
                </a:ext>
              </a:extLst>
            </p:cNvPr>
            <p:cNvGrpSpPr/>
            <p:nvPr/>
          </p:nvGrpSpPr>
          <p:grpSpPr>
            <a:xfrm>
              <a:off x="3238537" y="4730116"/>
              <a:ext cx="1013934" cy="152478"/>
              <a:chOff x="3238537" y="4499069"/>
              <a:chExt cx="1013934" cy="152478"/>
            </a:xfrm>
          </p:grpSpPr>
          <p:sp>
            <p:nvSpPr>
              <p:cNvPr id="116" name="직사각형 115">
                <a:extLst>
                  <a:ext uri="{FF2B5EF4-FFF2-40B4-BE49-F238E27FC236}">
                    <a16:creationId xmlns:a16="http://schemas.microsoft.com/office/drawing/2014/main" id="{4FA83C28-34A4-691C-7B97-E3612B79A5B2}"/>
                  </a:ext>
                </a:extLst>
              </p:cNvPr>
              <p:cNvSpPr/>
              <p:nvPr/>
            </p:nvSpPr>
            <p:spPr>
              <a:xfrm>
                <a:off x="3238537" y="4499069"/>
                <a:ext cx="378939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7" name="직사각형 116">
                <a:extLst>
                  <a:ext uri="{FF2B5EF4-FFF2-40B4-BE49-F238E27FC236}">
                    <a16:creationId xmlns:a16="http://schemas.microsoft.com/office/drawing/2014/main" id="{F593FCA2-EE89-2B30-0BAF-2642B9BF53D9}"/>
                  </a:ext>
                </a:extLst>
              </p:cNvPr>
              <p:cNvSpPr/>
              <p:nvPr/>
            </p:nvSpPr>
            <p:spPr>
              <a:xfrm>
                <a:off x="3618631" y="4500864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B8AB5061-72EE-1E6B-12CD-128C2553505A}"/>
                </a:ext>
              </a:extLst>
            </p:cNvPr>
            <p:cNvGrpSpPr/>
            <p:nvPr/>
          </p:nvGrpSpPr>
          <p:grpSpPr>
            <a:xfrm>
              <a:off x="3237970" y="5210467"/>
              <a:ext cx="1138092" cy="150907"/>
              <a:chOff x="3237970" y="5444257"/>
              <a:chExt cx="1138092" cy="150907"/>
            </a:xfrm>
          </p:grpSpPr>
          <p:sp>
            <p:nvSpPr>
              <p:cNvPr id="114" name="직사각형 113">
                <a:extLst>
                  <a:ext uri="{FF2B5EF4-FFF2-40B4-BE49-F238E27FC236}">
                    <a16:creationId xmlns:a16="http://schemas.microsoft.com/office/drawing/2014/main" id="{D4CC3B28-8D65-D3A7-2BDA-174F81603B68}"/>
                  </a:ext>
                </a:extLst>
              </p:cNvPr>
              <p:cNvSpPr/>
              <p:nvPr/>
            </p:nvSpPr>
            <p:spPr>
              <a:xfrm>
                <a:off x="3237970" y="5444481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5" name="직사각형 114">
                <a:extLst>
                  <a:ext uri="{FF2B5EF4-FFF2-40B4-BE49-F238E27FC236}">
                    <a16:creationId xmlns:a16="http://schemas.microsoft.com/office/drawing/2014/main" id="{62585C6E-B79C-077F-221B-87275E8205F6}"/>
                  </a:ext>
                </a:extLst>
              </p:cNvPr>
              <p:cNvSpPr/>
              <p:nvPr/>
            </p:nvSpPr>
            <p:spPr>
              <a:xfrm>
                <a:off x="3742222" y="5444257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E438C3E-C554-AA23-F197-8B8CBD774A83}"/>
                </a:ext>
              </a:extLst>
            </p:cNvPr>
            <p:cNvSpPr txBox="1"/>
            <p:nvPr/>
          </p:nvSpPr>
          <p:spPr>
            <a:xfrm>
              <a:off x="2401084" y="4461790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B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F1C826A4-B759-045C-F36C-3B1650B0FE18}"/>
                </a:ext>
              </a:extLst>
            </p:cNvPr>
            <p:cNvSpPr txBox="1"/>
            <p:nvPr/>
          </p:nvSpPr>
          <p:spPr>
            <a:xfrm>
              <a:off x="2401084" y="4701778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C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2F027A2D-2A45-9F35-F971-4337E013F224}"/>
                </a:ext>
              </a:extLst>
            </p:cNvPr>
            <p:cNvSpPr txBox="1"/>
            <p:nvPr/>
          </p:nvSpPr>
          <p:spPr>
            <a:xfrm>
              <a:off x="2403802" y="4938815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D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F17F017F-4DB3-A4BA-3B3D-1F4B69501753}"/>
                </a:ext>
              </a:extLst>
            </p:cNvPr>
            <p:cNvSpPr txBox="1"/>
            <p:nvPr/>
          </p:nvSpPr>
          <p:spPr>
            <a:xfrm>
              <a:off x="2401084" y="5175852"/>
              <a:ext cx="79535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Client E</a:t>
              </a:r>
            </a:p>
          </p:txBody>
        </p:sp>
        <p:grpSp>
          <p:nvGrpSpPr>
            <p:cNvPr id="97" name="그룹 96">
              <a:extLst>
                <a:ext uri="{FF2B5EF4-FFF2-40B4-BE49-F238E27FC236}">
                  <a16:creationId xmlns:a16="http://schemas.microsoft.com/office/drawing/2014/main" id="{CD597612-DF33-36CE-5A8D-D87B4DACD813}"/>
                </a:ext>
              </a:extLst>
            </p:cNvPr>
            <p:cNvGrpSpPr/>
            <p:nvPr/>
          </p:nvGrpSpPr>
          <p:grpSpPr>
            <a:xfrm>
              <a:off x="5426928" y="4971196"/>
              <a:ext cx="2112543" cy="150788"/>
              <a:chOff x="3237970" y="4971196"/>
              <a:chExt cx="2112543" cy="150788"/>
            </a:xfrm>
          </p:grpSpPr>
          <p:sp>
            <p:nvSpPr>
              <p:cNvPr id="112" name="직사각형 111">
                <a:extLst>
                  <a:ext uri="{FF2B5EF4-FFF2-40B4-BE49-F238E27FC236}">
                    <a16:creationId xmlns:a16="http://schemas.microsoft.com/office/drawing/2014/main" id="{D740CAC3-C758-13BB-5FB8-860F4BC1545A}"/>
                  </a:ext>
                </a:extLst>
              </p:cNvPr>
              <p:cNvSpPr/>
              <p:nvPr/>
            </p:nvSpPr>
            <p:spPr>
              <a:xfrm>
                <a:off x="3237970" y="4971301"/>
                <a:ext cx="1476570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13" name="직사각형 112">
                <a:extLst>
                  <a:ext uri="{FF2B5EF4-FFF2-40B4-BE49-F238E27FC236}">
                    <a16:creationId xmlns:a16="http://schemas.microsoft.com/office/drawing/2014/main" id="{869B99A2-2856-6216-35E6-1ACB7C309370}"/>
                  </a:ext>
                </a:extLst>
              </p:cNvPr>
              <p:cNvSpPr/>
              <p:nvPr/>
            </p:nvSpPr>
            <p:spPr>
              <a:xfrm>
                <a:off x="4716673" y="4971196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98" name="그룹 97">
              <a:extLst>
                <a:ext uri="{FF2B5EF4-FFF2-40B4-BE49-F238E27FC236}">
                  <a16:creationId xmlns:a16="http://schemas.microsoft.com/office/drawing/2014/main" id="{5E9C6763-3584-FCBC-5BC7-70615BE92641}"/>
                </a:ext>
              </a:extLst>
            </p:cNvPr>
            <p:cNvGrpSpPr/>
            <p:nvPr/>
          </p:nvGrpSpPr>
          <p:grpSpPr>
            <a:xfrm>
              <a:off x="5426928" y="4494171"/>
              <a:ext cx="2043615" cy="151075"/>
              <a:chOff x="3237970" y="4054306"/>
              <a:chExt cx="2043615" cy="151075"/>
            </a:xfrm>
          </p:grpSpPr>
          <p:sp>
            <p:nvSpPr>
              <p:cNvPr id="110" name="직사각형 109">
                <a:extLst>
                  <a:ext uri="{FF2B5EF4-FFF2-40B4-BE49-F238E27FC236}">
                    <a16:creationId xmlns:a16="http://schemas.microsoft.com/office/drawing/2014/main" id="{D2BE99D4-94AB-E3C3-DD0D-F953D613DD18}"/>
                  </a:ext>
                </a:extLst>
              </p:cNvPr>
              <p:cNvSpPr/>
              <p:nvPr/>
            </p:nvSpPr>
            <p:spPr>
              <a:xfrm>
                <a:off x="3237970" y="4054306"/>
                <a:ext cx="1407041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  <p:sp>
            <p:nvSpPr>
              <p:cNvPr id="111" name="직사각형 110">
                <a:extLst>
                  <a:ext uri="{FF2B5EF4-FFF2-40B4-BE49-F238E27FC236}">
                    <a16:creationId xmlns:a16="http://schemas.microsoft.com/office/drawing/2014/main" id="{CDC99F2B-EDF2-64FD-3184-9CA575ABEA5B}"/>
                  </a:ext>
                </a:extLst>
              </p:cNvPr>
              <p:cNvSpPr/>
              <p:nvPr/>
            </p:nvSpPr>
            <p:spPr>
              <a:xfrm>
                <a:off x="4647745" y="4054698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1AF7393D-35C3-6768-F4AE-2336439FE85B}"/>
                </a:ext>
              </a:extLst>
            </p:cNvPr>
            <p:cNvGrpSpPr/>
            <p:nvPr/>
          </p:nvGrpSpPr>
          <p:grpSpPr>
            <a:xfrm>
              <a:off x="5426928" y="4252468"/>
              <a:ext cx="1570888" cy="150683"/>
              <a:chOff x="3237970" y="3664233"/>
              <a:chExt cx="1570888" cy="150683"/>
            </a:xfrm>
          </p:grpSpPr>
          <p:sp>
            <p:nvSpPr>
              <p:cNvPr id="108" name="직사각형 107">
                <a:extLst>
                  <a:ext uri="{FF2B5EF4-FFF2-40B4-BE49-F238E27FC236}">
                    <a16:creationId xmlns:a16="http://schemas.microsoft.com/office/drawing/2014/main" id="{932AC1B7-A117-B594-A3D0-74D4C2077776}"/>
                  </a:ext>
                </a:extLst>
              </p:cNvPr>
              <p:cNvSpPr/>
              <p:nvPr/>
            </p:nvSpPr>
            <p:spPr>
              <a:xfrm>
                <a:off x="3237970" y="3666367"/>
                <a:ext cx="933779" cy="146611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09" name="직사각형 108">
                <a:extLst>
                  <a:ext uri="{FF2B5EF4-FFF2-40B4-BE49-F238E27FC236}">
                    <a16:creationId xmlns:a16="http://schemas.microsoft.com/office/drawing/2014/main" id="{7BE5CC2B-93B3-74D2-0627-A00D064BD479}"/>
                  </a:ext>
                </a:extLst>
              </p:cNvPr>
              <p:cNvSpPr/>
              <p:nvPr/>
            </p:nvSpPr>
            <p:spPr>
              <a:xfrm>
                <a:off x="4175018" y="3664233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 dirty="0"/>
              </a:p>
            </p:txBody>
          </p:sp>
        </p:grp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E223EF8E-6009-F664-02F7-2B6A4E3D3C69}"/>
                </a:ext>
              </a:extLst>
            </p:cNvPr>
            <p:cNvGrpSpPr/>
            <p:nvPr/>
          </p:nvGrpSpPr>
          <p:grpSpPr>
            <a:xfrm>
              <a:off x="5427495" y="2329673"/>
              <a:ext cx="1013934" cy="152478"/>
              <a:chOff x="3238537" y="2098626"/>
              <a:chExt cx="1013934" cy="152478"/>
            </a:xfrm>
          </p:grpSpPr>
          <p:sp>
            <p:nvSpPr>
              <p:cNvPr id="125" name="직사각형 124">
                <a:extLst>
                  <a:ext uri="{FF2B5EF4-FFF2-40B4-BE49-F238E27FC236}">
                    <a16:creationId xmlns:a16="http://schemas.microsoft.com/office/drawing/2014/main" id="{CC421B55-3017-B5AC-5D9B-355E8FE3865F}"/>
                  </a:ext>
                </a:extLst>
              </p:cNvPr>
              <p:cNvSpPr/>
              <p:nvPr/>
            </p:nvSpPr>
            <p:spPr>
              <a:xfrm>
                <a:off x="3238537" y="2098626"/>
                <a:ext cx="378939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26" name="직사각형 125">
                <a:extLst>
                  <a:ext uri="{FF2B5EF4-FFF2-40B4-BE49-F238E27FC236}">
                    <a16:creationId xmlns:a16="http://schemas.microsoft.com/office/drawing/2014/main" id="{C5B525CF-D1C9-2ACA-AAF9-E75503591A89}"/>
                  </a:ext>
                </a:extLst>
              </p:cNvPr>
              <p:cNvSpPr/>
              <p:nvPr/>
            </p:nvSpPr>
            <p:spPr>
              <a:xfrm>
                <a:off x="3618631" y="2100421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6F6A6712-2D37-3F56-EA56-8CFDD8B7F705}"/>
                </a:ext>
              </a:extLst>
            </p:cNvPr>
            <p:cNvGrpSpPr/>
            <p:nvPr/>
          </p:nvGrpSpPr>
          <p:grpSpPr>
            <a:xfrm>
              <a:off x="5426928" y="2810024"/>
              <a:ext cx="1138092" cy="2551350"/>
              <a:chOff x="3237970" y="3043814"/>
              <a:chExt cx="1138092" cy="2551350"/>
            </a:xfrm>
          </p:grpSpPr>
          <p:sp>
            <p:nvSpPr>
              <p:cNvPr id="104" name="직사각형 103">
                <a:extLst>
                  <a:ext uri="{FF2B5EF4-FFF2-40B4-BE49-F238E27FC236}">
                    <a16:creationId xmlns:a16="http://schemas.microsoft.com/office/drawing/2014/main" id="{7E28FD75-0702-8250-2720-1D21588AA482}"/>
                  </a:ext>
                </a:extLst>
              </p:cNvPr>
              <p:cNvSpPr/>
              <p:nvPr/>
            </p:nvSpPr>
            <p:spPr>
              <a:xfrm>
                <a:off x="3237970" y="5444481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05" name="직사각형 104">
                <a:extLst>
                  <a:ext uri="{FF2B5EF4-FFF2-40B4-BE49-F238E27FC236}">
                    <a16:creationId xmlns:a16="http://schemas.microsoft.com/office/drawing/2014/main" id="{96BEA886-E9F9-7D20-18A6-3DCF8E8F5D99}"/>
                  </a:ext>
                </a:extLst>
              </p:cNvPr>
              <p:cNvSpPr/>
              <p:nvPr/>
            </p:nvSpPr>
            <p:spPr>
              <a:xfrm>
                <a:off x="3742222" y="5444257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27" name="직사각형 126">
                <a:extLst>
                  <a:ext uri="{FF2B5EF4-FFF2-40B4-BE49-F238E27FC236}">
                    <a16:creationId xmlns:a16="http://schemas.microsoft.com/office/drawing/2014/main" id="{C2393B9A-B110-175E-6EBD-5186B4322234}"/>
                  </a:ext>
                </a:extLst>
              </p:cNvPr>
              <p:cNvSpPr/>
              <p:nvPr/>
            </p:nvSpPr>
            <p:spPr>
              <a:xfrm>
                <a:off x="3237970" y="3044038"/>
                <a:ext cx="504368" cy="150683"/>
              </a:xfrm>
              <a:prstGeom prst="rect">
                <a:avLst/>
              </a:prstGeom>
              <a:solidFill>
                <a:srgbClr val="C2ED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  <p:sp>
            <p:nvSpPr>
              <p:cNvPr id="128" name="직사각형 127">
                <a:extLst>
                  <a:ext uri="{FF2B5EF4-FFF2-40B4-BE49-F238E27FC236}">
                    <a16:creationId xmlns:a16="http://schemas.microsoft.com/office/drawing/2014/main" id="{B03077B2-BF98-A2C0-3B72-785C9E49E55E}"/>
                  </a:ext>
                </a:extLst>
              </p:cNvPr>
              <p:cNvSpPr/>
              <p:nvPr/>
            </p:nvSpPr>
            <p:spPr>
              <a:xfrm>
                <a:off x="3742222" y="3043814"/>
                <a:ext cx="633840" cy="150683"/>
              </a:xfrm>
              <a:prstGeom prst="rect">
                <a:avLst/>
              </a:prstGeom>
              <a:solidFill>
                <a:srgbClr val="FFE4A9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800" b="1"/>
              </a:p>
            </p:txBody>
          </p:sp>
        </p:grpSp>
        <p:cxnSp>
          <p:nvCxnSpPr>
            <p:cNvPr id="102" name="직선 연결선 101">
              <a:extLst>
                <a:ext uri="{FF2B5EF4-FFF2-40B4-BE49-F238E27FC236}">
                  <a16:creationId xmlns:a16="http://schemas.microsoft.com/office/drawing/2014/main" id="{EB71D036-6B69-ADCF-8F34-A4554FC9A7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78118" y="4068417"/>
              <a:ext cx="0" cy="132287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574B8A2F-9847-3604-9C62-0F0207A4A3C8}"/>
                </a:ext>
              </a:extLst>
            </p:cNvPr>
            <p:cNvSpPr txBox="1"/>
            <p:nvPr/>
          </p:nvSpPr>
          <p:spPr>
            <a:xfrm>
              <a:off x="4505190" y="3784798"/>
              <a:ext cx="1756124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b="1" dirty="0"/>
                <a:t>Global Update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441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Methods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7" y="1477103"/>
            <a:ext cx="7423963" cy="360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Federated Learning Algorithm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Loss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Sends local updates and running loss together to the central server every round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</a:rPr>
              <a:t>A client with a high running loss is considered a client with a high update contribution.</a:t>
            </a: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>
              <a:lnSpc>
                <a:spcPct val="150000"/>
              </a:lnSpc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SelectClients(</a:t>
            </a:r>
            <a:r>
              <a:rPr lang="ko-KR" altLang="en-US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클라이언트 선택</a:t>
            </a: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Random selection ≈ Equivalent client selection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Clients with large data size ≈ clients with high training contribution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Clients with large local loss ≈ Clients with high update contribution</a:t>
            </a:r>
            <a:endParaRPr lang="en-US" altLang="ko-KR" sz="14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9A5D420-40B4-30AE-528D-55AC7B7F26ED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E0D4D1-6BBD-77C5-ED4C-B792210E242F}"/>
                  </a:ext>
                </a:extLst>
              </p:cNvPr>
              <p:cNvSpPr txBox="1"/>
              <p:nvPr/>
            </p:nvSpPr>
            <p:spPr>
              <a:xfrm>
                <a:off x="8366405" y="5493079"/>
                <a:ext cx="3485015" cy="625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 latinLnBrk="0">
                  <a:lnSpc>
                    <a:spcPct val="100000"/>
                  </a:lnSpc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SelectClients_L(</a:t>
                </a:r>
                <a14:m>
                  <m:oMath xmlns:m="http://schemas.openxmlformats.org/officeDocument/2006/math">
                    <m:r>
                      <a:rPr lang="en-US" altLang="ko-KR" sz="1400" b="0" i="1" kern="100" smtClean="0"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):</a:t>
                </a:r>
              </a:p>
              <a:p>
                <a:pPr latinLnBrk="0"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    return </a:t>
                </a:r>
                <a14:m>
                  <m:oMath xmlns:m="http://schemas.openxmlformats.org/officeDocument/2006/math"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𝑐𝑙𝑖𝑒𝑛𝑡𝑠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𝑠𝑎𝑚𝑝𝑙𝑒𝑑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𝑤𝑖𝑡h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𝑙𝑜𝑠𝑠</m:t>
                    </m:r>
                  </m:oMath>
                </a14:m>
                <a:endParaRPr lang="en-US" altLang="ko-KR" sz="1400" kern="100" dirty="0">
                  <a:effectLst/>
                  <a:latin typeface="Palatino Linotype" panose="0204050205050503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E0D4D1-6BBD-77C5-ED4C-B792210E24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405" y="5493079"/>
                <a:ext cx="3485015" cy="625812"/>
              </a:xfrm>
              <a:prstGeom prst="rect">
                <a:avLst/>
              </a:prstGeom>
              <a:blipFill>
                <a:blip r:embed="rId2"/>
                <a:stretch>
                  <a:fillRect l="-524" t="-1942" b="-970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표 5">
                <a:extLst>
                  <a:ext uri="{FF2B5EF4-FFF2-40B4-BE49-F238E27FC236}">
                    <a16:creationId xmlns:a16="http://schemas.microsoft.com/office/drawing/2014/main" id="{B02F6065-B4F2-038F-D8F6-E60C73F68D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7415331"/>
                  </p:ext>
                </p:extLst>
              </p:nvPr>
            </p:nvGraphicFramePr>
            <p:xfrm>
              <a:off x="8366405" y="848598"/>
              <a:ext cx="3243740" cy="3015806"/>
            </p:xfrm>
            <a:graphic>
              <a:graphicData uri="http://schemas.openxmlformats.org/drawingml/2006/table">
                <a:tbl>
                  <a:tblPr firstRow="1" firstCol="1"/>
                  <a:tblGrid>
                    <a:gridCol w="3243740">
                      <a:extLst>
                        <a:ext uri="{9D8B030D-6E8A-4147-A177-3AD203B41FA5}">
                          <a16:colId xmlns:a16="http://schemas.microsoft.com/office/drawing/2014/main" val="2356467997"/>
                        </a:ext>
                      </a:extLst>
                    </a:gridCol>
                  </a:tblGrid>
                  <a:tr h="86887">
                    <a:tc>
                      <a:txBody>
                        <a:bodyPr/>
                        <a:lstStyle/>
                        <a:p>
                          <a:pPr algn="l" latinLnBrk="1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1200" b="1" kern="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맑은 고딕" panose="020B0503020000020004" pitchFamily="50" charset="-127"/>
                              <a:cs typeface="굴림" panose="020B0600000101010101" pitchFamily="50" charset="-127"/>
                            </a:rPr>
                            <a:t>Algorithm : Federated Learning Algorithm.</a:t>
                          </a:r>
                          <a:endParaRPr lang="ko-KR" sz="1200" b="1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49062389"/>
                      </a:ext>
                    </a:extLst>
                  </a:tr>
                  <a:tr h="1403816">
                    <a:tc>
                      <a:txBody>
                        <a:bodyPr/>
                        <a:lstStyle/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Sever training loop: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Initialize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  <m:r>
                                <a:rPr lang="ko-KR" altLang="en-US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for each round t = 0, 1, … do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rgbClr val="C00000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Subset of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rgbClr val="C00000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clients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rgbClr val="C00000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SelectClients(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rgbClr val="C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rgbClr val="C00000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for each client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=1,2,…,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do in parallel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ko-KR" altLang="en-US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p>
                              </m:sSubSup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ClientUpdate(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AggregateClient(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∆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ko-KR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ko-KR" altLang="en-US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altLang="ko-KR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b="0" kern="100" baseline="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847069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표 5">
                <a:extLst>
                  <a:ext uri="{FF2B5EF4-FFF2-40B4-BE49-F238E27FC236}">
                    <a16:creationId xmlns:a16="http://schemas.microsoft.com/office/drawing/2014/main" id="{B02F6065-B4F2-038F-D8F6-E60C73F68D5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7415331"/>
                  </p:ext>
                </p:extLst>
              </p:nvPr>
            </p:nvGraphicFramePr>
            <p:xfrm>
              <a:off x="8366405" y="848598"/>
              <a:ext cx="3243740" cy="3015806"/>
            </p:xfrm>
            <a:graphic>
              <a:graphicData uri="http://schemas.openxmlformats.org/drawingml/2006/table">
                <a:tbl>
                  <a:tblPr firstRow="1" firstCol="1"/>
                  <a:tblGrid>
                    <a:gridCol w="3243740">
                      <a:extLst>
                        <a:ext uri="{9D8B030D-6E8A-4147-A177-3AD203B41FA5}">
                          <a16:colId xmlns:a16="http://schemas.microsoft.com/office/drawing/2014/main" val="2356467997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algn="l" latinLnBrk="1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1200" b="1" kern="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맑은 고딕" panose="020B0503020000020004" pitchFamily="50" charset="-127"/>
                              <a:cs typeface="굴림" panose="020B0600000101010101" pitchFamily="50" charset="-127"/>
                            </a:rPr>
                            <a:t>Algorithm : Federated Learning Algorithm.</a:t>
                          </a:r>
                          <a:endParaRPr lang="ko-KR" sz="1200" b="1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49062389"/>
                      </a:ext>
                    </a:extLst>
                  </a:tr>
                  <a:tr h="283292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8387" r="-188" b="-2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470694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2B4CB3-F915-59A4-A28C-C1B1D8E1DB7C}"/>
                  </a:ext>
                </a:extLst>
              </p:cNvPr>
              <p:cNvSpPr txBox="1"/>
              <p:nvPr/>
            </p:nvSpPr>
            <p:spPr>
              <a:xfrm>
                <a:off x="8366405" y="4867267"/>
                <a:ext cx="3485015" cy="625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 latinLnBrk="0">
                  <a:lnSpc>
                    <a:spcPct val="100000"/>
                  </a:lnSpc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SelectClients_S(</a:t>
                </a:r>
                <a14:m>
                  <m:oMath xmlns:m="http://schemas.openxmlformats.org/officeDocument/2006/math">
                    <m:r>
                      <a:rPr lang="en-US" altLang="ko-KR" sz="1400" b="0" i="1" kern="100" smtClean="0"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):</a:t>
                </a:r>
              </a:p>
              <a:p>
                <a:pPr latinLnBrk="0"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    return </a:t>
                </a:r>
                <a14:m>
                  <m:oMath xmlns:m="http://schemas.openxmlformats.org/officeDocument/2006/math"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𝑐𝑙𝑖𝑒𝑛𝑡𝑠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𝑠𝑎𝑚𝑝𝑙𝑒𝑑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𝑤𝑖𝑡h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𝑠𝑖𝑧𝑒</m:t>
                    </m:r>
                  </m:oMath>
                </a14:m>
                <a:endParaRPr lang="en-US" altLang="ko-KR" sz="1400" kern="100" dirty="0">
                  <a:effectLst/>
                  <a:latin typeface="Palatino Linotype" panose="0204050205050503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A2B4CB3-F915-59A4-A28C-C1B1D8E1D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405" y="4867267"/>
                <a:ext cx="3485015" cy="625812"/>
              </a:xfrm>
              <a:prstGeom prst="rect">
                <a:avLst/>
              </a:prstGeom>
              <a:blipFill>
                <a:blip r:embed="rId4"/>
                <a:stretch>
                  <a:fillRect l="-524" t="-971" b="-970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EBDDAE-BD12-7C15-BF5E-5BDA31E70789}"/>
                  </a:ext>
                </a:extLst>
              </p:cNvPr>
              <p:cNvSpPr txBox="1"/>
              <p:nvPr/>
            </p:nvSpPr>
            <p:spPr>
              <a:xfrm>
                <a:off x="8366405" y="4201396"/>
                <a:ext cx="3485015" cy="625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 latinLnBrk="0">
                  <a:lnSpc>
                    <a:spcPct val="100000"/>
                  </a:lnSpc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SelectClients_U(</a:t>
                </a:r>
                <a14:m>
                  <m:oMath xmlns:m="http://schemas.openxmlformats.org/officeDocument/2006/math">
                    <m:r>
                      <a:rPr lang="en-US" altLang="ko-KR" sz="1400" b="0" i="1" kern="100" smtClean="0">
                        <a:effectLst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):</a:t>
                </a:r>
              </a:p>
              <a:p>
                <a:pPr latinLnBrk="0">
                  <a:spcAft>
                    <a:spcPts val="800"/>
                  </a:spcAft>
                </a:pPr>
                <a:r>
                  <a:rPr lang="en-US" altLang="ko-KR" sz="1400" kern="100" dirty="0"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rPr>
                  <a:t>    return </a:t>
                </a:r>
                <a14:m>
                  <m:oMath xmlns:m="http://schemas.openxmlformats.org/officeDocument/2006/math"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ko-KR" altLang="en-US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𝑐𝑙𝑖𝑒𝑛𝑡𝑠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𝑠𝑎𝑚𝑝𝑙𝑒𝑑</m:t>
                    </m:r>
                    <m:r>
                      <a:rPr lang="en-US" altLang="ko-KR" sz="1400" i="1" kern="1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ko-KR" sz="1400" i="1" kern="1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𝑢𝑛𝑖𝑓𝑜𝑟𝑚𝑙𝑦</m:t>
                    </m:r>
                  </m:oMath>
                </a14:m>
                <a:endParaRPr lang="en-US" altLang="ko-KR" sz="1400" kern="100" dirty="0">
                  <a:effectLst/>
                  <a:latin typeface="Palatino Linotype" panose="0204050205050503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EBDDAE-BD12-7C15-BF5E-5BDA31E70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6405" y="4201396"/>
                <a:ext cx="3485015" cy="625812"/>
              </a:xfrm>
              <a:prstGeom prst="rect">
                <a:avLst/>
              </a:prstGeom>
              <a:blipFill>
                <a:blip r:embed="rId5"/>
                <a:stretch>
                  <a:fillRect l="-524" t="-1942" b="-970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440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Methods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7" y="1477103"/>
            <a:ext cx="5717801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6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Federated Learning Algorithm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49A5D420-40B4-30AE-528D-55AC7B7F26ED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6" name="그룹 185">
            <a:extLst>
              <a:ext uri="{FF2B5EF4-FFF2-40B4-BE49-F238E27FC236}">
                <a16:creationId xmlns:a16="http://schemas.microsoft.com/office/drawing/2014/main" id="{2EE9944F-890B-2ED9-E973-C9F46D28A921}"/>
              </a:ext>
            </a:extLst>
          </p:cNvPr>
          <p:cNvGrpSpPr/>
          <p:nvPr/>
        </p:nvGrpSpPr>
        <p:grpSpPr>
          <a:xfrm>
            <a:off x="1287291" y="2395476"/>
            <a:ext cx="6250763" cy="3109005"/>
            <a:chOff x="2992376" y="2691003"/>
            <a:chExt cx="6250763" cy="3109005"/>
          </a:xfrm>
        </p:grpSpPr>
        <p:sp>
          <p:nvSpPr>
            <p:cNvPr id="5" name="원통형 4">
              <a:extLst>
                <a:ext uri="{FF2B5EF4-FFF2-40B4-BE49-F238E27FC236}">
                  <a16:creationId xmlns:a16="http://schemas.microsoft.com/office/drawing/2014/main" id="{A6AD077E-AFC4-C391-2B0E-AD5AFC625088}"/>
                </a:ext>
              </a:extLst>
            </p:cNvPr>
            <p:cNvSpPr/>
            <p:nvPr/>
          </p:nvSpPr>
          <p:spPr>
            <a:xfrm>
              <a:off x="2992376" y="5331129"/>
              <a:ext cx="516156" cy="468879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A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원통형 5">
              <a:extLst>
                <a:ext uri="{FF2B5EF4-FFF2-40B4-BE49-F238E27FC236}">
                  <a16:creationId xmlns:a16="http://schemas.microsoft.com/office/drawing/2014/main" id="{FA2056CE-A84A-D84D-6F59-8CCF6E21E977}"/>
                </a:ext>
              </a:extLst>
            </p:cNvPr>
            <p:cNvSpPr/>
            <p:nvPr/>
          </p:nvSpPr>
          <p:spPr>
            <a:xfrm>
              <a:off x="4075811" y="5581272"/>
              <a:ext cx="516156" cy="218736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B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원통형 7">
              <a:extLst>
                <a:ext uri="{FF2B5EF4-FFF2-40B4-BE49-F238E27FC236}">
                  <a16:creationId xmlns:a16="http://schemas.microsoft.com/office/drawing/2014/main" id="{F45A90C4-152D-82FE-249F-A2CA5419712B}"/>
                </a:ext>
              </a:extLst>
            </p:cNvPr>
            <p:cNvSpPr/>
            <p:nvPr/>
          </p:nvSpPr>
          <p:spPr>
            <a:xfrm>
              <a:off x="5180138" y="5447733"/>
              <a:ext cx="516156" cy="352275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C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원통형 8">
              <a:extLst>
                <a:ext uri="{FF2B5EF4-FFF2-40B4-BE49-F238E27FC236}">
                  <a16:creationId xmlns:a16="http://schemas.microsoft.com/office/drawing/2014/main" id="{E587DF5C-9CEC-1F54-1A17-D64B6CEF0BF5}"/>
                </a:ext>
              </a:extLst>
            </p:cNvPr>
            <p:cNvSpPr/>
            <p:nvPr/>
          </p:nvSpPr>
          <p:spPr>
            <a:xfrm>
              <a:off x="6287762" y="5444296"/>
              <a:ext cx="516156" cy="352275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D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연결선: 꺾임 9">
              <a:extLst>
                <a:ext uri="{FF2B5EF4-FFF2-40B4-BE49-F238E27FC236}">
                  <a16:creationId xmlns:a16="http://schemas.microsoft.com/office/drawing/2014/main" id="{C74DD295-8CC7-7E50-ED4F-6AC23C188C45}"/>
                </a:ext>
              </a:extLst>
            </p:cNvPr>
            <p:cNvCxnSpPr>
              <a:cxnSpLocks/>
              <a:stCxn id="5" idx="1"/>
              <a:endCxn id="18" idx="2"/>
            </p:cNvCxnSpPr>
            <p:nvPr/>
          </p:nvCxnSpPr>
          <p:spPr>
            <a:xfrm rot="5400000" flipH="1" flipV="1">
              <a:off x="4005475" y="4470760"/>
              <a:ext cx="105349" cy="1615391"/>
            </a:xfrm>
            <a:prstGeom prst="bentConnector3">
              <a:avLst>
                <a:gd name="adj1" fmla="val 50000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연결선: 꺾임 12">
              <a:extLst>
                <a:ext uri="{FF2B5EF4-FFF2-40B4-BE49-F238E27FC236}">
                  <a16:creationId xmlns:a16="http://schemas.microsoft.com/office/drawing/2014/main" id="{199DBC28-241D-747C-D102-504B8DE04775}"/>
                </a:ext>
              </a:extLst>
            </p:cNvPr>
            <p:cNvCxnSpPr>
              <a:cxnSpLocks/>
              <a:stCxn id="6" idx="1"/>
              <a:endCxn id="18" idx="2"/>
            </p:cNvCxnSpPr>
            <p:nvPr/>
          </p:nvCxnSpPr>
          <p:spPr>
            <a:xfrm rot="5400000" flipH="1" flipV="1">
              <a:off x="4422121" y="5137548"/>
              <a:ext cx="355492" cy="531956"/>
            </a:xfrm>
            <a:prstGeom prst="bentConnector3">
              <a:avLst>
                <a:gd name="adj1" fmla="val 83550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연결선: 꺾임 13">
              <a:extLst>
                <a:ext uri="{FF2B5EF4-FFF2-40B4-BE49-F238E27FC236}">
                  <a16:creationId xmlns:a16="http://schemas.microsoft.com/office/drawing/2014/main" id="{DBABC072-0A16-B7FE-6F46-D34D872A735A}"/>
                </a:ext>
              </a:extLst>
            </p:cNvPr>
            <p:cNvCxnSpPr>
              <a:cxnSpLocks/>
              <a:stCxn id="8" idx="1"/>
              <a:endCxn id="18" idx="2"/>
            </p:cNvCxnSpPr>
            <p:nvPr/>
          </p:nvCxnSpPr>
          <p:spPr>
            <a:xfrm rot="16200000" flipV="1">
              <a:off x="5041055" y="5050571"/>
              <a:ext cx="221953" cy="572371"/>
            </a:xfrm>
            <a:prstGeom prst="bentConnector3">
              <a:avLst>
                <a:gd name="adj1" fmla="val 73883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연결선: 꺾임 15">
              <a:extLst>
                <a:ext uri="{FF2B5EF4-FFF2-40B4-BE49-F238E27FC236}">
                  <a16:creationId xmlns:a16="http://schemas.microsoft.com/office/drawing/2014/main" id="{EE4EB100-E984-8F27-A47D-80F462829E88}"/>
                </a:ext>
              </a:extLst>
            </p:cNvPr>
            <p:cNvCxnSpPr>
              <a:cxnSpLocks/>
              <a:stCxn id="9" idx="1"/>
              <a:endCxn id="18" idx="2"/>
            </p:cNvCxnSpPr>
            <p:nvPr/>
          </p:nvCxnSpPr>
          <p:spPr>
            <a:xfrm rot="16200000" flipV="1">
              <a:off x="5596585" y="4495040"/>
              <a:ext cx="218516" cy="1679995"/>
            </a:xfrm>
            <a:prstGeom prst="bentConnector3">
              <a:avLst>
                <a:gd name="adj1" fmla="val 74258"/>
              </a:avLst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7E28FE5-611D-0397-3D05-FE4F78EB8F34}"/>
                </a:ext>
              </a:extLst>
            </p:cNvPr>
            <p:cNvSpPr txBox="1"/>
            <p:nvPr/>
          </p:nvSpPr>
          <p:spPr>
            <a:xfrm>
              <a:off x="4260003" y="4971864"/>
              <a:ext cx="1211684" cy="25391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Client Selection</a:t>
              </a:r>
              <a:endParaRPr lang="ko-KR" altLang="en-US" sz="1000" b="1" dirty="0"/>
            </a:p>
          </p:txBody>
        </p:sp>
        <p:sp>
          <p:nvSpPr>
            <p:cNvPr id="19" name="원통형 18">
              <a:extLst>
                <a:ext uri="{FF2B5EF4-FFF2-40B4-BE49-F238E27FC236}">
                  <a16:creationId xmlns:a16="http://schemas.microsoft.com/office/drawing/2014/main" id="{99E65496-9DB8-7D8F-1F31-14CC46864CE9}"/>
                </a:ext>
              </a:extLst>
            </p:cNvPr>
            <p:cNvSpPr/>
            <p:nvPr/>
          </p:nvSpPr>
          <p:spPr>
            <a:xfrm>
              <a:off x="4612758" y="4625900"/>
              <a:ext cx="516156" cy="352276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2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원통형 19">
              <a:extLst>
                <a:ext uri="{FF2B5EF4-FFF2-40B4-BE49-F238E27FC236}">
                  <a16:creationId xmlns:a16="http://schemas.microsoft.com/office/drawing/2014/main" id="{1B4416FA-C0D4-BE59-BAB1-EC3FE61A3B72}"/>
                </a:ext>
              </a:extLst>
            </p:cNvPr>
            <p:cNvSpPr/>
            <p:nvPr/>
          </p:nvSpPr>
          <p:spPr>
            <a:xfrm>
              <a:off x="5716045" y="4627206"/>
              <a:ext cx="516156" cy="352276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k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원통형 20">
              <a:extLst>
                <a:ext uri="{FF2B5EF4-FFF2-40B4-BE49-F238E27FC236}">
                  <a16:creationId xmlns:a16="http://schemas.microsoft.com/office/drawing/2014/main" id="{EF3B503D-0597-786C-E391-ACAE9E6FF306}"/>
                </a:ext>
              </a:extLst>
            </p:cNvPr>
            <p:cNvSpPr/>
            <p:nvPr/>
          </p:nvSpPr>
          <p:spPr>
            <a:xfrm>
              <a:off x="3566707" y="4762466"/>
              <a:ext cx="516156" cy="218736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</a:rPr>
                <a:t>Client 1</a:t>
              </a:r>
              <a:endParaRPr lang="ko-KR" altLang="en-US" sz="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911B6B50-4EF4-6776-A2DC-8074734F69A6}"/>
                </a:ext>
              </a:extLst>
            </p:cNvPr>
            <p:cNvGrpSpPr/>
            <p:nvPr/>
          </p:nvGrpSpPr>
          <p:grpSpPr>
            <a:xfrm rot="16200000">
              <a:off x="3622105" y="4076389"/>
              <a:ext cx="397047" cy="460953"/>
              <a:chOff x="1156295" y="2341253"/>
              <a:chExt cx="639449" cy="613529"/>
            </a:xfrm>
          </p:grpSpPr>
          <p:sp>
            <p:nvSpPr>
              <p:cNvPr id="151" name="타원 150">
                <a:extLst>
                  <a:ext uri="{FF2B5EF4-FFF2-40B4-BE49-F238E27FC236}">
                    <a16:creationId xmlns:a16="http://schemas.microsoft.com/office/drawing/2014/main" id="{03DC3350-3437-497C-41C1-4D8D1CDF594A}"/>
                  </a:ext>
                </a:extLst>
              </p:cNvPr>
              <p:cNvSpPr/>
              <p:nvPr/>
            </p:nvSpPr>
            <p:spPr>
              <a:xfrm>
                <a:off x="1337411" y="2344055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BEE3DEA4-8803-39B5-4D58-984E6DDD478D}"/>
                  </a:ext>
                </a:extLst>
              </p:cNvPr>
              <p:cNvSpPr/>
              <p:nvPr/>
            </p:nvSpPr>
            <p:spPr>
              <a:xfrm>
                <a:off x="1337411" y="2515312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3" name="타원 152">
                <a:extLst>
                  <a:ext uri="{FF2B5EF4-FFF2-40B4-BE49-F238E27FC236}">
                    <a16:creationId xmlns:a16="http://schemas.microsoft.com/office/drawing/2014/main" id="{D32CA954-95F7-28EE-8C06-71E617268D9D}"/>
                  </a:ext>
                </a:extLst>
              </p:cNvPr>
              <p:cNvSpPr/>
              <p:nvPr/>
            </p:nvSpPr>
            <p:spPr>
              <a:xfrm>
                <a:off x="1337411" y="2690419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B9D3FC83-0FDC-0347-149F-08A21F25DDC3}"/>
                  </a:ext>
                </a:extLst>
              </p:cNvPr>
              <p:cNvSpPr/>
              <p:nvPr/>
            </p:nvSpPr>
            <p:spPr>
              <a:xfrm>
                <a:off x="1337411" y="2865526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5" name="타원 154">
                <a:extLst>
                  <a:ext uri="{FF2B5EF4-FFF2-40B4-BE49-F238E27FC236}">
                    <a16:creationId xmlns:a16="http://schemas.microsoft.com/office/drawing/2014/main" id="{B50418EE-14E9-7AD5-0D02-1F2E6E5D6469}"/>
                  </a:ext>
                </a:extLst>
              </p:cNvPr>
              <p:cNvSpPr/>
              <p:nvPr/>
            </p:nvSpPr>
            <p:spPr>
              <a:xfrm>
                <a:off x="1525875" y="2341253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3BF4BBE5-26DB-4271-4C52-ADF4C52EB713}"/>
                  </a:ext>
                </a:extLst>
              </p:cNvPr>
              <p:cNvSpPr/>
              <p:nvPr/>
            </p:nvSpPr>
            <p:spPr>
              <a:xfrm>
                <a:off x="1525875" y="2512510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7" name="타원 156">
                <a:extLst>
                  <a:ext uri="{FF2B5EF4-FFF2-40B4-BE49-F238E27FC236}">
                    <a16:creationId xmlns:a16="http://schemas.microsoft.com/office/drawing/2014/main" id="{E4D1BBD0-57CC-AC60-1ED7-48B049BA1E22}"/>
                  </a:ext>
                </a:extLst>
              </p:cNvPr>
              <p:cNvSpPr/>
              <p:nvPr/>
            </p:nvSpPr>
            <p:spPr>
              <a:xfrm>
                <a:off x="1525875" y="2687616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B1DE32FF-D5E2-DF01-3527-98FCCBEB5BD5}"/>
                  </a:ext>
                </a:extLst>
              </p:cNvPr>
              <p:cNvSpPr/>
              <p:nvPr/>
            </p:nvSpPr>
            <p:spPr>
              <a:xfrm>
                <a:off x="1525875" y="2862723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59" name="타원 158">
                <a:extLst>
                  <a:ext uri="{FF2B5EF4-FFF2-40B4-BE49-F238E27FC236}">
                    <a16:creationId xmlns:a16="http://schemas.microsoft.com/office/drawing/2014/main" id="{4A937CDE-F960-7BC0-A350-F3B06F13DDB1}"/>
                  </a:ext>
                </a:extLst>
              </p:cNvPr>
              <p:cNvSpPr/>
              <p:nvPr/>
            </p:nvSpPr>
            <p:spPr>
              <a:xfrm>
                <a:off x="1156295" y="2432444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A4979CAA-327A-8782-4938-93B01B2A1490}"/>
                  </a:ext>
                </a:extLst>
              </p:cNvPr>
              <p:cNvSpPr/>
              <p:nvPr/>
            </p:nvSpPr>
            <p:spPr>
              <a:xfrm>
                <a:off x="1156295" y="2607550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61" name="타원 160">
                <a:extLst>
                  <a:ext uri="{FF2B5EF4-FFF2-40B4-BE49-F238E27FC236}">
                    <a16:creationId xmlns:a16="http://schemas.microsoft.com/office/drawing/2014/main" id="{6000DE30-B7D8-6A31-6A8D-C9AF4E077DD7}"/>
                  </a:ext>
                </a:extLst>
              </p:cNvPr>
              <p:cNvSpPr/>
              <p:nvPr/>
            </p:nvSpPr>
            <p:spPr>
              <a:xfrm>
                <a:off x="1156295" y="2782657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54806DB0-4D15-5953-E862-3ABE1044551E}"/>
                  </a:ext>
                </a:extLst>
              </p:cNvPr>
              <p:cNvSpPr/>
              <p:nvPr/>
            </p:nvSpPr>
            <p:spPr>
              <a:xfrm>
                <a:off x="1706488" y="2512510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63" name="타원 162">
                <a:extLst>
                  <a:ext uri="{FF2B5EF4-FFF2-40B4-BE49-F238E27FC236}">
                    <a16:creationId xmlns:a16="http://schemas.microsoft.com/office/drawing/2014/main" id="{CEDC1E6D-4B7B-5EB7-5CD6-3482F5D2C5C9}"/>
                  </a:ext>
                </a:extLst>
              </p:cNvPr>
              <p:cNvSpPr/>
              <p:nvPr/>
            </p:nvSpPr>
            <p:spPr>
              <a:xfrm>
                <a:off x="1706488" y="2687616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cxnSp>
            <p:nvCxnSpPr>
              <p:cNvPr id="164" name="직선 연결선 163">
                <a:extLst>
                  <a:ext uri="{FF2B5EF4-FFF2-40B4-BE49-F238E27FC236}">
                    <a16:creationId xmlns:a16="http://schemas.microsoft.com/office/drawing/2014/main" id="{985F6F19-CD7C-4868-0C5D-F5E9D53617C3}"/>
                  </a:ext>
                </a:extLst>
              </p:cNvPr>
              <p:cNvCxnSpPr>
                <a:stCxn id="159" idx="7"/>
                <a:endCxn id="151" idx="2"/>
              </p:cNvCxnSpPr>
              <p:nvPr/>
            </p:nvCxnSpPr>
            <p:spPr>
              <a:xfrm flipV="1">
                <a:off x="1232480" y="2388683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5" name="직선 연결선 164">
                <a:extLst>
                  <a:ext uri="{FF2B5EF4-FFF2-40B4-BE49-F238E27FC236}">
                    <a16:creationId xmlns:a16="http://schemas.microsoft.com/office/drawing/2014/main" id="{FFEA6D7D-503B-7B8A-0C4C-0A8B48C1A429}"/>
                  </a:ext>
                </a:extLst>
              </p:cNvPr>
              <p:cNvCxnSpPr>
                <a:cxnSpLocks/>
                <a:stCxn id="151" idx="6"/>
                <a:endCxn id="155" idx="2"/>
              </p:cNvCxnSpPr>
              <p:nvPr/>
            </p:nvCxnSpPr>
            <p:spPr>
              <a:xfrm flipV="1">
                <a:off x="1426667" y="2385881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직선 연결선 165">
                <a:extLst>
                  <a:ext uri="{FF2B5EF4-FFF2-40B4-BE49-F238E27FC236}">
                    <a16:creationId xmlns:a16="http://schemas.microsoft.com/office/drawing/2014/main" id="{71929725-03BF-4EE6-6003-7414FEAA6020}"/>
                  </a:ext>
                </a:extLst>
              </p:cNvPr>
              <p:cNvCxnSpPr>
                <a:cxnSpLocks/>
                <a:stCxn id="155" idx="5"/>
                <a:endCxn id="162" idx="1"/>
              </p:cNvCxnSpPr>
              <p:nvPr/>
            </p:nvCxnSpPr>
            <p:spPr>
              <a:xfrm>
                <a:off x="1602061" y="2417438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7" name="직선 연결선 166">
                <a:extLst>
                  <a:ext uri="{FF2B5EF4-FFF2-40B4-BE49-F238E27FC236}">
                    <a16:creationId xmlns:a16="http://schemas.microsoft.com/office/drawing/2014/main" id="{707A5B61-C6F5-6062-3EE9-0819B2B3A900}"/>
                  </a:ext>
                </a:extLst>
              </p:cNvPr>
              <p:cNvCxnSpPr>
                <a:cxnSpLocks/>
                <a:stCxn id="160" idx="7"/>
                <a:endCxn id="152" idx="2"/>
              </p:cNvCxnSpPr>
              <p:nvPr/>
            </p:nvCxnSpPr>
            <p:spPr>
              <a:xfrm flipV="1">
                <a:off x="1232480" y="2559940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8" name="직선 연결선 167">
                <a:extLst>
                  <a:ext uri="{FF2B5EF4-FFF2-40B4-BE49-F238E27FC236}">
                    <a16:creationId xmlns:a16="http://schemas.microsoft.com/office/drawing/2014/main" id="{02A7F435-8F61-095A-F28E-7189BCE4CFA0}"/>
                  </a:ext>
                </a:extLst>
              </p:cNvPr>
              <p:cNvCxnSpPr>
                <a:cxnSpLocks/>
                <a:stCxn id="160" idx="5"/>
                <a:endCxn id="153" idx="2"/>
              </p:cNvCxnSpPr>
              <p:nvPr/>
            </p:nvCxnSpPr>
            <p:spPr>
              <a:xfrm>
                <a:off x="1232480" y="2683735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9" name="직선 연결선 168">
                <a:extLst>
                  <a:ext uri="{FF2B5EF4-FFF2-40B4-BE49-F238E27FC236}">
                    <a16:creationId xmlns:a16="http://schemas.microsoft.com/office/drawing/2014/main" id="{A0DFE4D1-278B-6E01-D54E-64A48E59F321}"/>
                  </a:ext>
                </a:extLst>
              </p:cNvPr>
              <p:cNvCxnSpPr>
                <a:cxnSpLocks/>
                <a:stCxn id="161" idx="5"/>
                <a:endCxn id="154" idx="2"/>
              </p:cNvCxnSpPr>
              <p:nvPr/>
            </p:nvCxnSpPr>
            <p:spPr>
              <a:xfrm>
                <a:off x="1232480" y="2858842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0" name="직선 연결선 169">
                <a:extLst>
                  <a:ext uri="{FF2B5EF4-FFF2-40B4-BE49-F238E27FC236}">
                    <a16:creationId xmlns:a16="http://schemas.microsoft.com/office/drawing/2014/main" id="{FBACC158-70BC-F36E-52EF-20304AFA57E6}"/>
                  </a:ext>
                </a:extLst>
              </p:cNvPr>
              <p:cNvCxnSpPr>
                <a:cxnSpLocks/>
                <a:stCxn id="154" idx="6"/>
                <a:endCxn id="158" idx="2"/>
              </p:cNvCxnSpPr>
              <p:nvPr/>
            </p:nvCxnSpPr>
            <p:spPr>
              <a:xfrm flipV="1">
                <a:off x="1426667" y="2907351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1" name="직선 연결선 170">
                <a:extLst>
                  <a:ext uri="{FF2B5EF4-FFF2-40B4-BE49-F238E27FC236}">
                    <a16:creationId xmlns:a16="http://schemas.microsoft.com/office/drawing/2014/main" id="{80596276-4C8F-2EF9-62EF-D25840D1AE60}"/>
                  </a:ext>
                </a:extLst>
              </p:cNvPr>
              <p:cNvCxnSpPr>
                <a:cxnSpLocks/>
                <a:stCxn id="153" idx="7"/>
                <a:endCxn id="156" idx="3"/>
              </p:cNvCxnSpPr>
              <p:nvPr/>
            </p:nvCxnSpPr>
            <p:spPr>
              <a:xfrm flipV="1">
                <a:off x="1413596" y="2588695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2" name="직선 연결선 171">
                <a:extLst>
                  <a:ext uri="{FF2B5EF4-FFF2-40B4-BE49-F238E27FC236}">
                    <a16:creationId xmlns:a16="http://schemas.microsoft.com/office/drawing/2014/main" id="{B1E6BED8-BCF3-FBF9-5383-97C2D649BCF6}"/>
                  </a:ext>
                </a:extLst>
              </p:cNvPr>
              <p:cNvCxnSpPr>
                <a:cxnSpLocks/>
                <a:stCxn id="152" idx="5"/>
                <a:endCxn id="157" idx="1"/>
              </p:cNvCxnSpPr>
              <p:nvPr/>
            </p:nvCxnSpPr>
            <p:spPr>
              <a:xfrm>
                <a:off x="1413596" y="2591497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3" name="직선 연결선 172">
                <a:extLst>
                  <a:ext uri="{FF2B5EF4-FFF2-40B4-BE49-F238E27FC236}">
                    <a16:creationId xmlns:a16="http://schemas.microsoft.com/office/drawing/2014/main" id="{3159E7E3-797D-443D-0560-A9D31B33747D}"/>
                  </a:ext>
                </a:extLst>
              </p:cNvPr>
              <p:cNvCxnSpPr>
                <a:cxnSpLocks/>
                <a:stCxn id="156" idx="6"/>
                <a:endCxn id="162" idx="2"/>
              </p:cNvCxnSpPr>
              <p:nvPr/>
            </p:nvCxnSpPr>
            <p:spPr>
              <a:xfrm>
                <a:off x="1615132" y="2557138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4" name="직선 연결선 173">
                <a:extLst>
                  <a:ext uri="{FF2B5EF4-FFF2-40B4-BE49-F238E27FC236}">
                    <a16:creationId xmlns:a16="http://schemas.microsoft.com/office/drawing/2014/main" id="{CC45243A-AAEF-2ABA-A7C6-866D08B1C17C}"/>
                  </a:ext>
                </a:extLst>
              </p:cNvPr>
              <p:cNvCxnSpPr>
                <a:cxnSpLocks/>
                <a:stCxn id="157" idx="6"/>
                <a:endCxn id="163" idx="2"/>
              </p:cNvCxnSpPr>
              <p:nvPr/>
            </p:nvCxnSpPr>
            <p:spPr>
              <a:xfrm>
                <a:off x="1615132" y="2732245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5" name="직선 연결선 174">
                <a:extLst>
                  <a:ext uri="{FF2B5EF4-FFF2-40B4-BE49-F238E27FC236}">
                    <a16:creationId xmlns:a16="http://schemas.microsoft.com/office/drawing/2014/main" id="{6E0E055F-424F-5DA1-186F-CE23DD0FBCF7}"/>
                  </a:ext>
                </a:extLst>
              </p:cNvPr>
              <p:cNvCxnSpPr>
                <a:cxnSpLocks/>
                <a:stCxn id="158" idx="7"/>
                <a:endCxn id="163" idx="3"/>
              </p:cNvCxnSpPr>
              <p:nvPr/>
            </p:nvCxnSpPr>
            <p:spPr>
              <a:xfrm flipV="1">
                <a:off x="1602061" y="2763802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6" name="직선 연결선 175">
                <a:extLst>
                  <a:ext uri="{FF2B5EF4-FFF2-40B4-BE49-F238E27FC236}">
                    <a16:creationId xmlns:a16="http://schemas.microsoft.com/office/drawing/2014/main" id="{7E050E02-82D8-6B30-BA3A-38FBBBD0A272}"/>
                  </a:ext>
                </a:extLst>
              </p:cNvPr>
              <p:cNvCxnSpPr>
                <a:cxnSpLocks/>
                <a:stCxn id="162" idx="4"/>
                <a:endCxn id="163" idx="0"/>
              </p:cNvCxnSpPr>
              <p:nvPr/>
            </p:nvCxnSpPr>
            <p:spPr>
              <a:xfrm>
                <a:off x="1751116" y="2601766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1FE74C9F-DE36-2187-A69F-C6B62D397831}"/>
                </a:ext>
              </a:extLst>
            </p:cNvPr>
            <p:cNvGrpSpPr/>
            <p:nvPr/>
          </p:nvGrpSpPr>
          <p:grpSpPr>
            <a:xfrm rot="16200000">
              <a:off x="4673094" y="4080678"/>
              <a:ext cx="397047" cy="460953"/>
              <a:chOff x="1156295" y="3503344"/>
              <a:chExt cx="639449" cy="613529"/>
            </a:xfrm>
          </p:grpSpPr>
          <p:sp>
            <p:nvSpPr>
              <p:cNvPr id="125" name="타원 124">
                <a:extLst>
                  <a:ext uri="{FF2B5EF4-FFF2-40B4-BE49-F238E27FC236}">
                    <a16:creationId xmlns:a16="http://schemas.microsoft.com/office/drawing/2014/main" id="{9D57503A-A29D-A903-495F-6208F692A966}"/>
                  </a:ext>
                </a:extLst>
              </p:cNvPr>
              <p:cNvSpPr/>
              <p:nvPr/>
            </p:nvSpPr>
            <p:spPr>
              <a:xfrm>
                <a:off x="1337411" y="3506147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26" name="타원 125">
                <a:extLst>
                  <a:ext uri="{FF2B5EF4-FFF2-40B4-BE49-F238E27FC236}">
                    <a16:creationId xmlns:a16="http://schemas.microsoft.com/office/drawing/2014/main" id="{6844FC95-6931-5FDE-AF57-C1D808482B6A}"/>
                  </a:ext>
                </a:extLst>
              </p:cNvPr>
              <p:cNvSpPr/>
              <p:nvPr/>
            </p:nvSpPr>
            <p:spPr>
              <a:xfrm>
                <a:off x="1337411" y="3677404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27" name="타원 126">
                <a:extLst>
                  <a:ext uri="{FF2B5EF4-FFF2-40B4-BE49-F238E27FC236}">
                    <a16:creationId xmlns:a16="http://schemas.microsoft.com/office/drawing/2014/main" id="{DDE891B0-6A84-E028-2422-7195E418D28C}"/>
                  </a:ext>
                </a:extLst>
              </p:cNvPr>
              <p:cNvSpPr/>
              <p:nvPr/>
            </p:nvSpPr>
            <p:spPr>
              <a:xfrm>
                <a:off x="1337411" y="3852510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28" name="타원 127">
                <a:extLst>
                  <a:ext uri="{FF2B5EF4-FFF2-40B4-BE49-F238E27FC236}">
                    <a16:creationId xmlns:a16="http://schemas.microsoft.com/office/drawing/2014/main" id="{427C0781-DF1C-4BD7-F022-AF2C3DDE1F55}"/>
                  </a:ext>
                </a:extLst>
              </p:cNvPr>
              <p:cNvSpPr/>
              <p:nvPr/>
            </p:nvSpPr>
            <p:spPr>
              <a:xfrm>
                <a:off x="1337411" y="4027617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29" name="타원 128">
                <a:extLst>
                  <a:ext uri="{FF2B5EF4-FFF2-40B4-BE49-F238E27FC236}">
                    <a16:creationId xmlns:a16="http://schemas.microsoft.com/office/drawing/2014/main" id="{46353CFC-37A5-A5C8-1D51-A31C3737CCC7}"/>
                  </a:ext>
                </a:extLst>
              </p:cNvPr>
              <p:cNvSpPr/>
              <p:nvPr/>
            </p:nvSpPr>
            <p:spPr>
              <a:xfrm>
                <a:off x="1525875" y="3503344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0" name="타원 129">
                <a:extLst>
                  <a:ext uri="{FF2B5EF4-FFF2-40B4-BE49-F238E27FC236}">
                    <a16:creationId xmlns:a16="http://schemas.microsoft.com/office/drawing/2014/main" id="{2A60AEF2-16AF-5500-A970-1EEDF9F4099F}"/>
                  </a:ext>
                </a:extLst>
              </p:cNvPr>
              <p:cNvSpPr/>
              <p:nvPr/>
            </p:nvSpPr>
            <p:spPr>
              <a:xfrm>
                <a:off x="1525875" y="3674601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1" name="타원 130">
                <a:extLst>
                  <a:ext uri="{FF2B5EF4-FFF2-40B4-BE49-F238E27FC236}">
                    <a16:creationId xmlns:a16="http://schemas.microsoft.com/office/drawing/2014/main" id="{F8947399-819D-F8DC-C61B-B7F882047576}"/>
                  </a:ext>
                </a:extLst>
              </p:cNvPr>
              <p:cNvSpPr/>
              <p:nvPr/>
            </p:nvSpPr>
            <p:spPr>
              <a:xfrm>
                <a:off x="1525875" y="384970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2" name="타원 131">
                <a:extLst>
                  <a:ext uri="{FF2B5EF4-FFF2-40B4-BE49-F238E27FC236}">
                    <a16:creationId xmlns:a16="http://schemas.microsoft.com/office/drawing/2014/main" id="{D4BA10C1-8B7B-3556-419A-6A40CEBF91C5}"/>
                  </a:ext>
                </a:extLst>
              </p:cNvPr>
              <p:cNvSpPr/>
              <p:nvPr/>
            </p:nvSpPr>
            <p:spPr>
              <a:xfrm>
                <a:off x="1525875" y="402481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3" name="타원 132">
                <a:extLst>
                  <a:ext uri="{FF2B5EF4-FFF2-40B4-BE49-F238E27FC236}">
                    <a16:creationId xmlns:a16="http://schemas.microsoft.com/office/drawing/2014/main" id="{84159B0A-3870-6C08-243B-DD44BE17C965}"/>
                  </a:ext>
                </a:extLst>
              </p:cNvPr>
              <p:cNvSpPr/>
              <p:nvPr/>
            </p:nvSpPr>
            <p:spPr>
              <a:xfrm>
                <a:off x="1156295" y="359453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4" name="타원 133">
                <a:extLst>
                  <a:ext uri="{FF2B5EF4-FFF2-40B4-BE49-F238E27FC236}">
                    <a16:creationId xmlns:a16="http://schemas.microsoft.com/office/drawing/2014/main" id="{4A9ADC2E-50E4-3110-9271-98936F773A5D}"/>
                  </a:ext>
                </a:extLst>
              </p:cNvPr>
              <p:cNvSpPr/>
              <p:nvPr/>
            </p:nvSpPr>
            <p:spPr>
              <a:xfrm>
                <a:off x="1156295" y="3769642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5" name="타원 134">
                <a:extLst>
                  <a:ext uri="{FF2B5EF4-FFF2-40B4-BE49-F238E27FC236}">
                    <a16:creationId xmlns:a16="http://schemas.microsoft.com/office/drawing/2014/main" id="{B48D84A0-1F38-5175-3B05-2FF77C9FC8C5}"/>
                  </a:ext>
                </a:extLst>
              </p:cNvPr>
              <p:cNvSpPr/>
              <p:nvPr/>
            </p:nvSpPr>
            <p:spPr>
              <a:xfrm>
                <a:off x="1156295" y="394474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6" name="타원 135">
                <a:extLst>
                  <a:ext uri="{FF2B5EF4-FFF2-40B4-BE49-F238E27FC236}">
                    <a16:creationId xmlns:a16="http://schemas.microsoft.com/office/drawing/2014/main" id="{B39BD482-39C7-16A4-41E7-C026FF32CA7C}"/>
                  </a:ext>
                </a:extLst>
              </p:cNvPr>
              <p:cNvSpPr/>
              <p:nvPr/>
            </p:nvSpPr>
            <p:spPr>
              <a:xfrm>
                <a:off x="1706488" y="3674601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37" name="타원 136">
                <a:extLst>
                  <a:ext uri="{FF2B5EF4-FFF2-40B4-BE49-F238E27FC236}">
                    <a16:creationId xmlns:a16="http://schemas.microsoft.com/office/drawing/2014/main" id="{9BCEAC5E-C278-B71C-92A5-48A37A0E396B}"/>
                  </a:ext>
                </a:extLst>
              </p:cNvPr>
              <p:cNvSpPr/>
              <p:nvPr/>
            </p:nvSpPr>
            <p:spPr>
              <a:xfrm>
                <a:off x="1706488" y="384970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cxnSp>
            <p:nvCxnSpPr>
              <p:cNvPr id="138" name="직선 연결선 137">
                <a:extLst>
                  <a:ext uri="{FF2B5EF4-FFF2-40B4-BE49-F238E27FC236}">
                    <a16:creationId xmlns:a16="http://schemas.microsoft.com/office/drawing/2014/main" id="{DD4F5275-7A81-C697-CD21-03A943D165D1}"/>
                  </a:ext>
                </a:extLst>
              </p:cNvPr>
              <p:cNvCxnSpPr>
                <a:stCxn id="133" idx="7"/>
                <a:endCxn id="125" idx="2"/>
              </p:cNvCxnSpPr>
              <p:nvPr/>
            </p:nvCxnSpPr>
            <p:spPr>
              <a:xfrm flipV="1">
                <a:off x="1232480" y="3550775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9" name="직선 연결선 138">
                <a:extLst>
                  <a:ext uri="{FF2B5EF4-FFF2-40B4-BE49-F238E27FC236}">
                    <a16:creationId xmlns:a16="http://schemas.microsoft.com/office/drawing/2014/main" id="{FE36E13B-13CA-BF6F-E8CD-B9A994EA25AE}"/>
                  </a:ext>
                </a:extLst>
              </p:cNvPr>
              <p:cNvCxnSpPr>
                <a:cxnSpLocks/>
                <a:stCxn id="125" idx="6"/>
                <a:endCxn id="129" idx="2"/>
              </p:cNvCxnSpPr>
              <p:nvPr/>
            </p:nvCxnSpPr>
            <p:spPr>
              <a:xfrm flipV="1">
                <a:off x="1426667" y="3547972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0" name="직선 연결선 139">
                <a:extLst>
                  <a:ext uri="{FF2B5EF4-FFF2-40B4-BE49-F238E27FC236}">
                    <a16:creationId xmlns:a16="http://schemas.microsoft.com/office/drawing/2014/main" id="{AC591795-7EE4-480B-EC40-09E595D860DD}"/>
                  </a:ext>
                </a:extLst>
              </p:cNvPr>
              <p:cNvCxnSpPr>
                <a:cxnSpLocks/>
                <a:stCxn id="129" idx="5"/>
                <a:endCxn id="136" idx="1"/>
              </p:cNvCxnSpPr>
              <p:nvPr/>
            </p:nvCxnSpPr>
            <p:spPr>
              <a:xfrm>
                <a:off x="1602061" y="3579529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직선 연결선 140">
                <a:extLst>
                  <a:ext uri="{FF2B5EF4-FFF2-40B4-BE49-F238E27FC236}">
                    <a16:creationId xmlns:a16="http://schemas.microsoft.com/office/drawing/2014/main" id="{0120B4CF-3F2A-41D6-1367-CF8DDD0D54CC}"/>
                  </a:ext>
                </a:extLst>
              </p:cNvPr>
              <p:cNvCxnSpPr>
                <a:cxnSpLocks/>
                <a:stCxn id="134" idx="7"/>
                <a:endCxn id="126" idx="2"/>
              </p:cNvCxnSpPr>
              <p:nvPr/>
            </p:nvCxnSpPr>
            <p:spPr>
              <a:xfrm flipV="1">
                <a:off x="1232480" y="3722032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직선 연결선 141">
                <a:extLst>
                  <a:ext uri="{FF2B5EF4-FFF2-40B4-BE49-F238E27FC236}">
                    <a16:creationId xmlns:a16="http://schemas.microsoft.com/office/drawing/2014/main" id="{D0A3A9A8-BA99-8573-FCF5-BCEE04105B58}"/>
                  </a:ext>
                </a:extLst>
              </p:cNvPr>
              <p:cNvCxnSpPr>
                <a:cxnSpLocks/>
                <a:stCxn id="134" idx="5"/>
                <a:endCxn id="127" idx="2"/>
              </p:cNvCxnSpPr>
              <p:nvPr/>
            </p:nvCxnSpPr>
            <p:spPr>
              <a:xfrm>
                <a:off x="1232480" y="3845827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직선 연결선 142">
                <a:extLst>
                  <a:ext uri="{FF2B5EF4-FFF2-40B4-BE49-F238E27FC236}">
                    <a16:creationId xmlns:a16="http://schemas.microsoft.com/office/drawing/2014/main" id="{A5B8A106-F420-F0C4-0296-0F745E549B7F}"/>
                  </a:ext>
                </a:extLst>
              </p:cNvPr>
              <p:cNvCxnSpPr>
                <a:cxnSpLocks/>
                <a:stCxn id="135" idx="5"/>
                <a:endCxn id="128" idx="2"/>
              </p:cNvCxnSpPr>
              <p:nvPr/>
            </p:nvCxnSpPr>
            <p:spPr>
              <a:xfrm>
                <a:off x="1232480" y="4020934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직선 연결선 143">
                <a:extLst>
                  <a:ext uri="{FF2B5EF4-FFF2-40B4-BE49-F238E27FC236}">
                    <a16:creationId xmlns:a16="http://schemas.microsoft.com/office/drawing/2014/main" id="{07AC7248-03AC-583C-4297-C93E32CE8625}"/>
                  </a:ext>
                </a:extLst>
              </p:cNvPr>
              <p:cNvCxnSpPr>
                <a:cxnSpLocks/>
                <a:stCxn id="128" idx="6"/>
                <a:endCxn id="132" idx="2"/>
              </p:cNvCxnSpPr>
              <p:nvPr/>
            </p:nvCxnSpPr>
            <p:spPr>
              <a:xfrm flipV="1">
                <a:off x="1426667" y="4069443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직선 연결선 144">
                <a:extLst>
                  <a:ext uri="{FF2B5EF4-FFF2-40B4-BE49-F238E27FC236}">
                    <a16:creationId xmlns:a16="http://schemas.microsoft.com/office/drawing/2014/main" id="{8399482D-1306-175A-2BAF-08C97B73FD11}"/>
                  </a:ext>
                </a:extLst>
              </p:cNvPr>
              <p:cNvCxnSpPr>
                <a:cxnSpLocks/>
                <a:stCxn id="127" idx="7"/>
                <a:endCxn id="130" idx="3"/>
              </p:cNvCxnSpPr>
              <p:nvPr/>
            </p:nvCxnSpPr>
            <p:spPr>
              <a:xfrm flipV="1">
                <a:off x="1413596" y="3750786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6" name="직선 연결선 145">
                <a:extLst>
                  <a:ext uri="{FF2B5EF4-FFF2-40B4-BE49-F238E27FC236}">
                    <a16:creationId xmlns:a16="http://schemas.microsoft.com/office/drawing/2014/main" id="{BADB81CE-FEAD-022D-A1EB-2C521880144C}"/>
                  </a:ext>
                </a:extLst>
              </p:cNvPr>
              <p:cNvCxnSpPr>
                <a:cxnSpLocks/>
                <a:stCxn id="126" idx="5"/>
                <a:endCxn id="131" idx="1"/>
              </p:cNvCxnSpPr>
              <p:nvPr/>
            </p:nvCxnSpPr>
            <p:spPr>
              <a:xfrm>
                <a:off x="1413596" y="3753589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직선 연결선 146">
                <a:extLst>
                  <a:ext uri="{FF2B5EF4-FFF2-40B4-BE49-F238E27FC236}">
                    <a16:creationId xmlns:a16="http://schemas.microsoft.com/office/drawing/2014/main" id="{0FAE8077-8A79-3DB6-3B5A-9AF8AE3D917B}"/>
                  </a:ext>
                </a:extLst>
              </p:cNvPr>
              <p:cNvCxnSpPr>
                <a:cxnSpLocks/>
                <a:stCxn id="130" idx="6"/>
                <a:endCxn id="136" idx="2"/>
              </p:cNvCxnSpPr>
              <p:nvPr/>
            </p:nvCxnSpPr>
            <p:spPr>
              <a:xfrm>
                <a:off x="1615132" y="3719229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8" name="직선 연결선 147">
                <a:extLst>
                  <a:ext uri="{FF2B5EF4-FFF2-40B4-BE49-F238E27FC236}">
                    <a16:creationId xmlns:a16="http://schemas.microsoft.com/office/drawing/2014/main" id="{04609DA4-1112-5333-8A43-A30D49CCE9AF}"/>
                  </a:ext>
                </a:extLst>
              </p:cNvPr>
              <p:cNvCxnSpPr>
                <a:cxnSpLocks/>
                <a:stCxn id="131" idx="6"/>
                <a:endCxn id="137" idx="2"/>
              </p:cNvCxnSpPr>
              <p:nvPr/>
            </p:nvCxnSpPr>
            <p:spPr>
              <a:xfrm>
                <a:off x="1615132" y="3894336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9" name="직선 연결선 148">
                <a:extLst>
                  <a:ext uri="{FF2B5EF4-FFF2-40B4-BE49-F238E27FC236}">
                    <a16:creationId xmlns:a16="http://schemas.microsoft.com/office/drawing/2014/main" id="{E5FECD0F-451F-87A1-77C9-C64960BACF70}"/>
                  </a:ext>
                </a:extLst>
              </p:cNvPr>
              <p:cNvCxnSpPr>
                <a:cxnSpLocks/>
                <a:stCxn id="132" idx="7"/>
                <a:endCxn id="137" idx="3"/>
              </p:cNvCxnSpPr>
              <p:nvPr/>
            </p:nvCxnSpPr>
            <p:spPr>
              <a:xfrm flipV="1">
                <a:off x="1602061" y="3925893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0" name="직선 연결선 149">
                <a:extLst>
                  <a:ext uri="{FF2B5EF4-FFF2-40B4-BE49-F238E27FC236}">
                    <a16:creationId xmlns:a16="http://schemas.microsoft.com/office/drawing/2014/main" id="{19BE0F63-7354-3DCF-C9E4-08F755FBE29C}"/>
                  </a:ext>
                </a:extLst>
              </p:cNvPr>
              <p:cNvCxnSpPr>
                <a:cxnSpLocks/>
                <a:stCxn id="136" idx="4"/>
                <a:endCxn id="137" idx="0"/>
              </p:cNvCxnSpPr>
              <p:nvPr/>
            </p:nvCxnSpPr>
            <p:spPr>
              <a:xfrm>
                <a:off x="1751116" y="3763858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0FB9E6C4-08FF-D4DF-C055-347E6D1DAF7F}"/>
                </a:ext>
              </a:extLst>
            </p:cNvPr>
            <p:cNvGrpSpPr/>
            <p:nvPr/>
          </p:nvGrpSpPr>
          <p:grpSpPr>
            <a:xfrm rot="16200000">
              <a:off x="5774406" y="4079507"/>
              <a:ext cx="397047" cy="460953"/>
              <a:chOff x="1156295" y="4623465"/>
              <a:chExt cx="639449" cy="613528"/>
            </a:xfrm>
          </p:grpSpPr>
          <p:sp>
            <p:nvSpPr>
              <p:cNvPr id="99" name="타원 98">
                <a:extLst>
                  <a:ext uri="{FF2B5EF4-FFF2-40B4-BE49-F238E27FC236}">
                    <a16:creationId xmlns:a16="http://schemas.microsoft.com/office/drawing/2014/main" id="{871D85C7-36F0-8142-57F6-EDD5C8E2E2BB}"/>
                  </a:ext>
                </a:extLst>
              </p:cNvPr>
              <p:cNvSpPr/>
              <p:nvPr/>
            </p:nvSpPr>
            <p:spPr>
              <a:xfrm>
                <a:off x="1337411" y="4626267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0" name="타원 99">
                <a:extLst>
                  <a:ext uri="{FF2B5EF4-FFF2-40B4-BE49-F238E27FC236}">
                    <a16:creationId xmlns:a16="http://schemas.microsoft.com/office/drawing/2014/main" id="{D7ABB34D-81EE-DB75-4F43-403FDC4B3015}"/>
                  </a:ext>
                </a:extLst>
              </p:cNvPr>
              <p:cNvSpPr/>
              <p:nvPr/>
            </p:nvSpPr>
            <p:spPr>
              <a:xfrm>
                <a:off x="1337411" y="4797524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1" name="타원 100">
                <a:extLst>
                  <a:ext uri="{FF2B5EF4-FFF2-40B4-BE49-F238E27FC236}">
                    <a16:creationId xmlns:a16="http://schemas.microsoft.com/office/drawing/2014/main" id="{8C6524EF-8A88-30B4-B3CC-09E78FD9D93F}"/>
                  </a:ext>
                </a:extLst>
              </p:cNvPr>
              <p:cNvSpPr/>
              <p:nvPr/>
            </p:nvSpPr>
            <p:spPr>
              <a:xfrm>
                <a:off x="1337411" y="4972631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2" name="타원 101">
                <a:extLst>
                  <a:ext uri="{FF2B5EF4-FFF2-40B4-BE49-F238E27FC236}">
                    <a16:creationId xmlns:a16="http://schemas.microsoft.com/office/drawing/2014/main" id="{5A2CAC39-4921-FE65-FA36-2EBDD708958D}"/>
                  </a:ext>
                </a:extLst>
              </p:cNvPr>
              <p:cNvSpPr/>
              <p:nvPr/>
            </p:nvSpPr>
            <p:spPr>
              <a:xfrm>
                <a:off x="1337411" y="5147737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3" name="타원 102">
                <a:extLst>
                  <a:ext uri="{FF2B5EF4-FFF2-40B4-BE49-F238E27FC236}">
                    <a16:creationId xmlns:a16="http://schemas.microsoft.com/office/drawing/2014/main" id="{A9C51323-2B6B-CECA-C0CA-28A0A87BA818}"/>
                  </a:ext>
                </a:extLst>
              </p:cNvPr>
              <p:cNvSpPr/>
              <p:nvPr/>
            </p:nvSpPr>
            <p:spPr>
              <a:xfrm>
                <a:off x="1525875" y="4623465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4" name="타원 103">
                <a:extLst>
                  <a:ext uri="{FF2B5EF4-FFF2-40B4-BE49-F238E27FC236}">
                    <a16:creationId xmlns:a16="http://schemas.microsoft.com/office/drawing/2014/main" id="{FE064CC9-9F41-4911-E03F-7D98B1072B7B}"/>
                  </a:ext>
                </a:extLst>
              </p:cNvPr>
              <p:cNvSpPr/>
              <p:nvPr/>
            </p:nvSpPr>
            <p:spPr>
              <a:xfrm>
                <a:off x="1525875" y="4794722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5" name="타원 104">
                <a:extLst>
                  <a:ext uri="{FF2B5EF4-FFF2-40B4-BE49-F238E27FC236}">
                    <a16:creationId xmlns:a16="http://schemas.microsoft.com/office/drawing/2014/main" id="{611A6ED7-F4F8-D67F-3572-F9A59DB03F81}"/>
                  </a:ext>
                </a:extLst>
              </p:cNvPr>
              <p:cNvSpPr/>
              <p:nvPr/>
            </p:nvSpPr>
            <p:spPr>
              <a:xfrm>
                <a:off x="1525875" y="4969828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6" name="타원 105">
                <a:extLst>
                  <a:ext uri="{FF2B5EF4-FFF2-40B4-BE49-F238E27FC236}">
                    <a16:creationId xmlns:a16="http://schemas.microsoft.com/office/drawing/2014/main" id="{F2343467-6794-085D-B33A-DB3048E1C074}"/>
                  </a:ext>
                </a:extLst>
              </p:cNvPr>
              <p:cNvSpPr/>
              <p:nvPr/>
            </p:nvSpPr>
            <p:spPr>
              <a:xfrm>
                <a:off x="1525875" y="5144935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7" name="타원 106">
                <a:extLst>
                  <a:ext uri="{FF2B5EF4-FFF2-40B4-BE49-F238E27FC236}">
                    <a16:creationId xmlns:a16="http://schemas.microsoft.com/office/drawing/2014/main" id="{E3525B80-223C-9ACE-DA86-CBF80B32A61F}"/>
                  </a:ext>
                </a:extLst>
              </p:cNvPr>
              <p:cNvSpPr/>
              <p:nvPr/>
            </p:nvSpPr>
            <p:spPr>
              <a:xfrm>
                <a:off x="1156295" y="4714656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8" name="타원 107">
                <a:extLst>
                  <a:ext uri="{FF2B5EF4-FFF2-40B4-BE49-F238E27FC236}">
                    <a16:creationId xmlns:a16="http://schemas.microsoft.com/office/drawing/2014/main" id="{1672B3E9-7406-5A1D-A964-3850616054FF}"/>
                  </a:ext>
                </a:extLst>
              </p:cNvPr>
              <p:cNvSpPr/>
              <p:nvPr/>
            </p:nvSpPr>
            <p:spPr>
              <a:xfrm>
                <a:off x="1156295" y="4889762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09" name="타원 108">
                <a:extLst>
                  <a:ext uri="{FF2B5EF4-FFF2-40B4-BE49-F238E27FC236}">
                    <a16:creationId xmlns:a16="http://schemas.microsoft.com/office/drawing/2014/main" id="{1333BE8A-767E-7FBB-B586-53296B13BA6D}"/>
                  </a:ext>
                </a:extLst>
              </p:cNvPr>
              <p:cNvSpPr/>
              <p:nvPr/>
            </p:nvSpPr>
            <p:spPr>
              <a:xfrm>
                <a:off x="1156295" y="5064869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10" name="타원 109">
                <a:extLst>
                  <a:ext uri="{FF2B5EF4-FFF2-40B4-BE49-F238E27FC236}">
                    <a16:creationId xmlns:a16="http://schemas.microsoft.com/office/drawing/2014/main" id="{737DDEF9-CCFC-D93B-8823-FE53788C0C6B}"/>
                  </a:ext>
                </a:extLst>
              </p:cNvPr>
              <p:cNvSpPr/>
              <p:nvPr/>
            </p:nvSpPr>
            <p:spPr>
              <a:xfrm>
                <a:off x="1706488" y="4794722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111" name="타원 110">
                <a:extLst>
                  <a:ext uri="{FF2B5EF4-FFF2-40B4-BE49-F238E27FC236}">
                    <a16:creationId xmlns:a16="http://schemas.microsoft.com/office/drawing/2014/main" id="{E9BCE9DB-3AFD-B078-FF5A-8BA05A40F3B4}"/>
                  </a:ext>
                </a:extLst>
              </p:cNvPr>
              <p:cNvSpPr/>
              <p:nvPr/>
            </p:nvSpPr>
            <p:spPr>
              <a:xfrm>
                <a:off x="1706488" y="4969828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cxnSp>
            <p:nvCxnSpPr>
              <p:cNvPr id="112" name="직선 연결선 111">
                <a:extLst>
                  <a:ext uri="{FF2B5EF4-FFF2-40B4-BE49-F238E27FC236}">
                    <a16:creationId xmlns:a16="http://schemas.microsoft.com/office/drawing/2014/main" id="{5E8F5E93-4E98-2F27-7402-2B7B6290EC5B}"/>
                  </a:ext>
                </a:extLst>
              </p:cNvPr>
              <p:cNvCxnSpPr>
                <a:stCxn id="107" idx="7"/>
                <a:endCxn id="99" idx="2"/>
              </p:cNvCxnSpPr>
              <p:nvPr/>
            </p:nvCxnSpPr>
            <p:spPr>
              <a:xfrm flipV="1">
                <a:off x="1232480" y="4670895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직선 연결선 112">
                <a:extLst>
                  <a:ext uri="{FF2B5EF4-FFF2-40B4-BE49-F238E27FC236}">
                    <a16:creationId xmlns:a16="http://schemas.microsoft.com/office/drawing/2014/main" id="{811FFF7F-793D-82F2-E95F-8251A22BDBC8}"/>
                  </a:ext>
                </a:extLst>
              </p:cNvPr>
              <p:cNvCxnSpPr>
                <a:cxnSpLocks/>
                <a:stCxn id="99" idx="6"/>
                <a:endCxn id="103" idx="2"/>
              </p:cNvCxnSpPr>
              <p:nvPr/>
            </p:nvCxnSpPr>
            <p:spPr>
              <a:xfrm flipV="1">
                <a:off x="1426667" y="4668093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4" name="직선 연결선 113">
                <a:extLst>
                  <a:ext uri="{FF2B5EF4-FFF2-40B4-BE49-F238E27FC236}">
                    <a16:creationId xmlns:a16="http://schemas.microsoft.com/office/drawing/2014/main" id="{469062A4-6ED4-92AE-F69E-58D7881AED92}"/>
                  </a:ext>
                </a:extLst>
              </p:cNvPr>
              <p:cNvCxnSpPr>
                <a:cxnSpLocks/>
                <a:stCxn id="103" idx="5"/>
                <a:endCxn id="110" idx="1"/>
              </p:cNvCxnSpPr>
              <p:nvPr/>
            </p:nvCxnSpPr>
            <p:spPr>
              <a:xfrm>
                <a:off x="1602061" y="4699650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5" name="직선 연결선 114">
                <a:extLst>
                  <a:ext uri="{FF2B5EF4-FFF2-40B4-BE49-F238E27FC236}">
                    <a16:creationId xmlns:a16="http://schemas.microsoft.com/office/drawing/2014/main" id="{878C2E06-DEEC-098D-6E3B-0E3CDB9286DE}"/>
                  </a:ext>
                </a:extLst>
              </p:cNvPr>
              <p:cNvCxnSpPr>
                <a:cxnSpLocks/>
                <a:stCxn id="108" idx="7"/>
                <a:endCxn id="100" idx="2"/>
              </p:cNvCxnSpPr>
              <p:nvPr/>
            </p:nvCxnSpPr>
            <p:spPr>
              <a:xfrm flipV="1">
                <a:off x="1232480" y="4842152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6" name="직선 연결선 115">
                <a:extLst>
                  <a:ext uri="{FF2B5EF4-FFF2-40B4-BE49-F238E27FC236}">
                    <a16:creationId xmlns:a16="http://schemas.microsoft.com/office/drawing/2014/main" id="{002FAD33-B420-380A-AD5C-4C18C1AFF421}"/>
                  </a:ext>
                </a:extLst>
              </p:cNvPr>
              <p:cNvCxnSpPr>
                <a:cxnSpLocks/>
                <a:stCxn id="108" idx="5"/>
                <a:endCxn id="101" idx="2"/>
              </p:cNvCxnSpPr>
              <p:nvPr/>
            </p:nvCxnSpPr>
            <p:spPr>
              <a:xfrm>
                <a:off x="1232480" y="4965947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7" name="직선 연결선 116">
                <a:extLst>
                  <a:ext uri="{FF2B5EF4-FFF2-40B4-BE49-F238E27FC236}">
                    <a16:creationId xmlns:a16="http://schemas.microsoft.com/office/drawing/2014/main" id="{23A1E3C5-203E-E28C-8ADE-C3F9F24F1E32}"/>
                  </a:ext>
                </a:extLst>
              </p:cNvPr>
              <p:cNvCxnSpPr>
                <a:cxnSpLocks/>
                <a:stCxn id="109" idx="5"/>
                <a:endCxn id="102" idx="2"/>
              </p:cNvCxnSpPr>
              <p:nvPr/>
            </p:nvCxnSpPr>
            <p:spPr>
              <a:xfrm>
                <a:off x="1232480" y="5141054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직선 연결선 117">
                <a:extLst>
                  <a:ext uri="{FF2B5EF4-FFF2-40B4-BE49-F238E27FC236}">
                    <a16:creationId xmlns:a16="http://schemas.microsoft.com/office/drawing/2014/main" id="{9DD064F7-7388-B510-1FDE-924D58AEC190}"/>
                  </a:ext>
                </a:extLst>
              </p:cNvPr>
              <p:cNvCxnSpPr>
                <a:cxnSpLocks/>
                <a:stCxn id="102" idx="6"/>
                <a:endCxn id="106" idx="2"/>
              </p:cNvCxnSpPr>
              <p:nvPr/>
            </p:nvCxnSpPr>
            <p:spPr>
              <a:xfrm flipV="1">
                <a:off x="1426667" y="5189563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9" name="직선 연결선 118">
                <a:extLst>
                  <a:ext uri="{FF2B5EF4-FFF2-40B4-BE49-F238E27FC236}">
                    <a16:creationId xmlns:a16="http://schemas.microsoft.com/office/drawing/2014/main" id="{8B04FEB9-A0A6-306D-DFE5-C3CE9EFCAF02}"/>
                  </a:ext>
                </a:extLst>
              </p:cNvPr>
              <p:cNvCxnSpPr>
                <a:cxnSpLocks/>
                <a:stCxn id="101" idx="7"/>
                <a:endCxn id="104" idx="3"/>
              </p:cNvCxnSpPr>
              <p:nvPr/>
            </p:nvCxnSpPr>
            <p:spPr>
              <a:xfrm flipV="1">
                <a:off x="1413596" y="4870907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0" name="직선 연결선 119">
                <a:extLst>
                  <a:ext uri="{FF2B5EF4-FFF2-40B4-BE49-F238E27FC236}">
                    <a16:creationId xmlns:a16="http://schemas.microsoft.com/office/drawing/2014/main" id="{AC1D5EF0-DC8D-2498-34C5-0AF07FE7D671}"/>
                  </a:ext>
                </a:extLst>
              </p:cNvPr>
              <p:cNvCxnSpPr>
                <a:cxnSpLocks/>
                <a:stCxn id="100" idx="5"/>
                <a:endCxn id="105" idx="1"/>
              </p:cNvCxnSpPr>
              <p:nvPr/>
            </p:nvCxnSpPr>
            <p:spPr>
              <a:xfrm>
                <a:off x="1413596" y="4873709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1" name="직선 연결선 120">
                <a:extLst>
                  <a:ext uri="{FF2B5EF4-FFF2-40B4-BE49-F238E27FC236}">
                    <a16:creationId xmlns:a16="http://schemas.microsoft.com/office/drawing/2014/main" id="{A45725AA-7B93-EA79-60AD-F2A7BF679778}"/>
                  </a:ext>
                </a:extLst>
              </p:cNvPr>
              <p:cNvCxnSpPr>
                <a:cxnSpLocks/>
                <a:stCxn id="104" idx="6"/>
                <a:endCxn id="110" idx="2"/>
              </p:cNvCxnSpPr>
              <p:nvPr/>
            </p:nvCxnSpPr>
            <p:spPr>
              <a:xfrm>
                <a:off x="1615132" y="4839350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2" name="직선 연결선 121">
                <a:extLst>
                  <a:ext uri="{FF2B5EF4-FFF2-40B4-BE49-F238E27FC236}">
                    <a16:creationId xmlns:a16="http://schemas.microsoft.com/office/drawing/2014/main" id="{9BAD8651-77D6-F2CD-EDF8-0D6524320DAC}"/>
                  </a:ext>
                </a:extLst>
              </p:cNvPr>
              <p:cNvCxnSpPr>
                <a:cxnSpLocks/>
                <a:stCxn id="105" idx="6"/>
                <a:endCxn id="111" idx="2"/>
              </p:cNvCxnSpPr>
              <p:nvPr/>
            </p:nvCxnSpPr>
            <p:spPr>
              <a:xfrm>
                <a:off x="1615132" y="5014456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3" name="직선 연결선 122">
                <a:extLst>
                  <a:ext uri="{FF2B5EF4-FFF2-40B4-BE49-F238E27FC236}">
                    <a16:creationId xmlns:a16="http://schemas.microsoft.com/office/drawing/2014/main" id="{94D3F8D7-1DE7-3E3C-BFE0-43EF32EFB39E}"/>
                  </a:ext>
                </a:extLst>
              </p:cNvPr>
              <p:cNvCxnSpPr>
                <a:cxnSpLocks/>
                <a:stCxn id="106" idx="7"/>
                <a:endCxn id="111" idx="3"/>
              </p:cNvCxnSpPr>
              <p:nvPr/>
            </p:nvCxnSpPr>
            <p:spPr>
              <a:xfrm flipV="1">
                <a:off x="1602061" y="5046013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직선 연결선 123">
                <a:extLst>
                  <a:ext uri="{FF2B5EF4-FFF2-40B4-BE49-F238E27FC236}">
                    <a16:creationId xmlns:a16="http://schemas.microsoft.com/office/drawing/2014/main" id="{61EFAF92-0B26-252B-1F83-BA42179FD48F}"/>
                  </a:ext>
                </a:extLst>
              </p:cNvPr>
              <p:cNvCxnSpPr>
                <a:cxnSpLocks/>
                <a:stCxn id="110" idx="4"/>
                <a:endCxn id="111" idx="0"/>
              </p:cNvCxnSpPr>
              <p:nvPr/>
            </p:nvCxnSpPr>
            <p:spPr>
              <a:xfrm>
                <a:off x="1751116" y="4883978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5" name="원통형 24">
              <a:extLst>
                <a:ext uri="{FF2B5EF4-FFF2-40B4-BE49-F238E27FC236}">
                  <a16:creationId xmlns:a16="http://schemas.microsoft.com/office/drawing/2014/main" id="{D30F0B63-A204-A8D3-5F36-063B380AFF1F}"/>
                </a:ext>
              </a:extLst>
            </p:cNvPr>
            <p:cNvSpPr/>
            <p:nvPr/>
          </p:nvSpPr>
          <p:spPr>
            <a:xfrm>
              <a:off x="4463899" y="3247141"/>
              <a:ext cx="821415" cy="468879"/>
            </a:xfrm>
            <a:prstGeom prst="can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</a:rPr>
                <a:t>Server</a:t>
              </a:r>
              <a:endParaRPr lang="ko-KR" altLang="en-US" sz="8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직선 화살표 연결선 25">
              <a:extLst>
                <a:ext uri="{FF2B5EF4-FFF2-40B4-BE49-F238E27FC236}">
                  <a16:creationId xmlns:a16="http://schemas.microsoft.com/office/drawing/2014/main" id="{5E659E17-93C4-620C-50F2-1ED79D4E02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5940" y="3749029"/>
              <a:ext cx="742787" cy="33467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2612CD1B-3C4E-9C98-A38E-030A13B1BA3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72052" y="3768725"/>
              <a:ext cx="5577" cy="30032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직선 화살표 연결선 27">
              <a:extLst>
                <a:ext uri="{FF2B5EF4-FFF2-40B4-BE49-F238E27FC236}">
                  <a16:creationId xmlns:a16="http://schemas.microsoft.com/office/drawing/2014/main" id="{867BFF1A-66AD-8588-6DE0-D9E594ECDB0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95529" y="3748505"/>
              <a:ext cx="776731" cy="31789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7376689-EDB6-6887-CAD1-58AF7A4DE156}"/>
                    </a:ext>
                  </a:extLst>
                </p:cNvPr>
                <p:cNvSpPr txBox="1"/>
                <p:nvPr/>
              </p:nvSpPr>
              <p:spPr>
                <a:xfrm>
                  <a:off x="3763027" y="3761323"/>
                  <a:ext cx="422936" cy="154594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sz="1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b="1" i="1" kern="1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∆</m:t>
                            </m:r>
                            <m:r>
                              <a:rPr lang="ko-KR" altLang="en-US" sz="100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sz="1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7376689-EDB6-6887-CAD1-58AF7A4DE15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3027" y="3761323"/>
                  <a:ext cx="422936" cy="154594"/>
                </a:xfrm>
                <a:prstGeom prst="rect">
                  <a:avLst/>
                </a:prstGeom>
                <a:blipFill>
                  <a:blip r:embed="rId2"/>
                  <a:stretch>
                    <a:fillRect l="-5797" b="-20000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92EE2FBC-C5B2-7284-E9A1-068C10FC9602}"/>
                    </a:ext>
                  </a:extLst>
                </p:cNvPr>
                <p:cNvSpPr txBox="1"/>
                <p:nvPr/>
              </p:nvSpPr>
              <p:spPr>
                <a:xfrm>
                  <a:off x="4897553" y="3876137"/>
                  <a:ext cx="428451" cy="154914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sz="1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b="1" i="1" kern="1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∆</m:t>
                            </m:r>
                            <m:r>
                              <a:rPr lang="ko-KR" altLang="en-US" sz="100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sz="1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92EE2FBC-C5B2-7284-E9A1-068C10FC96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7553" y="3876137"/>
                  <a:ext cx="428451" cy="154914"/>
                </a:xfrm>
                <a:prstGeom prst="rect">
                  <a:avLst/>
                </a:prstGeom>
                <a:blipFill>
                  <a:blip r:embed="rId3"/>
                  <a:stretch>
                    <a:fillRect l="-5714" b="-19231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3CDB4A2A-513D-BF88-B1B3-673FF111B234}"/>
                    </a:ext>
                  </a:extLst>
                </p:cNvPr>
                <p:cNvSpPr txBox="1"/>
                <p:nvPr/>
              </p:nvSpPr>
              <p:spPr>
                <a:xfrm>
                  <a:off x="5638167" y="3783606"/>
                  <a:ext cx="437171" cy="158954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altLang="ko-KR" sz="10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b="1" i="1" kern="1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∆</m:t>
                            </m:r>
                            <m:r>
                              <a:rPr lang="ko-KR" altLang="en-US" sz="100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  <m:r>
                          <a:rPr lang="en-US" altLang="ko-KR" sz="1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bSup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3CDB4A2A-513D-BF88-B1B3-673FF111B23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167" y="3783606"/>
                  <a:ext cx="437171" cy="158954"/>
                </a:xfrm>
                <a:prstGeom prst="rect">
                  <a:avLst/>
                </a:prstGeom>
                <a:blipFill>
                  <a:blip r:embed="rId4"/>
                  <a:stretch>
                    <a:fillRect l="-4167" b="-19231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50E6C6D-EABE-AA0D-FD1E-1331D376ED94}"/>
                </a:ext>
              </a:extLst>
            </p:cNvPr>
            <p:cNvSpPr txBox="1"/>
            <p:nvPr/>
          </p:nvSpPr>
          <p:spPr>
            <a:xfrm>
              <a:off x="5105804" y="2708491"/>
              <a:ext cx="1211684" cy="24622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Aggregation</a:t>
              </a:r>
              <a:endParaRPr lang="ko-KR" altLang="en-US" sz="10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FABD1C3-CBE7-E09A-6560-44A0CCC4A5CE}"/>
                    </a:ext>
                  </a:extLst>
                </p:cNvPr>
                <p:cNvSpPr txBox="1"/>
                <p:nvPr/>
              </p:nvSpPr>
              <p:spPr>
                <a:xfrm>
                  <a:off x="6418950" y="2691003"/>
                  <a:ext cx="948943" cy="52803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ctrlPr>
                              <a:rPr lang="ko-KR" altLang="en-US" sz="1000" b="1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ko-KR" sz="1000" b="1" i="1" smtClean="0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en-US" altLang="ko-KR" sz="1000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altLang="ko-KR" sz="10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altLang="ko-KR" sz="1000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p>
                          <m:e>
                            <m:f>
                              <m:fPr>
                                <m:ctrlPr>
                                  <a:rPr lang="en-US" altLang="ko-KR" sz="10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ko-KR" sz="1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000" b="1" i="1" smtClean="0">
                                        <a:latin typeface="Cambria Math" panose="02040503050406030204" pitchFamily="18" charset="0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en-US" altLang="ko-KR" sz="1000" b="1" i="1" smtClean="0">
                                        <a:latin typeface="Cambria Math" panose="02040503050406030204" pitchFamily="18" charset="0"/>
                                      </a:rPr>
                                      <m:t>𝒌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altLang="ko-KR" sz="1000" b="1" i="1" smtClean="0"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den>
                            </m:f>
                          </m:e>
                        </m:nary>
                        <m:r>
                          <a:rPr lang="en-US" altLang="ko-KR" sz="1000" b="1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sSubSup>
                          <m:sSubSupPr>
                            <m:ctrlPr>
                              <a:rPr lang="en-US" altLang="ko-KR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ko-KR" altLang="en-US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𝜽</m:t>
                            </m:r>
                          </m:e>
                          <m:sub>
                            <m:r>
                              <a:rPr lang="en-US" altLang="ko-KR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  <m:r>
                              <a:rPr lang="en-US" altLang="ko-KR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altLang="ko-KR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  <m:sup>
                            <m:r>
                              <a:rPr lang="en-US" altLang="ko-KR" sz="1000" b="1" i="1" kern="100" smtClean="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𝒌</m:t>
                            </m:r>
                          </m:sup>
                        </m:sSubSup>
                      </m:oMath>
                    </m:oMathPara>
                  </a14:m>
                  <a:endParaRPr lang="ko-KR" altLang="en-US" sz="1000" b="1" dirty="0"/>
                </a:p>
              </p:txBody>
            </p:sp>
          </mc:Choice>
          <mc:Fallback xmlns="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EFABD1C3-CBE7-E09A-6560-44A0CCC4A5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8950" y="2691003"/>
                  <a:ext cx="948943" cy="528030"/>
                </a:xfrm>
                <a:prstGeom prst="rect">
                  <a:avLst/>
                </a:prstGeom>
                <a:blipFill>
                  <a:blip r:embed="rId5"/>
                  <a:stretch>
                    <a:fillRect l="-37821" t="-87209" r="-32051" b="-139535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연결선: 꺾임 33">
              <a:extLst>
                <a:ext uri="{FF2B5EF4-FFF2-40B4-BE49-F238E27FC236}">
                  <a16:creationId xmlns:a16="http://schemas.microsoft.com/office/drawing/2014/main" id="{55E903BD-60D2-8E82-908A-213D6D052FE4}"/>
                </a:ext>
              </a:extLst>
            </p:cNvPr>
            <p:cNvCxnSpPr>
              <a:stCxn id="25" idx="1"/>
              <a:endCxn id="33" idx="1"/>
            </p:cNvCxnSpPr>
            <p:nvPr/>
          </p:nvCxnSpPr>
          <p:spPr>
            <a:xfrm rot="5400000" flipH="1" flipV="1">
              <a:off x="5500717" y="2328909"/>
              <a:ext cx="292123" cy="1544343"/>
            </a:xfrm>
            <a:prstGeom prst="bentConnector2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5" name="그룹 34">
              <a:extLst>
                <a:ext uri="{FF2B5EF4-FFF2-40B4-BE49-F238E27FC236}">
                  <a16:creationId xmlns:a16="http://schemas.microsoft.com/office/drawing/2014/main" id="{1FF1016D-6382-F93B-3966-A3DC7453D9F6}"/>
                </a:ext>
              </a:extLst>
            </p:cNvPr>
            <p:cNvGrpSpPr/>
            <p:nvPr/>
          </p:nvGrpSpPr>
          <p:grpSpPr>
            <a:xfrm rot="16200000">
              <a:off x="7716733" y="3213937"/>
              <a:ext cx="480427" cy="507049"/>
              <a:chOff x="10017277" y="2500351"/>
              <a:chExt cx="639449" cy="613529"/>
            </a:xfrm>
          </p:grpSpPr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F4AA3E10-5B22-52CA-9CC7-FC9857A15F18}"/>
                  </a:ext>
                </a:extLst>
              </p:cNvPr>
              <p:cNvSpPr/>
              <p:nvPr/>
            </p:nvSpPr>
            <p:spPr>
              <a:xfrm>
                <a:off x="10198393" y="2503154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CB59BDF0-0738-03BB-84AE-24541CA0800A}"/>
                  </a:ext>
                </a:extLst>
              </p:cNvPr>
              <p:cNvSpPr/>
              <p:nvPr/>
            </p:nvSpPr>
            <p:spPr>
              <a:xfrm>
                <a:off x="10198393" y="2674411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391B66BF-6830-DD4B-302D-48CA395A56C5}"/>
                  </a:ext>
                </a:extLst>
              </p:cNvPr>
              <p:cNvSpPr/>
              <p:nvPr/>
            </p:nvSpPr>
            <p:spPr>
              <a:xfrm>
                <a:off x="10198393" y="2849517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65A312DE-1675-4F72-5AB2-5467B502741C}"/>
                  </a:ext>
                </a:extLst>
              </p:cNvPr>
              <p:cNvSpPr/>
              <p:nvPr/>
            </p:nvSpPr>
            <p:spPr>
              <a:xfrm>
                <a:off x="10198393" y="3024624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1DC3187E-B612-B47C-69A2-49B582B9C99A}"/>
                  </a:ext>
                </a:extLst>
              </p:cNvPr>
              <p:cNvSpPr/>
              <p:nvPr/>
            </p:nvSpPr>
            <p:spPr>
              <a:xfrm>
                <a:off x="10386857" y="2500351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8" name="타원 77">
                <a:extLst>
                  <a:ext uri="{FF2B5EF4-FFF2-40B4-BE49-F238E27FC236}">
                    <a16:creationId xmlns:a16="http://schemas.microsoft.com/office/drawing/2014/main" id="{71E2ABFC-BB62-7842-DBB6-BD3C102E4505}"/>
                  </a:ext>
                </a:extLst>
              </p:cNvPr>
              <p:cNvSpPr/>
              <p:nvPr/>
            </p:nvSpPr>
            <p:spPr>
              <a:xfrm>
                <a:off x="10386857" y="2671608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79" name="타원 78">
                <a:extLst>
                  <a:ext uri="{FF2B5EF4-FFF2-40B4-BE49-F238E27FC236}">
                    <a16:creationId xmlns:a16="http://schemas.microsoft.com/office/drawing/2014/main" id="{FBC99143-E98F-11CA-503E-EFD90E157C29}"/>
                  </a:ext>
                </a:extLst>
              </p:cNvPr>
              <p:cNvSpPr/>
              <p:nvPr/>
            </p:nvSpPr>
            <p:spPr>
              <a:xfrm>
                <a:off x="10386857" y="284671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0" name="타원 79">
                <a:extLst>
                  <a:ext uri="{FF2B5EF4-FFF2-40B4-BE49-F238E27FC236}">
                    <a16:creationId xmlns:a16="http://schemas.microsoft.com/office/drawing/2014/main" id="{F8DBC5CB-785D-5053-B688-190E735A7D76}"/>
                  </a:ext>
                </a:extLst>
              </p:cNvPr>
              <p:cNvSpPr/>
              <p:nvPr/>
            </p:nvSpPr>
            <p:spPr>
              <a:xfrm>
                <a:off x="10386857" y="3021822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:a16="http://schemas.microsoft.com/office/drawing/2014/main" id="{EFE683B9-5F70-4C08-2F19-B5492781E5B1}"/>
                  </a:ext>
                </a:extLst>
              </p:cNvPr>
              <p:cNvSpPr/>
              <p:nvPr/>
            </p:nvSpPr>
            <p:spPr>
              <a:xfrm>
                <a:off x="10017277" y="2591542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:a16="http://schemas.microsoft.com/office/drawing/2014/main" id="{FAE1B81B-A5FD-4F49-4B0A-8DE00D4A9D39}"/>
                  </a:ext>
                </a:extLst>
              </p:cNvPr>
              <p:cNvSpPr/>
              <p:nvPr/>
            </p:nvSpPr>
            <p:spPr>
              <a:xfrm>
                <a:off x="10017277" y="2766649"/>
                <a:ext cx="89256" cy="89256"/>
              </a:xfrm>
              <a:prstGeom prst="ellipse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:a16="http://schemas.microsoft.com/office/drawing/2014/main" id="{0992B36E-3528-262F-F137-2897C0CC332A}"/>
                  </a:ext>
                </a:extLst>
              </p:cNvPr>
              <p:cNvSpPr/>
              <p:nvPr/>
            </p:nvSpPr>
            <p:spPr>
              <a:xfrm>
                <a:off x="10017277" y="2941755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CFD5F086-8915-D4DB-DDDB-4C9B1D1E8225}"/>
                  </a:ext>
                </a:extLst>
              </p:cNvPr>
              <p:cNvSpPr/>
              <p:nvPr/>
            </p:nvSpPr>
            <p:spPr>
              <a:xfrm>
                <a:off x="10567470" y="2671608"/>
                <a:ext cx="89256" cy="89256"/>
              </a:xfrm>
              <a:prstGeom prst="ellipse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6B4E4A98-5E81-ACF5-5824-348F1AFEDA69}"/>
                  </a:ext>
                </a:extLst>
              </p:cNvPr>
              <p:cNvSpPr/>
              <p:nvPr/>
            </p:nvSpPr>
            <p:spPr>
              <a:xfrm>
                <a:off x="10567470" y="2846715"/>
                <a:ext cx="89256" cy="89256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100"/>
              </a:p>
            </p:txBody>
          </p:sp>
          <p:cxnSp>
            <p:nvCxnSpPr>
              <p:cNvPr id="86" name="직선 연결선 85">
                <a:extLst>
                  <a:ext uri="{FF2B5EF4-FFF2-40B4-BE49-F238E27FC236}">
                    <a16:creationId xmlns:a16="http://schemas.microsoft.com/office/drawing/2014/main" id="{DAE2FFF0-7BAE-B781-BB36-F40D028FF838}"/>
                  </a:ext>
                </a:extLst>
              </p:cNvPr>
              <p:cNvCxnSpPr>
                <a:stCxn id="81" idx="7"/>
                <a:endCxn id="73" idx="2"/>
              </p:cNvCxnSpPr>
              <p:nvPr/>
            </p:nvCxnSpPr>
            <p:spPr>
              <a:xfrm flipV="1">
                <a:off x="10093462" y="2547782"/>
                <a:ext cx="104931" cy="5683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직선 연결선 86">
                <a:extLst>
                  <a:ext uri="{FF2B5EF4-FFF2-40B4-BE49-F238E27FC236}">
                    <a16:creationId xmlns:a16="http://schemas.microsoft.com/office/drawing/2014/main" id="{366850DB-86FD-F87A-EBFA-9D3553594896}"/>
                  </a:ext>
                </a:extLst>
              </p:cNvPr>
              <p:cNvCxnSpPr>
                <a:cxnSpLocks/>
                <a:stCxn id="73" idx="6"/>
                <a:endCxn id="77" idx="2"/>
              </p:cNvCxnSpPr>
              <p:nvPr/>
            </p:nvCxnSpPr>
            <p:spPr>
              <a:xfrm flipV="1">
                <a:off x="10287649" y="2544979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직선 연결선 87">
                <a:extLst>
                  <a:ext uri="{FF2B5EF4-FFF2-40B4-BE49-F238E27FC236}">
                    <a16:creationId xmlns:a16="http://schemas.microsoft.com/office/drawing/2014/main" id="{77B20897-320C-36D0-B2F5-49D4387D09ED}"/>
                  </a:ext>
                </a:extLst>
              </p:cNvPr>
              <p:cNvCxnSpPr>
                <a:cxnSpLocks/>
                <a:stCxn id="77" idx="5"/>
                <a:endCxn id="84" idx="1"/>
              </p:cNvCxnSpPr>
              <p:nvPr/>
            </p:nvCxnSpPr>
            <p:spPr>
              <a:xfrm>
                <a:off x="10463043" y="2576536"/>
                <a:ext cx="117498" cy="10814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직선 연결선 88">
                <a:extLst>
                  <a:ext uri="{FF2B5EF4-FFF2-40B4-BE49-F238E27FC236}">
                    <a16:creationId xmlns:a16="http://schemas.microsoft.com/office/drawing/2014/main" id="{D44C65EF-3AF4-F402-4871-55962FB43E7A}"/>
                  </a:ext>
                </a:extLst>
              </p:cNvPr>
              <p:cNvCxnSpPr>
                <a:cxnSpLocks/>
                <a:stCxn id="82" idx="7"/>
                <a:endCxn id="74" idx="2"/>
              </p:cNvCxnSpPr>
              <p:nvPr/>
            </p:nvCxnSpPr>
            <p:spPr>
              <a:xfrm flipV="1">
                <a:off x="10093462" y="2719039"/>
                <a:ext cx="104931" cy="60681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직선 연결선 89">
                <a:extLst>
                  <a:ext uri="{FF2B5EF4-FFF2-40B4-BE49-F238E27FC236}">
                    <a16:creationId xmlns:a16="http://schemas.microsoft.com/office/drawing/2014/main" id="{6673DC92-93DB-DED8-8C87-3047D67878B5}"/>
                  </a:ext>
                </a:extLst>
              </p:cNvPr>
              <p:cNvCxnSpPr>
                <a:cxnSpLocks/>
                <a:stCxn id="82" idx="5"/>
                <a:endCxn id="75" idx="2"/>
              </p:cNvCxnSpPr>
              <p:nvPr/>
            </p:nvCxnSpPr>
            <p:spPr>
              <a:xfrm>
                <a:off x="10093462" y="2842834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직선 연결선 90">
                <a:extLst>
                  <a:ext uri="{FF2B5EF4-FFF2-40B4-BE49-F238E27FC236}">
                    <a16:creationId xmlns:a16="http://schemas.microsoft.com/office/drawing/2014/main" id="{55F8D75E-0932-0EBB-5F5A-47A7A46B6F17}"/>
                  </a:ext>
                </a:extLst>
              </p:cNvPr>
              <p:cNvCxnSpPr>
                <a:cxnSpLocks/>
                <a:stCxn id="83" idx="5"/>
                <a:endCxn id="76" idx="2"/>
              </p:cNvCxnSpPr>
              <p:nvPr/>
            </p:nvCxnSpPr>
            <p:spPr>
              <a:xfrm>
                <a:off x="10093462" y="3017941"/>
                <a:ext cx="104931" cy="5131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직선 연결선 91">
                <a:extLst>
                  <a:ext uri="{FF2B5EF4-FFF2-40B4-BE49-F238E27FC236}">
                    <a16:creationId xmlns:a16="http://schemas.microsoft.com/office/drawing/2014/main" id="{80EE65AE-F956-75DD-99EF-FEB73BC1F989}"/>
                  </a:ext>
                </a:extLst>
              </p:cNvPr>
              <p:cNvCxnSpPr>
                <a:cxnSpLocks/>
                <a:stCxn id="76" idx="6"/>
                <a:endCxn id="80" idx="2"/>
              </p:cNvCxnSpPr>
              <p:nvPr/>
            </p:nvCxnSpPr>
            <p:spPr>
              <a:xfrm flipV="1">
                <a:off x="10287649" y="3066450"/>
                <a:ext cx="99208" cy="2802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직선 연결선 92">
                <a:extLst>
                  <a:ext uri="{FF2B5EF4-FFF2-40B4-BE49-F238E27FC236}">
                    <a16:creationId xmlns:a16="http://schemas.microsoft.com/office/drawing/2014/main" id="{D6A4BB85-202B-6D3E-5AF9-E13E420B61F8}"/>
                  </a:ext>
                </a:extLst>
              </p:cNvPr>
              <p:cNvCxnSpPr>
                <a:cxnSpLocks/>
                <a:stCxn id="75" idx="7"/>
                <a:endCxn id="78" idx="3"/>
              </p:cNvCxnSpPr>
              <p:nvPr/>
            </p:nvCxnSpPr>
            <p:spPr>
              <a:xfrm flipV="1">
                <a:off x="10274578" y="2747793"/>
                <a:ext cx="125350" cy="114795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직선 연결선 93">
                <a:extLst>
                  <a:ext uri="{FF2B5EF4-FFF2-40B4-BE49-F238E27FC236}">
                    <a16:creationId xmlns:a16="http://schemas.microsoft.com/office/drawing/2014/main" id="{A250DD6F-17B5-CC17-D647-C22BD6EF447F}"/>
                  </a:ext>
                </a:extLst>
              </p:cNvPr>
              <p:cNvCxnSpPr>
                <a:cxnSpLocks/>
                <a:stCxn id="74" idx="5"/>
                <a:endCxn id="79" idx="1"/>
              </p:cNvCxnSpPr>
              <p:nvPr/>
            </p:nvCxnSpPr>
            <p:spPr>
              <a:xfrm>
                <a:off x="10274578" y="2750596"/>
                <a:ext cx="125350" cy="10919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직선 연결선 94">
                <a:extLst>
                  <a:ext uri="{FF2B5EF4-FFF2-40B4-BE49-F238E27FC236}">
                    <a16:creationId xmlns:a16="http://schemas.microsoft.com/office/drawing/2014/main" id="{EEDF886C-68D0-7111-7BE8-A41C3ED81CB2}"/>
                  </a:ext>
                </a:extLst>
              </p:cNvPr>
              <p:cNvCxnSpPr>
                <a:cxnSpLocks/>
                <a:stCxn id="78" idx="6"/>
                <a:endCxn id="84" idx="2"/>
              </p:cNvCxnSpPr>
              <p:nvPr/>
            </p:nvCxnSpPr>
            <p:spPr>
              <a:xfrm>
                <a:off x="10476114" y="2716236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>
                <a:extLst>
                  <a:ext uri="{FF2B5EF4-FFF2-40B4-BE49-F238E27FC236}">
                    <a16:creationId xmlns:a16="http://schemas.microsoft.com/office/drawing/2014/main" id="{8ACC6637-D408-9F58-2B0E-D411495FD827}"/>
                  </a:ext>
                </a:extLst>
              </p:cNvPr>
              <p:cNvCxnSpPr>
                <a:cxnSpLocks/>
                <a:stCxn id="79" idx="6"/>
                <a:endCxn id="85" idx="2"/>
              </p:cNvCxnSpPr>
              <p:nvPr/>
            </p:nvCxnSpPr>
            <p:spPr>
              <a:xfrm>
                <a:off x="10476114" y="2891343"/>
                <a:ext cx="91356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직선 연결선 96">
                <a:extLst>
                  <a:ext uri="{FF2B5EF4-FFF2-40B4-BE49-F238E27FC236}">
                    <a16:creationId xmlns:a16="http://schemas.microsoft.com/office/drawing/2014/main" id="{7BFA6C9B-3AF0-5B00-7406-A2041B88D7E3}"/>
                  </a:ext>
                </a:extLst>
              </p:cNvPr>
              <p:cNvCxnSpPr>
                <a:cxnSpLocks/>
                <a:stCxn id="80" idx="7"/>
                <a:endCxn id="85" idx="3"/>
              </p:cNvCxnSpPr>
              <p:nvPr/>
            </p:nvCxnSpPr>
            <p:spPr>
              <a:xfrm flipV="1">
                <a:off x="10463043" y="2922900"/>
                <a:ext cx="117498" cy="111993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직선 연결선 97">
                <a:extLst>
                  <a:ext uri="{FF2B5EF4-FFF2-40B4-BE49-F238E27FC236}">
                    <a16:creationId xmlns:a16="http://schemas.microsoft.com/office/drawing/2014/main" id="{1AF1197D-6D12-94D2-A96F-E26F2BC6714E}"/>
                  </a:ext>
                </a:extLst>
              </p:cNvPr>
              <p:cNvCxnSpPr>
                <a:cxnSpLocks/>
                <a:stCxn id="84" idx="4"/>
                <a:endCxn id="85" idx="0"/>
              </p:cNvCxnSpPr>
              <p:nvPr/>
            </p:nvCxnSpPr>
            <p:spPr>
              <a:xfrm>
                <a:off x="10612098" y="2760865"/>
                <a:ext cx="0" cy="8585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연결선: 꺾임 35">
              <a:extLst>
                <a:ext uri="{FF2B5EF4-FFF2-40B4-BE49-F238E27FC236}">
                  <a16:creationId xmlns:a16="http://schemas.microsoft.com/office/drawing/2014/main" id="{50F01037-E2A2-FA2A-E8BE-F0B124030273}"/>
                </a:ext>
              </a:extLst>
            </p:cNvPr>
            <p:cNvCxnSpPr>
              <a:cxnSpLocks/>
              <a:stCxn id="33" idx="3"/>
            </p:cNvCxnSpPr>
            <p:nvPr/>
          </p:nvCxnSpPr>
          <p:spPr>
            <a:xfrm>
              <a:off x="7367893" y="2955018"/>
              <a:ext cx="586305" cy="217665"/>
            </a:xfrm>
            <a:prstGeom prst="bentConnector3">
              <a:avLst>
                <a:gd name="adj1" fmla="val 100857"/>
              </a:avLst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5127EDE-CC31-CDAE-9A5E-7C1189CD35DC}"/>
                </a:ext>
              </a:extLst>
            </p:cNvPr>
            <p:cNvSpPr txBox="1"/>
            <p:nvPr/>
          </p:nvSpPr>
          <p:spPr>
            <a:xfrm>
              <a:off x="7351072" y="2708491"/>
              <a:ext cx="621785" cy="40011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Update</a:t>
              </a:r>
              <a:endParaRPr lang="ko-KR" altLang="en-US" sz="1000" b="1" dirty="0"/>
            </a:p>
          </p:txBody>
        </p:sp>
        <p:cxnSp>
          <p:nvCxnSpPr>
            <p:cNvPr id="38" name="직선 화살표 연결선 37">
              <a:extLst>
                <a:ext uri="{FF2B5EF4-FFF2-40B4-BE49-F238E27FC236}">
                  <a16:creationId xmlns:a16="http://schemas.microsoft.com/office/drawing/2014/main" id="{DCB88918-EF26-85E4-8C48-B8879C6C65B4}"/>
                </a:ext>
              </a:extLst>
            </p:cNvPr>
            <p:cNvCxnSpPr>
              <a:cxnSpLocks/>
              <a:stCxn id="25" idx="4"/>
            </p:cNvCxnSpPr>
            <p:nvPr/>
          </p:nvCxnSpPr>
          <p:spPr>
            <a:xfrm flipV="1">
              <a:off x="5285314" y="3481580"/>
              <a:ext cx="2211303" cy="1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7F5BDE71-F085-6834-872C-78D769F82945}"/>
                    </a:ext>
                  </a:extLst>
                </p:cNvPr>
                <p:cNvSpPr txBox="1"/>
                <p:nvPr/>
              </p:nvSpPr>
              <p:spPr>
                <a:xfrm>
                  <a:off x="6009568" y="3220273"/>
                  <a:ext cx="1211684" cy="246221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l" latinLnBrk="0">
                    <a:lnSpc>
                      <a:spcPct val="100000"/>
                    </a:lnSpc>
                    <a:spcAft>
                      <a:spcPts val="800"/>
                    </a:spcAft>
                  </a:pPr>
                  <a:r>
                    <a:rPr lang="en-US" altLang="ko-KR" sz="1000" kern="100" dirty="0">
                      <a:solidFill>
                        <a:schemeClr val="tx1"/>
                      </a:solidFill>
                      <a:effectLst/>
                      <a:latin typeface="Palatino Linotype" panose="02040502050505030304" pitchFamily="18" charset="0"/>
                      <a:ea typeface="+mn-ea"/>
                      <a:cs typeface="Times New Roman" panose="02020603050405020304" pitchFamily="18" charset="0"/>
                    </a:rPr>
                    <a:t>Initialize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 kern="1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ko-KR" altLang="en-US" sz="1000" i="1" kern="1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ko-KR" sz="1000" b="0" i="1" kern="1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altLang="ko-KR" sz="1000" b="0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ko-KR" sz="1000" b="0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US" altLang="ko-KR" sz="1000" b="0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altLang="ko-KR" sz="1000" b="0" i="1" kern="10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𝐿</m:t>
                      </m:r>
                    </m:oMath>
                  </a14:m>
                  <a:endParaRPr lang="en-US" altLang="ko-KR" sz="1000" kern="100" dirty="0">
                    <a:solidFill>
                      <a:schemeClr val="tx1"/>
                    </a:solidFill>
                    <a:effectLst/>
                    <a:latin typeface="Palatino Linotype" panose="0204050205050503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7F5BDE71-F085-6834-872C-78D769F829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09568" y="3220273"/>
                  <a:ext cx="1211684" cy="246221"/>
                </a:xfrm>
                <a:prstGeom prst="rect">
                  <a:avLst/>
                </a:prstGeom>
                <a:blipFill>
                  <a:blip r:embed="rId6"/>
                  <a:stretch>
                    <a:fillRect b="-12500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D1734D2-F5C2-BCE5-BD9C-372A7A250FBA}"/>
                </a:ext>
              </a:extLst>
            </p:cNvPr>
            <p:cNvSpPr txBox="1"/>
            <p:nvPr/>
          </p:nvSpPr>
          <p:spPr>
            <a:xfrm>
              <a:off x="5948984" y="3546767"/>
              <a:ext cx="1332852" cy="40011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l" latinLnBrk="0">
                <a:lnSpc>
                  <a:spcPct val="100000"/>
                </a:lnSpc>
                <a:spcAft>
                  <a:spcPts val="800"/>
                </a:spcAft>
              </a:pPr>
              <a:r>
                <a:rPr lang="en-US" altLang="ko-KR" sz="1000" kern="100" dirty="0">
                  <a:solidFill>
                    <a:schemeClr val="tx1"/>
                  </a:solidFill>
                  <a:effectLst/>
                  <a:latin typeface="Palatino Linotype" panose="02040502050505030304" pitchFamily="18" charset="0"/>
                  <a:ea typeface="+mn-ea"/>
                  <a:cs typeface="Times New Roman" panose="02020603050405020304" pitchFamily="18" charset="0"/>
                </a:rPr>
                <a:t>For the first round</a:t>
              </a:r>
            </a:p>
          </p:txBody>
        </p:sp>
        <p:cxnSp>
          <p:nvCxnSpPr>
            <p:cNvPr id="41" name="직선 화살표 연결선 40">
              <a:extLst>
                <a:ext uri="{FF2B5EF4-FFF2-40B4-BE49-F238E27FC236}">
                  <a16:creationId xmlns:a16="http://schemas.microsoft.com/office/drawing/2014/main" id="{C4AF23DF-28A5-6553-079E-C9FACADABE8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320369" y="3683790"/>
              <a:ext cx="1267908" cy="594933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8AB7A9C-CA1F-22D1-EB18-1CD789D8B625}"/>
                    </a:ext>
                  </a:extLst>
                </p:cNvPr>
                <p:cNvSpPr txBox="1"/>
                <p:nvPr/>
              </p:nvSpPr>
              <p:spPr>
                <a:xfrm>
                  <a:off x="6917968" y="4000232"/>
                  <a:ext cx="162032" cy="153888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sz="100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18AB7A9C-CA1F-22D1-EB18-1CD789D8B6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7968" y="4000232"/>
                  <a:ext cx="162032" cy="153888"/>
                </a:xfrm>
                <a:prstGeom prst="rect">
                  <a:avLst/>
                </a:prstGeom>
                <a:blipFill>
                  <a:blip r:embed="rId7"/>
                  <a:stretch>
                    <a:fillRect l="-11111" b="-16000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3E8D54D-5B24-82D6-0B7C-612FD0ACF0E7}"/>
                    </a:ext>
                  </a:extLst>
                </p:cNvPr>
                <p:cNvSpPr txBox="1"/>
                <p:nvPr/>
              </p:nvSpPr>
              <p:spPr>
                <a:xfrm>
                  <a:off x="3184913" y="4276809"/>
                  <a:ext cx="163314" cy="153888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ko-KR" sz="1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ko-KR" altLang="en-US" sz="10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3E8D54D-5B24-82D6-0B7C-612FD0ACF0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4913" y="4276809"/>
                  <a:ext cx="163314" cy="153888"/>
                </a:xfrm>
                <a:prstGeom prst="rect">
                  <a:avLst/>
                </a:prstGeom>
                <a:blipFill>
                  <a:blip r:embed="rId8"/>
                  <a:stretch>
                    <a:fillRect l="-14815" b="-16000"/>
                  </a:stretch>
                </a:blipFill>
                <a:ln w="12700"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4" name="연결선: 꺾임 43">
              <a:extLst>
                <a:ext uri="{FF2B5EF4-FFF2-40B4-BE49-F238E27FC236}">
                  <a16:creationId xmlns:a16="http://schemas.microsoft.com/office/drawing/2014/main" id="{1A56F055-AD90-2261-E83D-B7993113C8AB}"/>
                </a:ext>
              </a:extLst>
            </p:cNvPr>
            <p:cNvCxnSpPr>
              <a:cxnSpLocks/>
              <a:stCxn id="25" idx="2"/>
              <a:endCxn id="18" idx="1"/>
            </p:cNvCxnSpPr>
            <p:nvPr/>
          </p:nvCxnSpPr>
          <p:spPr>
            <a:xfrm rot="10800000" flipV="1">
              <a:off x="4260003" y="3481580"/>
              <a:ext cx="203896" cy="1617241"/>
            </a:xfrm>
            <a:prstGeom prst="bentConnector3">
              <a:avLst>
                <a:gd name="adj1" fmla="val 537090"/>
              </a:avLst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124BB47-C897-197E-4F28-E9BC0EE7FD86}"/>
                </a:ext>
              </a:extLst>
            </p:cNvPr>
            <p:cNvSpPr txBox="1"/>
            <p:nvPr/>
          </p:nvSpPr>
          <p:spPr>
            <a:xfrm>
              <a:off x="7469659" y="4608420"/>
              <a:ext cx="1211684" cy="25391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Client Selection</a:t>
              </a:r>
              <a:endParaRPr lang="ko-KR" altLang="en-US" sz="1000" b="1" dirty="0"/>
            </a:p>
          </p:txBody>
        </p:sp>
        <p:sp>
          <p:nvSpPr>
            <p:cNvPr id="46" name="사각형: 둥근 모서리 45">
              <a:extLst>
                <a:ext uri="{FF2B5EF4-FFF2-40B4-BE49-F238E27FC236}">
                  <a16:creationId xmlns:a16="http://schemas.microsoft.com/office/drawing/2014/main" id="{D3DCB7DD-26B4-F4FC-A90B-DB6101FDE917}"/>
                </a:ext>
              </a:extLst>
            </p:cNvPr>
            <p:cNvSpPr/>
            <p:nvPr/>
          </p:nvSpPr>
          <p:spPr>
            <a:xfrm>
              <a:off x="6963024" y="4602753"/>
              <a:ext cx="2280115" cy="1193433"/>
            </a:xfrm>
            <a:prstGeom prst="roundRect">
              <a:avLst>
                <a:gd name="adj" fmla="val 11481"/>
              </a:avLst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grpSp>
          <p:nvGrpSpPr>
            <p:cNvPr id="47" name="그룹 46">
              <a:extLst>
                <a:ext uri="{FF2B5EF4-FFF2-40B4-BE49-F238E27FC236}">
                  <a16:creationId xmlns:a16="http://schemas.microsoft.com/office/drawing/2014/main" id="{A5F4CE56-1BD0-9DDF-C943-A7D65FDAF757}"/>
                </a:ext>
              </a:extLst>
            </p:cNvPr>
            <p:cNvGrpSpPr/>
            <p:nvPr/>
          </p:nvGrpSpPr>
          <p:grpSpPr>
            <a:xfrm>
              <a:off x="6914959" y="5158476"/>
              <a:ext cx="827597" cy="541920"/>
              <a:chOff x="8443201" y="3973308"/>
              <a:chExt cx="910356" cy="721296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51E1F1C-BE2E-5ECA-A38B-94EF25CB3769}"/>
                  </a:ext>
                </a:extLst>
              </p:cNvPr>
              <p:cNvSpPr txBox="1"/>
              <p:nvPr/>
            </p:nvSpPr>
            <p:spPr>
              <a:xfrm>
                <a:off x="8443201" y="4428331"/>
                <a:ext cx="910356" cy="266273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700" b="1" dirty="0"/>
                  <a:t>Uniform</a:t>
                </a:r>
                <a:endParaRPr lang="ko-KR" altLang="en-US" sz="700" b="1" dirty="0"/>
              </a:p>
            </p:txBody>
          </p:sp>
          <p:cxnSp>
            <p:nvCxnSpPr>
              <p:cNvPr id="67" name="직선 연결선 66">
                <a:extLst>
                  <a:ext uri="{FF2B5EF4-FFF2-40B4-BE49-F238E27FC236}">
                    <a16:creationId xmlns:a16="http://schemas.microsoft.com/office/drawing/2014/main" id="{4278C288-28DD-9D9D-13B5-BEC9B58893AB}"/>
                  </a:ext>
                </a:extLst>
              </p:cNvPr>
              <p:cNvCxnSpPr/>
              <p:nvPr/>
            </p:nvCxnSpPr>
            <p:spPr>
              <a:xfrm>
                <a:off x="8596320" y="4425862"/>
                <a:ext cx="496168" cy="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직선 연결선 67">
                <a:extLst>
                  <a:ext uri="{FF2B5EF4-FFF2-40B4-BE49-F238E27FC236}">
                    <a16:creationId xmlns:a16="http://schemas.microsoft.com/office/drawing/2014/main" id="{EFDFE279-A8B1-4D4F-0516-DB647AC296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44379" y="3973308"/>
                <a:ext cx="0" cy="504900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9" name="직사각형 68">
                <a:extLst>
                  <a:ext uri="{FF2B5EF4-FFF2-40B4-BE49-F238E27FC236}">
                    <a16:creationId xmlns:a16="http://schemas.microsoft.com/office/drawing/2014/main" id="{4C97350D-FCA9-3B46-96F2-30F94D5002B9}"/>
                  </a:ext>
                </a:extLst>
              </p:cNvPr>
              <p:cNvSpPr/>
              <p:nvPr/>
            </p:nvSpPr>
            <p:spPr>
              <a:xfrm>
                <a:off x="8714583" y="4174822"/>
                <a:ext cx="52681" cy="247613"/>
              </a:xfrm>
              <a:prstGeom prst="rect">
                <a:avLst/>
              </a:prstGeom>
              <a:solidFill>
                <a:schemeClr val="accent4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/>
              </a:p>
            </p:txBody>
          </p:sp>
          <p:sp>
            <p:nvSpPr>
              <p:cNvPr id="70" name="직사각형 69">
                <a:extLst>
                  <a:ext uri="{FF2B5EF4-FFF2-40B4-BE49-F238E27FC236}">
                    <a16:creationId xmlns:a16="http://schemas.microsoft.com/office/drawing/2014/main" id="{EB52E208-17B6-F520-5800-0FC3E6980822}"/>
                  </a:ext>
                </a:extLst>
              </p:cNvPr>
              <p:cNvSpPr/>
              <p:nvPr/>
            </p:nvSpPr>
            <p:spPr>
              <a:xfrm>
                <a:off x="8804599" y="4172456"/>
                <a:ext cx="50291" cy="247613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/>
              </a:p>
            </p:txBody>
          </p:sp>
          <p:sp>
            <p:nvSpPr>
              <p:cNvPr id="71" name="직사각형 70">
                <a:extLst>
                  <a:ext uri="{FF2B5EF4-FFF2-40B4-BE49-F238E27FC236}">
                    <a16:creationId xmlns:a16="http://schemas.microsoft.com/office/drawing/2014/main" id="{BA9E3F9A-DB4E-2FD9-22B8-98AAD0AC5E1F}"/>
                  </a:ext>
                </a:extLst>
              </p:cNvPr>
              <p:cNvSpPr/>
              <p:nvPr/>
            </p:nvSpPr>
            <p:spPr>
              <a:xfrm>
                <a:off x="8892225" y="4179623"/>
                <a:ext cx="57958" cy="240341"/>
              </a:xfrm>
              <a:prstGeom prst="rect">
                <a:avLst/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/>
              </a:p>
            </p:txBody>
          </p:sp>
          <p:sp>
            <p:nvSpPr>
              <p:cNvPr id="72" name="직사각형 71">
                <a:extLst>
                  <a:ext uri="{FF2B5EF4-FFF2-40B4-BE49-F238E27FC236}">
                    <a16:creationId xmlns:a16="http://schemas.microsoft.com/office/drawing/2014/main" id="{90A56B64-2430-0DC6-8FFE-B18CE50AA282}"/>
                  </a:ext>
                </a:extLst>
              </p:cNvPr>
              <p:cNvSpPr/>
              <p:nvPr/>
            </p:nvSpPr>
            <p:spPr>
              <a:xfrm>
                <a:off x="8973661" y="4179623"/>
                <a:ext cx="57958" cy="240341"/>
              </a:xfrm>
              <a:prstGeom prst="rect">
                <a:avLst/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/>
              </a:p>
            </p:txBody>
          </p:sp>
        </p:grpSp>
        <p:grpSp>
          <p:nvGrpSpPr>
            <p:cNvPr id="184" name="그룹 183">
              <a:extLst>
                <a:ext uri="{FF2B5EF4-FFF2-40B4-BE49-F238E27FC236}">
                  <a16:creationId xmlns:a16="http://schemas.microsoft.com/office/drawing/2014/main" id="{11E6D2D1-E73C-98D8-C866-77AF1A59A8B0}"/>
                </a:ext>
              </a:extLst>
            </p:cNvPr>
            <p:cNvGrpSpPr/>
            <p:nvPr/>
          </p:nvGrpSpPr>
          <p:grpSpPr>
            <a:xfrm>
              <a:off x="7736641" y="5171824"/>
              <a:ext cx="827597" cy="537688"/>
              <a:chOff x="8061788" y="4895723"/>
              <a:chExt cx="827597" cy="537688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84B5465-C5D9-E7DB-9957-756BF3625987}"/>
                  </a:ext>
                </a:extLst>
              </p:cNvPr>
              <p:cNvSpPr txBox="1"/>
              <p:nvPr/>
            </p:nvSpPr>
            <p:spPr>
              <a:xfrm>
                <a:off x="8061788" y="5233356"/>
                <a:ext cx="827597" cy="20005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700" b="1" dirty="0"/>
                  <a:t>Data Size</a:t>
                </a:r>
                <a:endParaRPr lang="ko-KR" altLang="en-US" sz="700" b="1" dirty="0"/>
              </a:p>
            </p:txBody>
          </p:sp>
          <p:grpSp>
            <p:nvGrpSpPr>
              <p:cNvPr id="49" name="그룹 48">
                <a:extLst>
                  <a:ext uri="{FF2B5EF4-FFF2-40B4-BE49-F238E27FC236}">
                    <a16:creationId xmlns:a16="http://schemas.microsoft.com/office/drawing/2014/main" id="{05A0EE0D-2325-767A-AE69-5215A1687B5B}"/>
                  </a:ext>
                </a:extLst>
              </p:cNvPr>
              <p:cNvGrpSpPr/>
              <p:nvPr/>
            </p:nvGrpSpPr>
            <p:grpSpPr>
              <a:xfrm>
                <a:off x="8238187" y="4895723"/>
                <a:ext cx="451062" cy="379339"/>
                <a:chOff x="9571945" y="3973308"/>
                <a:chExt cx="496168" cy="504900"/>
              </a:xfrm>
            </p:grpSpPr>
            <p:cxnSp>
              <p:nvCxnSpPr>
                <p:cNvPr id="60" name="직선 연결선 59">
                  <a:extLst>
                    <a:ext uri="{FF2B5EF4-FFF2-40B4-BE49-F238E27FC236}">
                      <a16:creationId xmlns:a16="http://schemas.microsoft.com/office/drawing/2014/main" id="{CEA6AAC1-EA73-D903-2929-8FD95AB82AD8}"/>
                    </a:ext>
                  </a:extLst>
                </p:cNvPr>
                <p:cNvCxnSpPr/>
                <p:nvPr/>
              </p:nvCxnSpPr>
              <p:spPr>
                <a:xfrm>
                  <a:off x="9571945" y="4425862"/>
                  <a:ext cx="496168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>
                  <a:extLst>
                    <a:ext uri="{FF2B5EF4-FFF2-40B4-BE49-F238E27FC236}">
                      <a16:creationId xmlns:a16="http://schemas.microsoft.com/office/drawing/2014/main" id="{B5C4EA53-DE41-3CDD-455E-BB646C39CD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20004" y="3973308"/>
                  <a:ext cx="0" cy="50490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62" name="직사각형 61">
                  <a:extLst>
                    <a:ext uri="{FF2B5EF4-FFF2-40B4-BE49-F238E27FC236}">
                      <a16:creationId xmlns:a16="http://schemas.microsoft.com/office/drawing/2014/main" id="{7B3797D8-1598-CF12-84CE-64F1AE86A0CE}"/>
                    </a:ext>
                  </a:extLst>
                </p:cNvPr>
                <p:cNvSpPr/>
                <p:nvPr/>
              </p:nvSpPr>
              <p:spPr>
                <a:xfrm>
                  <a:off x="9690207" y="4272785"/>
                  <a:ext cx="57958" cy="149233"/>
                </a:xfrm>
                <a:prstGeom prst="rect">
                  <a:avLst/>
                </a:prstGeom>
                <a:solidFill>
                  <a:schemeClr val="accent4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/>
                </a:p>
              </p:txBody>
            </p:sp>
            <p:sp>
              <p:nvSpPr>
                <p:cNvPr id="63" name="직사각형 62">
                  <a:extLst>
                    <a:ext uri="{FF2B5EF4-FFF2-40B4-BE49-F238E27FC236}">
                      <a16:creationId xmlns:a16="http://schemas.microsoft.com/office/drawing/2014/main" id="{48643D7A-04C2-D092-6E7B-D145EFBFA7E0}"/>
                    </a:ext>
                  </a:extLst>
                </p:cNvPr>
                <p:cNvSpPr/>
                <p:nvPr/>
              </p:nvSpPr>
              <p:spPr>
                <a:xfrm>
                  <a:off x="9780224" y="4102540"/>
                  <a:ext cx="57958" cy="31989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/>
                </a:p>
              </p:txBody>
            </p:sp>
            <p:sp>
              <p:nvSpPr>
                <p:cNvPr id="64" name="직사각형 63">
                  <a:extLst>
                    <a:ext uri="{FF2B5EF4-FFF2-40B4-BE49-F238E27FC236}">
                      <a16:creationId xmlns:a16="http://schemas.microsoft.com/office/drawing/2014/main" id="{4275CB5F-81E0-50D6-9386-53AB594D566F}"/>
                    </a:ext>
                  </a:extLst>
                </p:cNvPr>
                <p:cNvSpPr/>
                <p:nvPr/>
              </p:nvSpPr>
              <p:spPr>
                <a:xfrm>
                  <a:off x="9867850" y="4238879"/>
                  <a:ext cx="57958" cy="180572"/>
                </a:xfrm>
                <a:prstGeom prst="rect">
                  <a:avLst/>
                </a:prstGeom>
                <a:solidFill>
                  <a:schemeClr val="accent6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/>
                </a:p>
              </p:txBody>
            </p:sp>
            <p:sp>
              <p:nvSpPr>
                <p:cNvPr id="65" name="직사각형 64">
                  <a:extLst>
                    <a:ext uri="{FF2B5EF4-FFF2-40B4-BE49-F238E27FC236}">
                      <a16:creationId xmlns:a16="http://schemas.microsoft.com/office/drawing/2014/main" id="{50FB92E2-97A6-35EE-D565-8A148C5DB04B}"/>
                    </a:ext>
                  </a:extLst>
                </p:cNvPr>
                <p:cNvSpPr/>
                <p:nvPr/>
              </p:nvSpPr>
              <p:spPr>
                <a:xfrm>
                  <a:off x="9951921" y="4223350"/>
                  <a:ext cx="52689" cy="198629"/>
                </a:xfrm>
                <a:prstGeom prst="rect">
                  <a:avLst/>
                </a:prstGeom>
                <a:solidFill>
                  <a:schemeClr val="accent2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/>
                </a:p>
              </p:txBody>
            </p:sp>
          </p:grp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C699756-7678-9873-0BD6-209092D33EB5}"/>
                </a:ext>
              </a:extLst>
            </p:cNvPr>
            <p:cNvSpPr txBox="1"/>
            <p:nvPr/>
          </p:nvSpPr>
          <p:spPr>
            <a:xfrm>
              <a:off x="8735402" y="5508273"/>
              <a:ext cx="377785" cy="200055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700" b="1" dirty="0"/>
                <a:t>Loss</a:t>
              </a:r>
              <a:endParaRPr lang="ko-KR" altLang="en-US" sz="700" b="1" dirty="0"/>
            </a:p>
          </p:txBody>
        </p: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21E2324B-97CF-1A8D-840B-6181D77E8EB9}"/>
                </a:ext>
              </a:extLst>
            </p:cNvPr>
            <p:cNvCxnSpPr/>
            <p:nvPr/>
          </p:nvCxnSpPr>
          <p:spPr>
            <a:xfrm>
              <a:off x="8698435" y="5477798"/>
              <a:ext cx="451062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1AADB536-2A7D-2DBC-142A-9BAF666F0715}"/>
                </a:ext>
              </a:extLst>
            </p:cNvPr>
            <p:cNvCxnSpPr>
              <a:cxnSpLocks/>
            </p:cNvCxnSpPr>
            <p:nvPr/>
          </p:nvCxnSpPr>
          <p:spPr>
            <a:xfrm>
              <a:off x="8742125" y="5137787"/>
              <a:ext cx="0" cy="37933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9204E7FF-1D92-8C21-CF12-C174A6EDA15C}"/>
                </a:ext>
              </a:extLst>
            </p:cNvPr>
            <p:cNvSpPr/>
            <p:nvPr/>
          </p:nvSpPr>
          <p:spPr>
            <a:xfrm>
              <a:off x="8805945" y="5263445"/>
              <a:ext cx="52689" cy="211465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CDF086D0-53DA-8E53-A038-DBC980949866}"/>
                </a:ext>
              </a:extLst>
            </p:cNvPr>
            <p:cNvSpPr/>
            <p:nvPr/>
          </p:nvSpPr>
          <p:spPr>
            <a:xfrm>
              <a:off x="8887779" y="5234881"/>
              <a:ext cx="52689" cy="2403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F211F508-8E6F-13BC-948A-FE9B205BAB8D}"/>
                </a:ext>
              </a:extLst>
            </p:cNvPr>
            <p:cNvSpPr/>
            <p:nvPr/>
          </p:nvSpPr>
          <p:spPr>
            <a:xfrm>
              <a:off x="8967439" y="5293152"/>
              <a:ext cx="52689" cy="179829"/>
            </a:xfrm>
            <a:prstGeom prst="rect">
              <a:avLst/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DB2DBBA3-598E-2FE4-1DD8-7A47F8B02986}"/>
                </a:ext>
              </a:extLst>
            </p:cNvPr>
            <p:cNvSpPr/>
            <p:nvPr/>
          </p:nvSpPr>
          <p:spPr>
            <a:xfrm>
              <a:off x="9043867" y="5255236"/>
              <a:ext cx="47899" cy="218492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5" name="표 184">
                <a:extLst>
                  <a:ext uri="{FF2B5EF4-FFF2-40B4-BE49-F238E27FC236}">
                    <a16:creationId xmlns:a16="http://schemas.microsoft.com/office/drawing/2014/main" id="{9012F668-CF64-C8E5-9A50-B0B20A24FE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1841352"/>
                  </p:ext>
                </p:extLst>
              </p:nvPr>
            </p:nvGraphicFramePr>
            <p:xfrm>
              <a:off x="8396935" y="2358676"/>
              <a:ext cx="3243740" cy="3015806"/>
            </p:xfrm>
            <a:graphic>
              <a:graphicData uri="http://schemas.openxmlformats.org/drawingml/2006/table">
                <a:tbl>
                  <a:tblPr firstRow="1" firstCol="1"/>
                  <a:tblGrid>
                    <a:gridCol w="3243740">
                      <a:extLst>
                        <a:ext uri="{9D8B030D-6E8A-4147-A177-3AD203B41FA5}">
                          <a16:colId xmlns:a16="http://schemas.microsoft.com/office/drawing/2014/main" val="2356467997"/>
                        </a:ext>
                      </a:extLst>
                    </a:gridCol>
                  </a:tblGrid>
                  <a:tr h="86887">
                    <a:tc>
                      <a:txBody>
                        <a:bodyPr/>
                        <a:lstStyle/>
                        <a:p>
                          <a:pPr algn="l" latinLnBrk="1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1200" b="1" kern="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맑은 고딕" panose="020B0503020000020004" pitchFamily="50" charset="-127"/>
                              <a:cs typeface="굴림" panose="020B0600000101010101" pitchFamily="50" charset="-127"/>
                            </a:rPr>
                            <a:t>Algorithm : Federated Learning Algorithm.</a:t>
                          </a:r>
                          <a:endParaRPr lang="ko-KR" sz="1200" b="1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49062389"/>
                      </a:ext>
                    </a:extLst>
                  </a:tr>
                  <a:tr h="1403816">
                    <a:tc>
                      <a:txBody>
                        <a:bodyPr/>
                        <a:lstStyle/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Sever training loop: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Initialize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  <m:r>
                                <a:rPr lang="ko-KR" altLang="en-US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for each round t = 0, 1, … do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Subset of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clients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SelectClients(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0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𝐿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for each client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=1,2,…,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do in parallel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   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∆</m:t>
                              </m:r>
                              <m:sSubSup>
                                <m:sSubSup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ko-KR" altLang="en-US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sup>
                              </m:sSubSup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ClientUpdate(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 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AggregateClient(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∆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ko-KR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ko-KR" altLang="en-US" sz="120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altLang="ko-KR" sz="1200" b="0" i="1" kern="100" smtClean="0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sup>
                              </m:sSubSup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</a:t>
                          </a: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altLang="ko-KR" sz="1200" b="0" kern="100" baseline="0" dirty="0">
                              <a:solidFill>
                                <a:schemeClr val="tx1"/>
                              </a:solidFill>
                              <a:effectLst/>
                              <a:ea typeface="+mn-ea"/>
                              <a:cs typeface="Times New Roman" panose="02020603050405020304" pitchFamily="18" charset="0"/>
                            </a:rPr>
                            <a:t>     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altLang="ko-KR" sz="120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←</m:t>
                              </m:r>
                            </m:oMath>
                          </a14:m>
                          <a:r>
                            <a:rPr lang="en-US" altLang="ko-KR" sz="1200" kern="10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ko-KR" altLang="en-US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altLang="ko-KR" sz="1200" b="0" i="1" kern="1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120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ko-KR" sz="120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ko-KR" sz="1200" b="0" i="1" kern="100" smtClean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Times New Roman" panose="02020603050405020304" pitchFamily="18" charset="0"/>
                                        </a:rPr>
                                        <m:t>𝑔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altLang="ko-KR" sz="1200" b="0" i="1" kern="10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oMath>
                          </a14:m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algn="l" latinLnBrk="0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endParaRPr lang="en-US" altLang="ko-KR" sz="1200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847069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5" name="표 184">
                <a:extLst>
                  <a:ext uri="{FF2B5EF4-FFF2-40B4-BE49-F238E27FC236}">
                    <a16:creationId xmlns:a16="http://schemas.microsoft.com/office/drawing/2014/main" id="{9012F668-CF64-C8E5-9A50-B0B20A24FE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01841352"/>
                  </p:ext>
                </p:extLst>
              </p:nvPr>
            </p:nvGraphicFramePr>
            <p:xfrm>
              <a:off x="8396935" y="2358676"/>
              <a:ext cx="3243740" cy="3015806"/>
            </p:xfrm>
            <a:graphic>
              <a:graphicData uri="http://schemas.openxmlformats.org/drawingml/2006/table">
                <a:tbl>
                  <a:tblPr firstRow="1" firstCol="1"/>
                  <a:tblGrid>
                    <a:gridCol w="3243740">
                      <a:extLst>
                        <a:ext uri="{9D8B030D-6E8A-4147-A177-3AD203B41FA5}">
                          <a16:colId xmlns:a16="http://schemas.microsoft.com/office/drawing/2014/main" val="2356467997"/>
                        </a:ext>
                      </a:extLst>
                    </a:gridCol>
                  </a:tblGrid>
                  <a:tr h="182880">
                    <a:tc>
                      <a:txBody>
                        <a:bodyPr/>
                        <a:lstStyle/>
                        <a:p>
                          <a:pPr algn="l" latinLnBrk="1">
                            <a:lnSpc>
                              <a:spcPct val="10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1200" b="1" kern="0" dirty="0">
                              <a:solidFill>
                                <a:schemeClr val="tx1"/>
                              </a:solidFill>
                              <a:effectLst/>
                              <a:latin typeface="Palatino Linotype" panose="02040502050505030304" pitchFamily="18" charset="0"/>
                              <a:ea typeface="맑은 고딕" panose="020B0503020000020004" pitchFamily="50" charset="-127"/>
                              <a:cs typeface="굴림" panose="020B0600000101010101" pitchFamily="50" charset="-127"/>
                            </a:rPr>
                            <a:t>Algorithm : Federated Learning Algorithm.</a:t>
                          </a:r>
                          <a:endParaRPr lang="ko-KR" sz="1200" b="1" kern="100" dirty="0">
                            <a:solidFill>
                              <a:schemeClr val="tx1"/>
                            </a:solidFill>
                            <a:effectLst/>
                            <a:latin typeface="Palatino Linotype" panose="020405020505050303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endParaRPr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49062389"/>
                      </a:ext>
                    </a:extLst>
                  </a:tr>
                  <a:tr h="2832926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65985" marR="65985" marT="0" marB="0" anchor="ctr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t="-8155" r="-188" b="-2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847069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8023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Methods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10782984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6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Data set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600" b="1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C9F2A043-912A-90CB-2A95-C7066BC93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762455"/>
              </p:ext>
            </p:extLst>
          </p:nvPr>
        </p:nvGraphicFramePr>
        <p:xfrm>
          <a:off x="3978069" y="2412616"/>
          <a:ext cx="3800168" cy="3394647"/>
        </p:xfrm>
        <a:graphic>
          <a:graphicData uri="http://schemas.openxmlformats.org/drawingml/2006/table">
            <a:tbl>
              <a:tblPr firstRow="1" firstCol="1"/>
              <a:tblGrid>
                <a:gridCol w="955744">
                  <a:extLst>
                    <a:ext uri="{9D8B030D-6E8A-4147-A177-3AD203B41FA5}">
                      <a16:colId xmlns:a16="http://schemas.microsoft.com/office/drawing/2014/main" val="2163578162"/>
                    </a:ext>
                  </a:extLst>
                </a:gridCol>
                <a:gridCol w="927557">
                  <a:extLst>
                    <a:ext uri="{9D8B030D-6E8A-4147-A177-3AD203B41FA5}">
                      <a16:colId xmlns:a16="http://schemas.microsoft.com/office/drawing/2014/main" val="4158448278"/>
                    </a:ext>
                  </a:extLst>
                </a:gridCol>
                <a:gridCol w="644685">
                  <a:extLst>
                    <a:ext uri="{9D8B030D-6E8A-4147-A177-3AD203B41FA5}">
                      <a16:colId xmlns:a16="http://schemas.microsoft.com/office/drawing/2014/main" val="35372846"/>
                    </a:ext>
                  </a:extLst>
                </a:gridCol>
                <a:gridCol w="1272182">
                  <a:extLst>
                    <a:ext uri="{9D8B030D-6E8A-4147-A177-3AD203B41FA5}">
                      <a16:colId xmlns:a16="http://schemas.microsoft.com/office/drawing/2014/main" val="364666110"/>
                    </a:ext>
                  </a:extLst>
                </a:gridCol>
              </a:tblGrid>
              <a:tr h="5604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굴림" panose="020B0600000101010101" pitchFamily="50" charset="-127"/>
                        </a:rPr>
                        <a:t>Manufacturer</a:t>
                      </a:r>
                      <a:endParaRPr lang="en-US" altLang="ko-KR" sz="1000" b="1" kern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Times New Roman" panose="02020603050405020304" pitchFamily="18" charset="0"/>
                        </a:rPr>
                        <a:t>Machine</a:t>
                      </a:r>
                      <a:endParaRPr lang="en-US" altLang="ko-KR" sz="1000" b="1" kern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Class</a:t>
                      </a:r>
                      <a:endParaRPr lang="ko-KR" sz="1000" b="1" kern="100" dirty="0"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Number of images</a:t>
                      </a:r>
                      <a:endParaRPr lang="ko-KR" sz="1000" b="1" kern="100" dirty="0"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344921"/>
                  </a:ext>
                </a:extLst>
              </a:tr>
              <a:tr h="58119">
                <a:tc rowSpan="10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Hitachi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EUB-7500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578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4930436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411382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410813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6315817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461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2585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95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굴림" panose="020B0600000101010101" pitchFamily="50" charset="-127"/>
                        </a:rPr>
                        <a:t>Prosound-F75</a:t>
                      </a:r>
                      <a:endParaRPr lang="ko-KR" alt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967885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584580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640074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271896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8776"/>
                  </a:ext>
                </a:extLst>
              </a:tr>
              <a:tr h="58119">
                <a:tc rowSpan="10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Siemens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S2000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649766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9263885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644072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975100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80460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95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Sequoia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654915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2405723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6510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367977"/>
                  </a:ext>
                </a:extLst>
              </a:tr>
              <a:tr h="581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66446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AA6DE1F-0F36-D0D9-4BC9-3A25D35E7BAB}"/>
              </a:ext>
            </a:extLst>
          </p:cNvPr>
          <p:cNvSpPr txBox="1"/>
          <p:nvPr/>
        </p:nvSpPr>
        <p:spPr>
          <a:xfrm>
            <a:off x="3978069" y="2166394"/>
            <a:ext cx="4373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Composition of ultrasound image data by ultrasound machine</a:t>
            </a:r>
            <a:endParaRPr lang="ko-KR" altLang="en-US" sz="1000" b="1" dirty="0"/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F1E05A27-551A-844B-4E61-6EE4793EB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954240"/>
              </p:ext>
            </p:extLst>
          </p:nvPr>
        </p:nvGraphicFramePr>
        <p:xfrm>
          <a:off x="695238" y="2412615"/>
          <a:ext cx="2707695" cy="1469898"/>
        </p:xfrm>
        <a:graphic>
          <a:graphicData uri="http://schemas.openxmlformats.org/drawingml/2006/table">
            <a:tbl>
              <a:tblPr/>
              <a:tblGrid>
                <a:gridCol w="1480629">
                  <a:extLst>
                    <a:ext uri="{9D8B030D-6E8A-4147-A177-3AD203B41FA5}">
                      <a16:colId xmlns:a16="http://schemas.microsoft.com/office/drawing/2014/main" val="1554643276"/>
                    </a:ext>
                  </a:extLst>
                </a:gridCol>
                <a:gridCol w="1227066">
                  <a:extLst>
                    <a:ext uri="{9D8B030D-6E8A-4147-A177-3AD203B41FA5}">
                      <a16:colId xmlns:a16="http://schemas.microsoft.com/office/drawing/2014/main" val="2341597347"/>
                    </a:ext>
                  </a:extLst>
                </a:gridCol>
              </a:tblGrid>
              <a:tr h="23078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Class (METAVIR score)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Number of images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833296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Fibrosis 0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1957276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Fibrosis 1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861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55989845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Fibrosis 2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785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2942533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Fibrosis 3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857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4027285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Fibrosis 4</a:t>
                      </a: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1698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5704353"/>
                  </a:ext>
                </a:extLst>
              </a:tr>
              <a:tr h="12752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Total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6321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348393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219A649-49BE-49BB-8A32-DBF3D9A4AB48}"/>
              </a:ext>
            </a:extLst>
          </p:cNvPr>
          <p:cNvSpPr txBox="1"/>
          <p:nvPr/>
        </p:nvSpPr>
        <p:spPr>
          <a:xfrm>
            <a:off x="679866" y="2166394"/>
            <a:ext cx="2707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class distribution</a:t>
            </a:r>
            <a:endParaRPr lang="ko-KR" altLang="en-US" sz="1000" b="1" dirty="0"/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098283ED-F8A5-E879-C7FF-BFC2BA098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084945"/>
              </p:ext>
            </p:extLst>
          </p:nvPr>
        </p:nvGraphicFramePr>
        <p:xfrm>
          <a:off x="7778238" y="2412615"/>
          <a:ext cx="3800168" cy="3394647"/>
        </p:xfrm>
        <a:graphic>
          <a:graphicData uri="http://schemas.openxmlformats.org/drawingml/2006/table">
            <a:tbl>
              <a:tblPr firstRow="1" firstCol="1"/>
              <a:tblGrid>
                <a:gridCol w="931586">
                  <a:extLst>
                    <a:ext uri="{9D8B030D-6E8A-4147-A177-3AD203B41FA5}">
                      <a16:colId xmlns:a16="http://schemas.microsoft.com/office/drawing/2014/main" val="2163578162"/>
                    </a:ext>
                  </a:extLst>
                </a:gridCol>
                <a:gridCol w="940714">
                  <a:extLst>
                    <a:ext uri="{9D8B030D-6E8A-4147-A177-3AD203B41FA5}">
                      <a16:colId xmlns:a16="http://schemas.microsoft.com/office/drawing/2014/main" val="4158448278"/>
                    </a:ext>
                  </a:extLst>
                </a:gridCol>
                <a:gridCol w="605215">
                  <a:extLst>
                    <a:ext uri="{9D8B030D-6E8A-4147-A177-3AD203B41FA5}">
                      <a16:colId xmlns:a16="http://schemas.microsoft.com/office/drawing/2014/main" val="35372846"/>
                    </a:ext>
                  </a:extLst>
                </a:gridCol>
                <a:gridCol w="1322653">
                  <a:extLst>
                    <a:ext uri="{9D8B030D-6E8A-4147-A177-3AD203B41FA5}">
                      <a16:colId xmlns:a16="http://schemas.microsoft.com/office/drawing/2014/main" val="364666110"/>
                    </a:ext>
                  </a:extLst>
                </a:gridCol>
              </a:tblGrid>
              <a:tr h="1210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굴림" panose="020B0600000101010101" pitchFamily="50" charset="-127"/>
                        </a:rPr>
                        <a:t>Manufacturer</a:t>
                      </a:r>
                      <a:endParaRPr lang="en-US" altLang="ko-KR" sz="1000" b="1" kern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Times New Roman" panose="02020603050405020304" pitchFamily="18" charset="0"/>
                        </a:rPr>
                        <a:t>Machine</a:t>
                      </a:r>
                      <a:endParaRPr lang="en-US" altLang="ko-KR" sz="1000" b="1" kern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Class</a:t>
                      </a:r>
                      <a:endParaRPr lang="ko-KR" sz="1000" b="1" kern="100" dirty="0"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Number of images</a:t>
                      </a:r>
                      <a:endParaRPr lang="ko-KR" sz="1000" b="1" kern="100" dirty="0"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344921"/>
                  </a:ext>
                </a:extLst>
              </a:tr>
              <a:tr h="126406">
                <a:tc rowSpan="1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GE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LOGIQ E9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724608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811955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28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62475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296159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9926657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95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LOGIQ E10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740712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658037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829051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097255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64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233947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ko-KR" sz="95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LOGIQ S8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497532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1066220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767359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013402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988881"/>
                  </a:ext>
                </a:extLst>
              </a:tr>
              <a:tr h="126406"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Philips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굴림" panose="020B0600000101010101" pitchFamily="50" charset="-127"/>
                        </a:rPr>
                        <a:t>IU22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F0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679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294323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F1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496979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F2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9541553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F3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882314"/>
                  </a:ext>
                </a:extLst>
              </a:tr>
              <a:tr h="1264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0" kern="10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F4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493244"/>
                  </a:ext>
                </a:extLst>
              </a:tr>
            </a:tbl>
          </a:graphicData>
        </a:graphic>
      </p:graphicFrame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01C7782F-933A-F640-D055-31744683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003846"/>
              </p:ext>
            </p:extLst>
          </p:nvPr>
        </p:nvGraphicFramePr>
        <p:xfrm>
          <a:off x="695237" y="5003415"/>
          <a:ext cx="2692323" cy="803847"/>
        </p:xfrm>
        <a:graphic>
          <a:graphicData uri="http://schemas.openxmlformats.org/drawingml/2006/table">
            <a:tbl>
              <a:tblPr firstRow="1" firstCol="1"/>
              <a:tblGrid>
                <a:gridCol w="1258260">
                  <a:extLst>
                    <a:ext uri="{9D8B030D-6E8A-4147-A177-3AD203B41FA5}">
                      <a16:colId xmlns:a16="http://schemas.microsoft.com/office/drawing/2014/main" val="1576767640"/>
                    </a:ext>
                  </a:extLst>
                </a:gridCol>
                <a:gridCol w="1434063">
                  <a:extLst>
                    <a:ext uri="{9D8B030D-6E8A-4147-A177-3AD203B41FA5}">
                      <a16:colId xmlns:a16="http://schemas.microsoft.com/office/drawing/2014/main" val="582392712"/>
                    </a:ext>
                  </a:extLst>
                </a:gridCol>
              </a:tblGrid>
              <a:tr h="6829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Times New Roman" panose="02020603050405020304" pitchFamily="18" charset="0"/>
                        </a:rPr>
                        <a:t>Manufacturer</a:t>
                      </a:r>
                      <a:endParaRPr lang="en-US" altLang="ko-KR" sz="1000" b="1" kern="0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ko-KR" sz="1000" b="1" kern="100" dirty="0"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Number of images</a:t>
                      </a:r>
                      <a:endParaRPr lang="ko-KR" sz="1000" b="1" kern="100" dirty="0"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369533"/>
                  </a:ext>
                </a:extLst>
              </a:tr>
              <a:tr h="14904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Hitachi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2841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59942"/>
                  </a:ext>
                </a:extLst>
              </a:tr>
              <a:tr h="149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굴림" panose="020B0600000101010101" pitchFamily="50" charset="-127"/>
                        </a:rPr>
                        <a:t>Siemens</a:t>
                      </a:r>
                      <a:endParaRPr lang="ko-KR" alt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968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277952"/>
                  </a:ext>
                </a:extLst>
              </a:tr>
              <a:tr h="14904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GE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1273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9162740"/>
                  </a:ext>
                </a:extLst>
              </a:tr>
              <a:tr h="14904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b="0" kern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Philips</a:t>
                      </a:r>
                      <a:endParaRPr lang="ko-KR" sz="1000" b="0" kern="1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5985" marR="6598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맑은 고딕" panose="020B0503020000020004" pitchFamily="50" charset="-127"/>
                        </a:rPr>
                        <a:t>1239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39641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30F6952-7F25-70DA-86FE-43429129E224}"/>
              </a:ext>
            </a:extLst>
          </p:cNvPr>
          <p:cNvSpPr txBox="1"/>
          <p:nvPr/>
        </p:nvSpPr>
        <p:spPr>
          <a:xfrm>
            <a:off x="679866" y="4753330"/>
            <a:ext cx="2707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/>
              <a:t>client size</a:t>
            </a:r>
            <a:endParaRPr lang="ko-KR" altLang="en-US" sz="1000" b="1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CD36DC-AFC5-B4CB-2167-41F44391AB84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3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455884"/>
            <a:ext cx="12192000" cy="4021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직선 연결선 10"/>
          <p:cNvCxnSpPr>
            <a:cxnSpLocks/>
            <a:endCxn id="15" idx="2"/>
          </p:cNvCxnSpPr>
          <p:nvPr/>
        </p:nvCxnSpPr>
        <p:spPr>
          <a:xfrm>
            <a:off x="340818" y="1303893"/>
            <a:ext cx="39194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317841" y="903783"/>
            <a:ext cx="788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spc="-15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Experiments</a:t>
            </a:r>
            <a:endParaRPr lang="ko-KR" altLang="en-US" sz="20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ED8005C8-DF87-4DD9-8BF3-C6EF9A778917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1600" b="1" i="1" dirty="0">
                <a:latin typeface="times" panose="02020603050405020304" pitchFamily="18" charset="0"/>
                <a:cs typeface="times" panose="02020603050405020304" pitchFamily="18" charset="0"/>
              </a:rPr>
              <a:t>Yunsang Joo</a:t>
            </a:r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31344B99-620F-40B8-9335-AE8A803EBEE9}"/>
              </a:ext>
            </a:extLst>
          </p:cNvPr>
          <p:cNvSpPr/>
          <p:nvPr/>
        </p:nvSpPr>
        <p:spPr>
          <a:xfrm>
            <a:off x="340818" y="1477103"/>
            <a:ext cx="10205262" cy="3374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Experiment parameters</a:t>
            </a: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Train/validation: 8:2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Augmentation: Rotation, Flip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Batch size: 64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Learning rate: 0.0001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Optimizer: Adam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Model: VggNet16, ResNet50, DenseNet121, ViT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400" spc="-30" dirty="0">
              <a:latin typeface="맑은 고딕" panose="020B0503020000020004" pitchFamily="50" charset="-127"/>
              <a:ea typeface="맑은 고딕" panose="020B0503020000020004" pitchFamily="50" charset="-127"/>
              <a:cs typeface="Malgun Gothic Semilight" panose="020B0503020000020004" pitchFamily="34" charset="-127"/>
              <a:sym typeface="Wingdings" panose="05000000000000000000" pitchFamily="2" charset="2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b="1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Evaluation Metrics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spc="-30" dirty="0">
                <a:latin typeface="맑은 고딕" panose="020B0503020000020004" pitchFamily="50" charset="-127"/>
                <a:ea typeface="맑은 고딕" panose="020B0503020000020004" pitchFamily="50" charset="-127"/>
                <a:cs typeface="Malgun Gothic Semilight" panose="020B0503020000020004" pitchFamily="34" charset="-127"/>
                <a:sym typeface="Wingdings" panose="05000000000000000000" pitchFamily="2" charset="2"/>
              </a:rPr>
              <a:t>Precision, Recall, F1-score, AUC, Accuracy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5BA0A472-CFF6-8946-0859-80952E9EF212}"/>
              </a:ext>
            </a:extLst>
          </p:cNvPr>
          <p:cNvSpPr/>
          <p:nvPr/>
        </p:nvSpPr>
        <p:spPr>
          <a:xfrm>
            <a:off x="129396" y="6503053"/>
            <a:ext cx="68431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Malgun Gothic"/>
                <a:ea typeface="Malgun Gothic"/>
                <a:cs typeface="Malgun Gothic"/>
                <a:sym typeface="Malgun Gothic"/>
              </a:rPr>
              <a:t>Heterogeneous Ultrasound Image Classification Based on Federated Learning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55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17942</TotalTime>
  <Words>1913</Words>
  <Application>Microsoft Office PowerPoint</Application>
  <PresentationFormat>와이드스크린</PresentationFormat>
  <Paragraphs>859</Paragraphs>
  <Slides>16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Malgun Gothic</vt:lpstr>
      <vt:lpstr>Malgun Gothic</vt:lpstr>
      <vt:lpstr>Arial</vt:lpstr>
      <vt:lpstr>Cambria Math</vt:lpstr>
      <vt:lpstr>Palatino Linotype</vt:lpstr>
      <vt:lpstr>times</vt:lpstr>
      <vt:lpstr>Office 테마</vt:lpstr>
      <vt:lpstr>A Research on Heterogeneous Ultrasound Image Classification Based on Federated Learning  연합학습 기반 이기종 초음파 영상 분류에 관한 연구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주윤상</dc:creator>
  <cp:lastModifiedBy>주윤상</cp:lastModifiedBy>
  <cp:revision>1398</cp:revision>
  <dcterms:created xsi:type="dcterms:W3CDTF">2022-06-16T08:54:10Z</dcterms:created>
  <dcterms:modified xsi:type="dcterms:W3CDTF">2023-05-24T04:44:07Z</dcterms:modified>
</cp:coreProperties>
</file>