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76" r:id="rId3"/>
    <p:sldId id="272" r:id="rId4"/>
    <p:sldId id="270" r:id="rId5"/>
    <p:sldId id="271" r:id="rId6"/>
    <p:sldId id="269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1pPr>
    <a:lvl2pPr marL="0" marR="0" indent="4572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2pPr>
    <a:lvl3pPr marL="0" marR="0" indent="9144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3pPr>
    <a:lvl4pPr marL="0" marR="0" indent="13716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4pPr>
    <a:lvl5pPr marL="0" marR="0" indent="18288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5pPr>
    <a:lvl6pPr marL="0" marR="0" indent="22860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6pPr>
    <a:lvl7pPr marL="0" marR="0" indent="27432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7pPr>
    <a:lvl8pPr marL="0" marR="0" indent="32004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8pPr>
    <a:lvl9pPr marL="0" marR="0" indent="36576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C8E0"/>
    <a:srgbClr val="4594C7"/>
    <a:srgbClr val="08306B"/>
    <a:srgbClr val="529DCC"/>
    <a:srgbClr val="8AB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Lato Bold"/>
          <a:ea typeface="Lato Bold"/>
          <a:cs typeface="Lat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/>
    <p:restoredTop sz="94700"/>
  </p:normalViewPr>
  <p:slideViewPr>
    <p:cSldViewPr snapToGrid="0">
      <p:cViewPr varScale="1">
        <p:scale>
          <a:sx n="45" d="100"/>
          <a:sy n="45" d="100"/>
        </p:scale>
        <p:origin x="29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1pPr>
    <a:lvl2pPr indent="2286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2pPr>
    <a:lvl3pPr indent="4572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3pPr>
    <a:lvl4pPr indent="6858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4pPr>
    <a:lvl5pPr indent="9144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5pPr>
    <a:lvl6pPr indent="11430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6pPr>
    <a:lvl7pPr indent="13716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7pPr>
    <a:lvl8pPr indent="16002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8pPr>
    <a:lvl9pPr indent="18288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618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Presentation Title</a:t>
            </a:r>
          </a:p>
        </p:txBody>
      </p:sp>
      <p:sp>
        <p:nvSpPr>
          <p:cNvPr id="12" name="Simple P."/>
          <p:cNvSpPr txBox="1">
            <a:spLocks noGrp="1"/>
          </p:cNvSpPr>
          <p:nvPr>
            <p:ph type="body" sz="quarter" idx="21"/>
          </p:nvPr>
        </p:nvSpPr>
        <p:spPr>
          <a:xfrm>
            <a:off x="1752600" y="2188477"/>
            <a:ext cx="2795944" cy="5080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900"/>
            </a:lvl1pPr>
          </a:lstStyle>
          <a:p>
            <a:r>
              <a:rPr dirty="0"/>
              <a:t>Simple P.</a:t>
            </a:r>
          </a:p>
        </p:txBody>
      </p:sp>
      <p:sp>
        <p:nvSpPr>
          <p:cNvPr id="13" name="Oct, 2022"/>
          <p:cNvSpPr txBox="1">
            <a:spLocks noGrp="1"/>
          </p:cNvSpPr>
          <p:nvPr>
            <p:ph type="body" sz="quarter" idx="22"/>
          </p:nvPr>
        </p:nvSpPr>
        <p:spPr>
          <a:xfrm>
            <a:off x="1752600" y="11314176"/>
            <a:ext cx="2795944" cy="5080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900"/>
            </a:lvl1pPr>
          </a:lstStyle>
          <a:p>
            <a:r>
              <a:rPr dirty="0"/>
              <a:t>Oct, 2022</a:t>
            </a:r>
          </a:p>
        </p:txBody>
      </p:sp>
      <p:sp>
        <p:nvSpPr>
          <p:cNvPr id="14" name="Simple Presentation"/>
          <p:cNvSpPr txBox="1">
            <a:spLocks noGrp="1"/>
          </p:cNvSpPr>
          <p:nvPr>
            <p:ph type="body" sz="quarter" idx="23"/>
          </p:nvPr>
        </p:nvSpPr>
        <p:spPr>
          <a:xfrm>
            <a:off x="19834353" y="2188477"/>
            <a:ext cx="2795945" cy="508001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defRPr sz="1900"/>
            </a:lvl1pPr>
          </a:lstStyle>
          <a:p>
            <a:r>
              <a:rPr dirty="0"/>
              <a:t>Simple Presentation</a:t>
            </a:r>
          </a:p>
        </p:txBody>
      </p:sp>
      <p:sp>
        <p:nvSpPr>
          <p:cNvPr id="15" name="Proposal Project"/>
          <p:cNvSpPr txBox="1">
            <a:spLocks noGrp="1"/>
          </p:cNvSpPr>
          <p:nvPr>
            <p:ph type="body" sz="quarter" idx="24"/>
          </p:nvPr>
        </p:nvSpPr>
        <p:spPr>
          <a:xfrm>
            <a:off x="19834353" y="11314176"/>
            <a:ext cx="2795945" cy="508001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defRPr sz="1900"/>
            </a:lvl1pPr>
          </a:lstStyle>
          <a:p>
            <a:r>
              <a:rPr dirty="0"/>
              <a:t>Proposal Project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Presentation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626532" y="2574991"/>
            <a:ext cx="10922138" cy="1902088"/>
          </a:xfrm>
          <a:prstGeom prst="rect">
            <a:avLst/>
          </a:prstGeom>
        </p:spPr>
        <p:txBody>
          <a:bodyPr/>
          <a:lstStyle>
            <a:lvl1pPr>
              <a:defRPr sz="10000" spc="0">
                <a:solidFill>
                  <a:srgbClr val="262626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54344" y="9067503"/>
            <a:ext cx="10932445" cy="30934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  <a:lvl2pPr>
              <a:defRPr>
                <a:solidFill>
                  <a:srgbClr val="838383"/>
                </a:solidFill>
              </a:defRPr>
            </a:lvl2pPr>
            <a:lvl3pPr>
              <a:defRPr>
                <a:solidFill>
                  <a:srgbClr val="838383"/>
                </a:solidFill>
              </a:defRPr>
            </a:lvl3pPr>
            <a:lvl4pPr>
              <a:defRPr>
                <a:solidFill>
                  <a:srgbClr val="838383"/>
                </a:solidFill>
              </a:defRPr>
            </a:lvl4pPr>
            <a:lvl5pPr>
              <a:defRPr>
                <a:solidFill>
                  <a:srgbClr val="838383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2123809" y="2847709"/>
            <a:ext cx="18000000" cy="5040000"/>
          </a:xfrm>
          <a:prstGeom prst="rect">
            <a:avLst/>
          </a:prstGeom>
        </p:spPr>
        <p:txBody>
          <a:bodyPr/>
          <a:lstStyle>
            <a:lvl1pPr>
              <a:defRPr sz="30000" spc="0">
                <a:solidFill>
                  <a:schemeClr val="accent6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758753" y="5140550"/>
            <a:ext cx="21130936" cy="1902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752600" y="7223190"/>
            <a:ext cx="10932445" cy="2069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32049" y="12437698"/>
            <a:ext cx="458459" cy="4873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lnSpc>
                <a:spcPct val="100000"/>
              </a:lnSpc>
              <a:defRPr sz="2500">
                <a:solidFill>
                  <a:srgbClr val="D5D5D5"/>
                </a:solidFill>
                <a:latin typeface="+mj-lt"/>
                <a:ea typeface="+mn-ea"/>
                <a:cs typeface="+mn-cs"/>
                <a:sym typeface="Libre Caslon Display Regular"/>
              </a:defRPr>
            </a:lvl1pPr>
          </a:lstStyle>
          <a:p>
            <a:fld id="{86CB4B4D-7CA3-9044-876B-883B54F8677D}" type="slidenum">
              <a:rPr lang="en-KR" smtClean="0"/>
              <a:pPr/>
              <a:t>‹#›</a:t>
            </a:fld>
            <a:endParaRPr lang="en-KR">
              <a:latin typeface="+mj-lt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marL="0" marR="0" indent="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j-lt"/>
          <a:ea typeface="+mn-ea"/>
          <a:cs typeface="+mn-cs"/>
          <a:sym typeface="Libre Caslon Display Regular"/>
        </a:defRPr>
      </a:lvl1pPr>
      <a:lvl2pPr marL="0" marR="0" indent="4572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2pPr>
      <a:lvl3pPr marL="0" marR="0" indent="9144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3pPr>
      <a:lvl4pPr marL="0" marR="0" indent="13716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4pPr>
      <a:lvl5pPr marL="0" marR="0" indent="18288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5pPr>
      <a:lvl6pPr marL="0" marR="0" indent="22860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6pPr>
      <a:lvl7pPr marL="0" marR="0" indent="27432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7pPr>
      <a:lvl8pPr marL="0" marR="0" indent="32004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8pPr>
      <a:lvl9pPr marL="0" marR="0" indent="36576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9pPr>
    </p:titleStyle>
    <p:bodyStyle>
      <a:lvl1pPr marL="0" marR="0" indent="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+mn-lt"/>
          <a:ea typeface="Lato Regular"/>
          <a:cs typeface="Lato Regular"/>
          <a:sym typeface="Lato Regular"/>
        </a:defRPr>
      </a:lvl1pPr>
      <a:lvl2pPr marL="0" marR="0" indent="4572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+mn-lt"/>
          <a:ea typeface="Lato Regular"/>
          <a:cs typeface="Lato Regular"/>
          <a:sym typeface="Lato Regular"/>
        </a:defRPr>
      </a:lvl2pPr>
      <a:lvl3pPr marL="0" marR="0" indent="9144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+mn-lt"/>
          <a:ea typeface="Lato Regular"/>
          <a:cs typeface="Lato Regular"/>
          <a:sym typeface="Lato Regular"/>
        </a:defRPr>
      </a:lvl3pPr>
      <a:lvl4pPr marL="0" marR="0" indent="13716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+mn-lt"/>
          <a:ea typeface="Lato Regular"/>
          <a:cs typeface="Lato Regular"/>
          <a:sym typeface="Lato Regular"/>
        </a:defRPr>
      </a:lvl4pPr>
      <a:lvl5pPr marL="0" marR="0" indent="18288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+mn-lt"/>
          <a:ea typeface="Lato Regular"/>
          <a:cs typeface="Lato Regular"/>
          <a:sym typeface="Lato Regular"/>
        </a:defRPr>
      </a:lvl5pPr>
      <a:lvl6pPr marL="0" marR="0" indent="22860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6pPr>
      <a:lvl7pPr marL="0" marR="0" indent="27432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7pPr>
      <a:lvl8pPr marL="0" marR="0" indent="32004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8pPr>
      <a:lvl9pPr marL="0" marR="0" indent="36576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market.com/Areumnara" TargetMode="External"/><Relationship Id="rId2" Type="http://schemas.openxmlformats.org/officeDocument/2006/relationships/hyperlink" Target="mailto:simplep.net@gmail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simplep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82987" tIns="82987" rIns="82987" bIns="82987" anchor="ctr"/>
          <a:lstStyle/>
          <a:p>
            <a:pPr algn="ctr" defTabSz="825500">
              <a:lnSpc>
                <a:spcPct val="100000"/>
              </a:lnSpc>
              <a:def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ine"/>
          <p:cNvSpPr/>
          <p:nvPr/>
        </p:nvSpPr>
        <p:spPr>
          <a:xfrm flipV="1">
            <a:off x="1600809" y="1828799"/>
            <a:ext cx="21182382" cy="1"/>
          </a:xfrm>
          <a:prstGeom prst="line">
            <a:avLst/>
          </a:prstGeom>
          <a:ln w="25400">
            <a:solidFill>
              <a:srgbClr val="FFFFFF">
                <a:alpha val="6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Line"/>
          <p:cNvSpPr/>
          <p:nvPr/>
        </p:nvSpPr>
        <p:spPr>
          <a:xfrm flipV="1">
            <a:off x="1600809" y="12064999"/>
            <a:ext cx="21182382" cy="1"/>
          </a:xfrm>
          <a:prstGeom prst="line">
            <a:avLst/>
          </a:prstGeom>
          <a:ln w="25400">
            <a:solidFill>
              <a:srgbClr val="FFFFFF">
                <a:alpha val="6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DIAGRAM"/>
          <p:cNvSpPr txBox="1">
            <a:spLocks noGrp="1"/>
          </p:cNvSpPr>
          <p:nvPr>
            <p:ph type="ctrTitle"/>
          </p:nvPr>
        </p:nvSpPr>
        <p:spPr>
          <a:xfrm>
            <a:off x="1758753" y="5140550"/>
            <a:ext cx="21130936" cy="1902089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Teeth Segmentation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ct, 2022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</a:t>
            </a:r>
          </a:p>
        </p:txBody>
      </p:sp>
      <p:sp>
        <p:nvSpPr>
          <p:cNvPr id="50" name="Proposal Project"/>
          <p:cNvSpPr txBox="1">
            <a:spLocks noGrp="1"/>
          </p:cNvSpPr>
          <p:nvPr>
            <p:ph type="body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 Woo Chan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Lorem ipsum dolor sit amet, his ad blan phaedrum mnesarchum, eu facer prom oportere ius. In maiorum detraxit mei,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IIP Lab </a:t>
            </a:r>
            <a:r>
              <a:rPr lang="en-US" altLang="ko-K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Seminat</a:t>
            </a:r>
            <a:endParaRPr lang="en-US" altLang="ko-K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E9B214D-227F-6587-3FD6-1A0C140744A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D3C2E96-78CA-4116-C2B7-8CAE60B8707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8170127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화살표: 오른쪽 115">
            <a:extLst>
              <a:ext uri="{FF2B5EF4-FFF2-40B4-BE49-F238E27FC236}">
                <a16:creationId xmlns:a16="http://schemas.microsoft.com/office/drawing/2014/main" id="{B1688445-3851-29BF-BA0E-6D12BF336C65}"/>
              </a:ext>
            </a:extLst>
          </p:cNvPr>
          <p:cNvSpPr/>
          <p:nvPr/>
        </p:nvSpPr>
        <p:spPr>
          <a:xfrm>
            <a:off x="11447135" y="7486138"/>
            <a:ext cx="1486291" cy="1456590"/>
          </a:xfrm>
          <a:prstGeom prst="right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Lato Bold"/>
              <a:ea typeface="Lato Bold"/>
              <a:cs typeface="Lato Bold"/>
              <a:sym typeface="Lato Bold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9DB1A2C-DD28-2A5C-5AE0-F6D35DBD0161}"/>
              </a:ext>
            </a:extLst>
          </p:cNvPr>
          <p:cNvGrpSpPr/>
          <p:nvPr/>
        </p:nvGrpSpPr>
        <p:grpSpPr>
          <a:xfrm>
            <a:off x="311713" y="5270321"/>
            <a:ext cx="10800000" cy="5888223"/>
            <a:chOff x="377578" y="3120573"/>
            <a:chExt cx="10800000" cy="4680000"/>
          </a:xfrm>
        </p:grpSpPr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4EF3379E-C2AC-628D-4401-ABC33554067E}"/>
                </a:ext>
              </a:extLst>
            </p:cNvPr>
            <p:cNvSpPr/>
            <p:nvPr/>
          </p:nvSpPr>
          <p:spPr>
            <a:xfrm>
              <a:off x="377578" y="3120573"/>
              <a:ext cx="10800000" cy="4680000"/>
            </a:xfrm>
            <a:prstGeom prst="roundRect">
              <a:avLst/>
            </a:prstGeom>
            <a:solidFill>
              <a:srgbClr val="F6F6F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Bold"/>
                <a:ea typeface="Lato Bold"/>
                <a:cs typeface="Lato Bold"/>
                <a:sym typeface="Lato Bold"/>
              </a:endParaRPr>
            </a:p>
          </p:txBody>
        </p: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00E97235-9E55-48B5-FF01-C45DC68F6C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61" t="53151" r="22314" b="29320"/>
            <a:stretch/>
          </p:blipFill>
          <p:spPr>
            <a:xfrm>
              <a:off x="9626496" y="4906851"/>
              <a:ext cx="1032499" cy="1127413"/>
            </a:xfrm>
            <a:prstGeom prst="rect">
              <a:avLst/>
            </a:prstGeom>
          </p:spPr>
        </p:pic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72B84BD3-ADA3-A38E-A9C6-2419D96423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42" t="57061" r="28466" b="25410"/>
            <a:stretch/>
          </p:blipFill>
          <p:spPr>
            <a:xfrm>
              <a:off x="9650983" y="3658194"/>
              <a:ext cx="1032498" cy="1161933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FD73916-9688-2270-97AB-EDC87CF59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" t="-139" r="157" b="2079"/>
            <a:stretch/>
          </p:blipFill>
          <p:spPr>
            <a:xfrm>
              <a:off x="819538" y="4239161"/>
              <a:ext cx="5275385" cy="2525051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865A02BB-CE9E-636D-981B-C53ED5208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21" t="41970" r="44807" b="39367"/>
            <a:stretch/>
          </p:blipFill>
          <p:spPr>
            <a:xfrm>
              <a:off x="9959865" y="6140604"/>
              <a:ext cx="365760" cy="1200332"/>
            </a:xfrm>
            <a:prstGeom prst="rect">
              <a:avLst/>
            </a:prstGeom>
          </p:spPr>
        </p:pic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43BEA1AE-603C-C654-9935-0ABABAE6FE27}"/>
                </a:ext>
              </a:extLst>
            </p:cNvPr>
            <p:cNvGrpSpPr/>
            <p:nvPr/>
          </p:nvGrpSpPr>
          <p:grpSpPr>
            <a:xfrm>
              <a:off x="6623506" y="3806895"/>
              <a:ext cx="2358944" cy="2713742"/>
              <a:chOff x="3826167" y="2035960"/>
              <a:chExt cx="2199916" cy="2795411"/>
            </a:xfrm>
          </p:grpSpPr>
          <p:sp>
            <p:nvSpPr>
              <p:cNvPr id="10" name="타원 9">
                <a:extLst>
                  <a:ext uri="{FF2B5EF4-FFF2-40B4-BE49-F238E27FC236}">
                    <a16:creationId xmlns:a16="http://schemas.microsoft.com/office/drawing/2014/main" id="{0F42FB9B-9AF1-7AEE-D6D1-357458330CCC}"/>
                  </a:ext>
                </a:extLst>
              </p:cNvPr>
              <p:cNvSpPr/>
              <p:nvPr/>
            </p:nvSpPr>
            <p:spPr>
              <a:xfrm>
                <a:off x="3826167" y="2637813"/>
                <a:ext cx="360000" cy="360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01A5F12F-5C19-D5D6-853A-D30CB4AFF9F2}"/>
                  </a:ext>
                </a:extLst>
              </p:cNvPr>
              <p:cNvSpPr/>
              <p:nvPr/>
            </p:nvSpPr>
            <p:spPr>
              <a:xfrm>
                <a:off x="3826167" y="3248999"/>
                <a:ext cx="360000" cy="360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1D649583-F28C-4709-27DE-4523C3EF49BA}"/>
                  </a:ext>
                </a:extLst>
              </p:cNvPr>
              <p:cNvSpPr/>
              <p:nvPr/>
            </p:nvSpPr>
            <p:spPr>
              <a:xfrm>
                <a:off x="3826167" y="3860185"/>
                <a:ext cx="360000" cy="360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4CB2FEA5-E67E-FDEF-B14C-FA5221E030FF}"/>
                  </a:ext>
                </a:extLst>
              </p:cNvPr>
              <p:cNvGrpSpPr/>
              <p:nvPr/>
            </p:nvGrpSpPr>
            <p:grpSpPr>
              <a:xfrm>
                <a:off x="4399191" y="2035960"/>
                <a:ext cx="360000" cy="2795411"/>
                <a:chOff x="4460151" y="2035960"/>
                <a:chExt cx="360000" cy="2795411"/>
              </a:xfrm>
            </p:grpSpPr>
            <p:sp>
              <p:nvSpPr>
                <p:cNvPr id="56" name="타원 55">
                  <a:extLst>
                    <a:ext uri="{FF2B5EF4-FFF2-40B4-BE49-F238E27FC236}">
                      <a16:creationId xmlns:a16="http://schemas.microsoft.com/office/drawing/2014/main" id="{DADEFDE4-A259-9935-DBE5-F1A447DE0AD0}"/>
                    </a:ext>
                  </a:extLst>
                </p:cNvPr>
                <p:cNvSpPr/>
                <p:nvPr/>
              </p:nvSpPr>
              <p:spPr>
                <a:xfrm>
                  <a:off x="4460151" y="2637813"/>
                  <a:ext cx="360000" cy="3600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57" name="타원 56">
                  <a:extLst>
                    <a:ext uri="{FF2B5EF4-FFF2-40B4-BE49-F238E27FC236}">
                      <a16:creationId xmlns:a16="http://schemas.microsoft.com/office/drawing/2014/main" id="{56290BE9-581F-1E85-4F8B-8088FC276244}"/>
                    </a:ext>
                  </a:extLst>
                </p:cNvPr>
                <p:cNvSpPr/>
                <p:nvPr/>
              </p:nvSpPr>
              <p:spPr>
                <a:xfrm>
                  <a:off x="4460151" y="3869518"/>
                  <a:ext cx="360000" cy="3600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58" name="타원 57">
                  <a:extLst>
                    <a:ext uri="{FF2B5EF4-FFF2-40B4-BE49-F238E27FC236}">
                      <a16:creationId xmlns:a16="http://schemas.microsoft.com/office/drawing/2014/main" id="{F923B4FC-E6E2-3DBE-AB1A-9625C27665F0}"/>
                    </a:ext>
                  </a:extLst>
                </p:cNvPr>
                <p:cNvSpPr/>
                <p:nvPr/>
              </p:nvSpPr>
              <p:spPr>
                <a:xfrm>
                  <a:off x="4460151" y="2035960"/>
                  <a:ext cx="360000" cy="3600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59" name="타원 58">
                  <a:extLst>
                    <a:ext uri="{FF2B5EF4-FFF2-40B4-BE49-F238E27FC236}">
                      <a16:creationId xmlns:a16="http://schemas.microsoft.com/office/drawing/2014/main" id="{989AFF19-612B-107F-1900-8D23008167C4}"/>
                    </a:ext>
                  </a:extLst>
                </p:cNvPr>
                <p:cNvSpPr/>
                <p:nvPr/>
              </p:nvSpPr>
              <p:spPr>
                <a:xfrm>
                  <a:off x="4460151" y="4471371"/>
                  <a:ext cx="360000" cy="3600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3A2E62C9-F314-9B36-8E52-6DF386B0C5EB}"/>
                  </a:ext>
                </a:extLst>
              </p:cNvPr>
              <p:cNvGrpSpPr/>
              <p:nvPr/>
            </p:nvGrpSpPr>
            <p:grpSpPr>
              <a:xfrm>
                <a:off x="5032637" y="2035960"/>
                <a:ext cx="360000" cy="2795411"/>
                <a:chOff x="5093597" y="2035960"/>
                <a:chExt cx="360000" cy="2795411"/>
              </a:xfrm>
            </p:grpSpPr>
            <p:sp>
              <p:nvSpPr>
                <p:cNvPr id="51" name="타원 50">
                  <a:extLst>
                    <a:ext uri="{FF2B5EF4-FFF2-40B4-BE49-F238E27FC236}">
                      <a16:creationId xmlns:a16="http://schemas.microsoft.com/office/drawing/2014/main" id="{35FDD1A9-2933-F57A-82E1-708E936901A3}"/>
                    </a:ext>
                  </a:extLst>
                </p:cNvPr>
                <p:cNvSpPr/>
                <p:nvPr/>
              </p:nvSpPr>
              <p:spPr>
                <a:xfrm>
                  <a:off x="5093597" y="2637813"/>
                  <a:ext cx="360000" cy="3600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52" name="타원 51">
                  <a:extLst>
                    <a:ext uri="{FF2B5EF4-FFF2-40B4-BE49-F238E27FC236}">
                      <a16:creationId xmlns:a16="http://schemas.microsoft.com/office/drawing/2014/main" id="{858E5009-CF28-6EE4-F1BA-5EA8C128F306}"/>
                    </a:ext>
                  </a:extLst>
                </p:cNvPr>
                <p:cNvSpPr/>
                <p:nvPr/>
              </p:nvSpPr>
              <p:spPr>
                <a:xfrm>
                  <a:off x="5093597" y="3869518"/>
                  <a:ext cx="360000" cy="3600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54" name="타원 53">
                  <a:extLst>
                    <a:ext uri="{FF2B5EF4-FFF2-40B4-BE49-F238E27FC236}">
                      <a16:creationId xmlns:a16="http://schemas.microsoft.com/office/drawing/2014/main" id="{0A98ED09-5A8D-BF18-AC85-0F3F5FC7BA98}"/>
                    </a:ext>
                  </a:extLst>
                </p:cNvPr>
                <p:cNvSpPr/>
                <p:nvPr/>
              </p:nvSpPr>
              <p:spPr>
                <a:xfrm>
                  <a:off x="5093597" y="2035960"/>
                  <a:ext cx="360000" cy="3600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55" name="타원 54">
                  <a:extLst>
                    <a:ext uri="{FF2B5EF4-FFF2-40B4-BE49-F238E27FC236}">
                      <a16:creationId xmlns:a16="http://schemas.microsoft.com/office/drawing/2014/main" id="{1FBF64EF-DF86-64CC-9651-A4D966CCC199}"/>
                    </a:ext>
                  </a:extLst>
                </p:cNvPr>
                <p:cNvSpPr/>
                <p:nvPr/>
              </p:nvSpPr>
              <p:spPr>
                <a:xfrm>
                  <a:off x="5093597" y="4471371"/>
                  <a:ext cx="360000" cy="3600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sp>
            <p:nvSpPr>
              <p:cNvPr id="15" name="타원 14">
                <a:extLst>
                  <a:ext uri="{FF2B5EF4-FFF2-40B4-BE49-F238E27FC236}">
                    <a16:creationId xmlns:a16="http://schemas.microsoft.com/office/drawing/2014/main" id="{D1402C5F-264F-5C04-4AEB-144C7AD90072}"/>
                  </a:ext>
                </a:extLst>
              </p:cNvPr>
              <p:cNvSpPr/>
              <p:nvPr/>
            </p:nvSpPr>
            <p:spPr>
              <a:xfrm>
                <a:off x="5666083" y="3248999"/>
                <a:ext cx="360000" cy="360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51C216-9A7E-16F8-C5B4-D0156E056585}"/>
                  </a:ext>
                </a:extLst>
              </p:cNvPr>
              <p:cNvSpPr txBox="1"/>
              <p:nvPr/>
            </p:nvSpPr>
            <p:spPr>
              <a:xfrm>
                <a:off x="4309827" y="3237144"/>
                <a:ext cx="769234" cy="3718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 anchor="b">
                <a:spAutoFit/>
              </a:bodyPr>
              <a:lstStyle/>
              <a:p>
                <a:pPr algn="ctr"/>
                <a:r>
                  <a:rPr lang="ko-KR" altLang="en-US" sz="3200" dirty="0"/>
                  <a:t>∙∙∙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A61A6CB-973A-5518-71F8-146A802C1413}"/>
                  </a:ext>
                </a:extLst>
              </p:cNvPr>
              <p:cNvSpPr txBox="1"/>
              <p:nvPr/>
            </p:nvSpPr>
            <p:spPr>
              <a:xfrm>
                <a:off x="4954740" y="3237144"/>
                <a:ext cx="769234" cy="3718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 anchor="b">
                <a:spAutoFit/>
              </a:bodyPr>
              <a:lstStyle/>
              <a:p>
                <a:pPr algn="ctr"/>
                <a:r>
                  <a:rPr lang="ko-KR" altLang="en-US" sz="3200" dirty="0"/>
                  <a:t>∙∙∙</a:t>
                </a:r>
              </a:p>
            </p:txBody>
          </p: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885602A5-9FB2-8A99-2B34-8FB7BB2D5F74}"/>
                  </a:ext>
                </a:extLst>
              </p:cNvPr>
              <p:cNvCxnSpPr>
                <a:cxnSpLocks/>
                <a:stCxn id="10" idx="6"/>
                <a:endCxn id="58" idx="2"/>
              </p:cNvCxnSpPr>
              <p:nvPr/>
            </p:nvCxnSpPr>
            <p:spPr>
              <a:xfrm flipV="1">
                <a:off x="4186167" y="2215960"/>
                <a:ext cx="213024" cy="601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29FC7A20-3B55-EB2E-86CB-61560D3153C6}"/>
                  </a:ext>
                </a:extLst>
              </p:cNvPr>
              <p:cNvCxnSpPr>
                <a:stCxn id="10" idx="6"/>
                <a:endCxn id="56" idx="2"/>
              </p:cNvCxnSpPr>
              <p:nvPr/>
            </p:nvCxnSpPr>
            <p:spPr>
              <a:xfrm>
                <a:off x="4186167" y="2817813"/>
                <a:ext cx="213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341A8CC-DC1F-9F8E-6275-CB16F92F3152}"/>
                  </a:ext>
                </a:extLst>
              </p:cNvPr>
              <p:cNvCxnSpPr>
                <a:cxnSpLocks/>
                <a:stCxn id="11" idx="6"/>
                <a:endCxn id="57" idx="2"/>
              </p:cNvCxnSpPr>
              <p:nvPr/>
            </p:nvCxnSpPr>
            <p:spPr>
              <a:xfrm>
                <a:off x="4186167" y="3428999"/>
                <a:ext cx="213024" cy="620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6C8E947C-486C-F3F2-96B5-E7D15A121C98}"/>
                  </a:ext>
                </a:extLst>
              </p:cNvPr>
              <p:cNvCxnSpPr>
                <a:cxnSpLocks/>
                <a:stCxn id="10" idx="6"/>
                <a:endCxn id="57" idx="2"/>
              </p:cNvCxnSpPr>
              <p:nvPr/>
            </p:nvCxnSpPr>
            <p:spPr>
              <a:xfrm>
                <a:off x="4186167" y="2817813"/>
                <a:ext cx="213024" cy="12317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22">
                <a:extLst>
                  <a:ext uri="{FF2B5EF4-FFF2-40B4-BE49-F238E27FC236}">
                    <a16:creationId xmlns:a16="http://schemas.microsoft.com/office/drawing/2014/main" id="{BDDF5982-91C3-941F-F9D7-6A6CFE81D1CD}"/>
                  </a:ext>
                </a:extLst>
              </p:cNvPr>
              <p:cNvCxnSpPr>
                <a:cxnSpLocks/>
                <a:stCxn id="10" idx="6"/>
                <a:endCxn id="59" idx="2"/>
              </p:cNvCxnSpPr>
              <p:nvPr/>
            </p:nvCxnSpPr>
            <p:spPr>
              <a:xfrm>
                <a:off x="4186167" y="2817813"/>
                <a:ext cx="213024" cy="18335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23">
                <a:extLst>
                  <a:ext uri="{FF2B5EF4-FFF2-40B4-BE49-F238E27FC236}">
                    <a16:creationId xmlns:a16="http://schemas.microsoft.com/office/drawing/2014/main" id="{430D334A-1F36-D339-9189-D4B0731D34C1}"/>
                  </a:ext>
                </a:extLst>
              </p:cNvPr>
              <p:cNvCxnSpPr>
                <a:cxnSpLocks/>
                <a:stCxn id="11" idx="6"/>
                <a:endCxn id="58" idx="2"/>
              </p:cNvCxnSpPr>
              <p:nvPr/>
            </p:nvCxnSpPr>
            <p:spPr>
              <a:xfrm flipV="1">
                <a:off x="4186167" y="2215960"/>
                <a:ext cx="213024" cy="12130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24">
                <a:extLst>
                  <a:ext uri="{FF2B5EF4-FFF2-40B4-BE49-F238E27FC236}">
                    <a16:creationId xmlns:a16="http://schemas.microsoft.com/office/drawing/2014/main" id="{06645EDA-4AE1-5A95-1920-7706DB950E8C}"/>
                  </a:ext>
                </a:extLst>
              </p:cNvPr>
              <p:cNvCxnSpPr>
                <a:stCxn id="11" idx="6"/>
                <a:endCxn id="56" idx="2"/>
              </p:cNvCxnSpPr>
              <p:nvPr/>
            </p:nvCxnSpPr>
            <p:spPr>
              <a:xfrm flipV="1">
                <a:off x="4186167" y="2817813"/>
                <a:ext cx="213024" cy="6111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25">
                <a:extLst>
                  <a:ext uri="{FF2B5EF4-FFF2-40B4-BE49-F238E27FC236}">
                    <a16:creationId xmlns:a16="http://schemas.microsoft.com/office/drawing/2014/main" id="{692FC09A-676C-3743-D11A-8A413716AB3F}"/>
                  </a:ext>
                </a:extLst>
              </p:cNvPr>
              <p:cNvCxnSpPr>
                <a:cxnSpLocks/>
                <a:stCxn id="11" idx="6"/>
                <a:endCxn id="59" idx="2"/>
              </p:cNvCxnSpPr>
              <p:nvPr/>
            </p:nvCxnSpPr>
            <p:spPr>
              <a:xfrm>
                <a:off x="4186167" y="3428999"/>
                <a:ext cx="213024" cy="12223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26">
                <a:extLst>
                  <a:ext uri="{FF2B5EF4-FFF2-40B4-BE49-F238E27FC236}">
                    <a16:creationId xmlns:a16="http://schemas.microsoft.com/office/drawing/2014/main" id="{FE63EF42-CB4E-E935-B63A-2375600CF5CA}"/>
                  </a:ext>
                </a:extLst>
              </p:cNvPr>
              <p:cNvCxnSpPr>
                <a:cxnSpLocks/>
                <a:stCxn id="12" idx="6"/>
                <a:endCxn id="58" idx="2"/>
              </p:cNvCxnSpPr>
              <p:nvPr/>
            </p:nvCxnSpPr>
            <p:spPr>
              <a:xfrm flipV="1">
                <a:off x="4186167" y="2215960"/>
                <a:ext cx="213024" cy="18242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27">
                <a:extLst>
                  <a:ext uri="{FF2B5EF4-FFF2-40B4-BE49-F238E27FC236}">
                    <a16:creationId xmlns:a16="http://schemas.microsoft.com/office/drawing/2014/main" id="{1B604F49-BEE3-65EF-C1ED-D5C4E10E5134}"/>
                  </a:ext>
                </a:extLst>
              </p:cNvPr>
              <p:cNvCxnSpPr>
                <a:stCxn id="12" idx="6"/>
                <a:endCxn id="56" idx="2"/>
              </p:cNvCxnSpPr>
              <p:nvPr/>
            </p:nvCxnSpPr>
            <p:spPr>
              <a:xfrm flipV="1">
                <a:off x="4186167" y="2817813"/>
                <a:ext cx="213024" cy="12223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28">
                <a:extLst>
                  <a:ext uri="{FF2B5EF4-FFF2-40B4-BE49-F238E27FC236}">
                    <a16:creationId xmlns:a16="http://schemas.microsoft.com/office/drawing/2014/main" id="{4CB4224C-F805-540E-2028-513ED9DFD760}"/>
                  </a:ext>
                </a:extLst>
              </p:cNvPr>
              <p:cNvCxnSpPr>
                <a:cxnSpLocks/>
                <a:stCxn id="12" idx="6"/>
                <a:endCxn id="57" idx="2"/>
              </p:cNvCxnSpPr>
              <p:nvPr/>
            </p:nvCxnSpPr>
            <p:spPr>
              <a:xfrm>
                <a:off x="4186167" y="4040185"/>
                <a:ext cx="213024" cy="9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29">
                <a:extLst>
                  <a:ext uri="{FF2B5EF4-FFF2-40B4-BE49-F238E27FC236}">
                    <a16:creationId xmlns:a16="http://schemas.microsoft.com/office/drawing/2014/main" id="{D007FFF0-48B0-D37E-C11A-C33AF9F61066}"/>
                  </a:ext>
                </a:extLst>
              </p:cNvPr>
              <p:cNvCxnSpPr>
                <a:cxnSpLocks/>
                <a:stCxn id="12" idx="6"/>
                <a:endCxn id="59" idx="2"/>
              </p:cNvCxnSpPr>
              <p:nvPr/>
            </p:nvCxnSpPr>
            <p:spPr>
              <a:xfrm>
                <a:off x="4186167" y="4040185"/>
                <a:ext cx="213024" cy="6111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30">
                <a:extLst>
                  <a:ext uri="{FF2B5EF4-FFF2-40B4-BE49-F238E27FC236}">
                    <a16:creationId xmlns:a16="http://schemas.microsoft.com/office/drawing/2014/main" id="{AD89DCC7-F596-D209-5E01-8307F0C34222}"/>
                  </a:ext>
                </a:extLst>
              </p:cNvPr>
              <p:cNvCxnSpPr>
                <a:cxnSpLocks/>
                <a:stCxn id="58" idx="6"/>
                <a:endCxn id="55" idx="2"/>
              </p:cNvCxnSpPr>
              <p:nvPr/>
            </p:nvCxnSpPr>
            <p:spPr>
              <a:xfrm>
                <a:off x="4759191" y="2215960"/>
                <a:ext cx="273446" cy="24354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>
                <a:extLst>
                  <a:ext uri="{FF2B5EF4-FFF2-40B4-BE49-F238E27FC236}">
                    <a16:creationId xmlns:a16="http://schemas.microsoft.com/office/drawing/2014/main" id="{A43F5A15-66D5-D904-7D7C-163392888C97}"/>
                  </a:ext>
                </a:extLst>
              </p:cNvPr>
              <p:cNvCxnSpPr>
                <a:cxnSpLocks/>
                <a:stCxn id="58" idx="6"/>
                <a:endCxn id="52" idx="2"/>
              </p:cNvCxnSpPr>
              <p:nvPr/>
            </p:nvCxnSpPr>
            <p:spPr>
              <a:xfrm>
                <a:off x="4759191" y="2215960"/>
                <a:ext cx="273446" cy="18335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연결선 32">
                <a:extLst>
                  <a:ext uri="{FF2B5EF4-FFF2-40B4-BE49-F238E27FC236}">
                    <a16:creationId xmlns:a16="http://schemas.microsoft.com/office/drawing/2014/main" id="{A7C72965-1587-05D0-0031-5A18B025C83B}"/>
                  </a:ext>
                </a:extLst>
              </p:cNvPr>
              <p:cNvCxnSpPr>
                <a:cxnSpLocks/>
                <a:stCxn id="58" idx="6"/>
                <a:endCxn id="51" idx="2"/>
              </p:cNvCxnSpPr>
              <p:nvPr/>
            </p:nvCxnSpPr>
            <p:spPr>
              <a:xfrm>
                <a:off x="4759191" y="2215960"/>
                <a:ext cx="273446" cy="601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>
                <a:extLst>
                  <a:ext uri="{FF2B5EF4-FFF2-40B4-BE49-F238E27FC236}">
                    <a16:creationId xmlns:a16="http://schemas.microsoft.com/office/drawing/2014/main" id="{FD45F6BF-F324-A51E-F3A0-0C62A7A61BBE}"/>
                  </a:ext>
                </a:extLst>
              </p:cNvPr>
              <p:cNvCxnSpPr>
                <a:stCxn id="58" idx="6"/>
                <a:endCxn id="54" idx="2"/>
              </p:cNvCxnSpPr>
              <p:nvPr/>
            </p:nvCxnSpPr>
            <p:spPr>
              <a:xfrm>
                <a:off x="4759191" y="2215960"/>
                <a:ext cx="2734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34">
                <a:extLst>
                  <a:ext uri="{FF2B5EF4-FFF2-40B4-BE49-F238E27FC236}">
                    <a16:creationId xmlns:a16="http://schemas.microsoft.com/office/drawing/2014/main" id="{A865F279-4387-3B7C-4590-913940CCEF63}"/>
                  </a:ext>
                </a:extLst>
              </p:cNvPr>
              <p:cNvCxnSpPr>
                <a:stCxn id="56" idx="6"/>
                <a:endCxn id="51" idx="2"/>
              </p:cNvCxnSpPr>
              <p:nvPr/>
            </p:nvCxnSpPr>
            <p:spPr>
              <a:xfrm>
                <a:off x="4759191" y="2817813"/>
                <a:ext cx="2734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35">
                <a:extLst>
                  <a:ext uri="{FF2B5EF4-FFF2-40B4-BE49-F238E27FC236}">
                    <a16:creationId xmlns:a16="http://schemas.microsoft.com/office/drawing/2014/main" id="{A3F1A1B3-D1A4-04C9-9251-619822416BBA}"/>
                  </a:ext>
                </a:extLst>
              </p:cNvPr>
              <p:cNvCxnSpPr>
                <a:stCxn id="56" idx="6"/>
                <a:endCxn id="54" idx="2"/>
              </p:cNvCxnSpPr>
              <p:nvPr/>
            </p:nvCxnSpPr>
            <p:spPr>
              <a:xfrm flipV="1">
                <a:off x="4759191" y="2215960"/>
                <a:ext cx="273446" cy="601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연결선 36">
                <a:extLst>
                  <a:ext uri="{FF2B5EF4-FFF2-40B4-BE49-F238E27FC236}">
                    <a16:creationId xmlns:a16="http://schemas.microsoft.com/office/drawing/2014/main" id="{E55B1CDD-E6FA-5928-0C79-AB7B699962FE}"/>
                  </a:ext>
                </a:extLst>
              </p:cNvPr>
              <p:cNvCxnSpPr>
                <a:stCxn id="56" idx="6"/>
                <a:endCxn id="52" idx="2"/>
              </p:cNvCxnSpPr>
              <p:nvPr/>
            </p:nvCxnSpPr>
            <p:spPr>
              <a:xfrm>
                <a:off x="4759191" y="2817813"/>
                <a:ext cx="273446" cy="12317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37">
                <a:extLst>
                  <a:ext uri="{FF2B5EF4-FFF2-40B4-BE49-F238E27FC236}">
                    <a16:creationId xmlns:a16="http://schemas.microsoft.com/office/drawing/2014/main" id="{B132C263-64DF-951A-9B1E-4C8BC65F7629}"/>
                  </a:ext>
                </a:extLst>
              </p:cNvPr>
              <p:cNvCxnSpPr>
                <a:stCxn id="56" idx="6"/>
                <a:endCxn id="55" idx="2"/>
              </p:cNvCxnSpPr>
              <p:nvPr/>
            </p:nvCxnSpPr>
            <p:spPr>
              <a:xfrm>
                <a:off x="4759191" y="2817813"/>
                <a:ext cx="273446" cy="18335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연결선 38">
                <a:extLst>
                  <a:ext uri="{FF2B5EF4-FFF2-40B4-BE49-F238E27FC236}">
                    <a16:creationId xmlns:a16="http://schemas.microsoft.com/office/drawing/2014/main" id="{BD7AB6AF-4B22-471B-1309-274047FB63C3}"/>
                  </a:ext>
                </a:extLst>
              </p:cNvPr>
              <p:cNvCxnSpPr>
                <a:stCxn id="57" idx="6"/>
                <a:endCxn id="52" idx="2"/>
              </p:cNvCxnSpPr>
              <p:nvPr/>
            </p:nvCxnSpPr>
            <p:spPr>
              <a:xfrm>
                <a:off x="4759191" y="4049518"/>
                <a:ext cx="2734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39">
                <a:extLst>
                  <a:ext uri="{FF2B5EF4-FFF2-40B4-BE49-F238E27FC236}">
                    <a16:creationId xmlns:a16="http://schemas.microsoft.com/office/drawing/2014/main" id="{DE1F72B0-1CBE-4099-7B5F-4F4491C9A4D4}"/>
                  </a:ext>
                </a:extLst>
              </p:cNvPr>
              <p:cNvCxnSpPr>
                <a:stCxn id="57" idx="6"/>
                <a:endCxn id="51" idx="2"/>
              </p:cNvCxnSpPr>
              <p:nvPr/>
            </p:nvCxnSpPr>
            <p:spPr>
              <a:xfrm flipV="1">
                <a:off x="4759191" y="2817813"/>
                <a:ext cx="273446" cy="12317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40">
                <a:extLst>
                  <a:ext uri="{FF2B5EF4-FFF2-40B4-BE49-F238E27FC236}">
                    <a16:creationId xmlns:a16="http://schemas.microsoft.com/office/drawing/2014/main" id="{F5CCFB05-0A12-DCF1-45DB-E193DC071F9C}"/>
                  </a:ext>
                </a:extLst>
              </p:cNvPr>
              <p:cNvCxnSpPr>
                <a:stCxn id="57" idx="6"/>
                <a:endCxn id="54" idx="2"/>
              </p:cNvCxnSpPr>
              <p:nvPr/>
            </p:nvCxnSpPr>
            <p:spPr>
              <a:xfrm flipV="1">
                <a:off x="4759191" y="2215960"/>
                <a:ext cx="273446" cy="18335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연결선 41">
                <a:extLst>
                  <a:ext uri="{FF2B5EF4-FFF2-40B4-BE49-F238E27FC236}">
                    <a16:creationId xmlns:a16="http://schemas.microsoft.com/office/drawing/2014/main" id="{14D0A375-33B6-9B4A-7944-E9A5B32D486C}"/>
                  </a:ext>
                </a:extLst>
              </p:cNvPr>
              <p:cNvCxnSpPr>
                <a:stCxn id="57" idx="6"/>
                <a:endCxn id="55" idx="2"/>
              </p:cNvCxnSpPr>
              <p:nvPr/>
            </p:nvCxnSpPr>
            <p:spPr>
              <a:xfrm>
                <a:off x="4759191" y="4049518"/>
                <a:ext cx="326167" cy="7291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42">
                <a:extLst>
                  <a:ext uri="{FF2B5EF4-FFF2-40B4-BE49-F238E27FC236}">
                    <a16:creationId xmlns:a16="http://schemas.microsoft.com/office/drawing/2014/main" id="{D0587BCB-3C1D-44CA-3B89-801AEDB8811A}"/>
                  </a:ext>
                </a:extLst>
              </p:cNvPr>
              <p:cNvCxnSpPr>
                <a:stCxn id="59" idx="6"/>
                <a:endCxn id="54" idx="2"/>
              </p:cNvCxnSpPr>
              <p:nvPr/>
            </p:nvCxnSpPr>
            <p:spPr>
              <a:xfrm flipV="1">
                <a:off x="4759191" y="2215960"/>
                <a:ext cx="273446" cy="24354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43">
                <a:extLst>
                  <a:ext uri="{FF2B5EF4-FFF2-40B4-BE49-F238E27FC236}">
                    <a16:creationId xmlns:a16="http://schemas.microsoft.com/office/drawing/2014/main" id="{4C0EEDED-3AE0-1548-DA08-9D0DCDF10A8C}"/>
                  </a:ext>
                </a:extLst>
              </p:cNvPr>
              <p:cNvCxnSpPr>
                <a:stCxn id="59" idx="6"/>
                <a:endCxn id="51" idx="2"/>
              </p:cNvCxnSpPr>
              <p:nvPr/>
            </p:nvCxnSpPr>
            <p:spPr>
              <a:xfrm flipV="1">
                <a:off x="4759191" y="2817813"/>
                <a:ext cx="273446" cy="18335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44">
                <a:extLst>
                  <a:ext uri="{FF2B5EF4-FFF2-40B4-BE49-F238E27FC236}">
                    <a16:creationId xmlns:a16="http://schemas.microsoft.com/office/drawing/2014/main" id="{EE519D5D-5D2C-7EBC-BFAC-F9BE0DF6AD69}"/>
                  </a:ext>
                </a:extLst>
              </p:cNvPr>
              <p:cNvCxnSpPr>
                <a:stCxn id="59" idx="6"/>
                <a:endCxn id="52" idx="2"/>
              </p:cNvCxnSpPr>
              <p:nvPr/>
            </p:nvCxnSpPr>
            <p:spPr>
              <a:xfrm flipV="1">
                <a:off x="4759191" y="4049518"/>
                <a:ext cx="273446" cy="601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연결선 45">
                <a:extLst>
                  <a:ext uri="{FF2B5EF4-FFF2-40B4-BE49-F238E27FC236}">
                    <a16:creationId xmlns:a16="http://schemas.microsoft.com/office/drawing/2014/main" id="{21C938FB-C22F-4693-DC59-8D568608FA26}"/>
                  </a:ext>
                </a:extLst>
              </p:cNvPr>
              <p:cNvCxnSpPr>
                <a:stCxn id="59" idx="6"/>
                <a:endCxn id="55" idx="2"/>
              </p:cNvCxnSpPr>
              <p:nvPr/>
            </p:nvCxnSpPr>
            <p:spPr>
              <a:xfrm>
                <a:off x="4759191" y="4651371"/>
                <a:ext cx="2734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직선 연결선 46">
                <a:extLst>
                  <a:ext uri="{FF2B5EF4-FFF2-40B4-BE49-F238E27FC236}">
                    <a16:creationId xmlns:a16="http://schemas.microsoft.com/office/drawing/2014/main" id="{48A94770-E6C4-6F24-F687-890BA68B1992}"/>
                  </a:ext>
                </a:extLst>
              </p:cNvPr>
              <p:cNvCxnSpPr>
                <a:stCxn id="54" idx="6"/>
                <a:endCxn id="15" idx="2"/>
              </p:cNvCxnSpPr>
              <p:nvPr/>
            </p:nvCxnSpPr>
            <p:spPr>
              <a:xfrm>
                <a:off x="5392637" y="2215960"/>
                <a:ext cx="273446" cy="12130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직선 연결선 47">
                <a:extLst>
                  <a:ext uri="{FF2B5EF4-FFF2-40B4-BE49-F238E27FC236}">
                    <a16:creationId xmlns:a16="http://schemas.microsoft.com/office/drawing/2014/main" id="{C90FFCF0-EC73-29D9-9C89-BA6A25175D3B}"/>
                  </a:ext>
                </a:extLst>
              </p:cNvPr>
              <p:cNvCxnSpPr>
                <a:stCxn id="51" idx="6"/>
                <a:endCxn id="15" idx="2"/>
              </p:cNvCxnSpPr>
              <p:nvPr/>
            </p:nvCxnSpPr>
            <p:spPr>
              <a:xfrm>
                <a:off x="5392637" y="2817813"/>
                <a:ext cx="273446" cy="6111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직선 연결선 48">
                <a:extLst>
                  <a:ext uri="{FF2B5EF4-FFF2-40B4-BE49-F238E27FC236}">
                    <a16:creationId xmlns:a16="http://schemas.microsoft.com/office/drawing/2014/main" id="{27A1FD29-1622-1ED6-1C04-60E985D8C858}"/>
                  </a:ext>
                </a:extLst>
              </p:cNvPr>
              <p:cNvCxnSpPr>
                <a:stCxn id="52" idx="6"/>
                <a:endCxn id="15" idx="2"/>
              </p:cNvCxnSpPr>
              <p:nvPr/>
            </p:nvCxnSpPr>
            <p:spPr>
              <a:xfrm flipV="1">
                <a:off x="5392637" y="3428999"/>
                <a:ext cx="273446" cy="620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직선 연결선 49">
                <a:extLst>
                  <a:ext uri="{FF2B5EF4-FFF2-40B4-BE49-F238E27FC236}">
                    <a16:creationId xmlns:a16="http://schemas.microsoft.com/office/drawing/2014/main" id="{1059CB80-FD29-96CE-A505-FB0B2FDA19CA}"/>
                  </a:ext>
                </a:extLst>
              </p:cNvPr>
              <p:cNvCxnSpPr>
                <a:endCxn id="15" idx="2"/>
              </p:cNvCxnSpPr>
              <p:nvPr/>
            </p:nvCxnSpPr>
            <p:spPr>
              <a:xfrm flipV="1">
                <a:off x="5443470" y="3428999"/>
                <a:ext cx="222613" cy="12223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3A767425-7C78-280B-27AA-F31853281D88}"/>
                </a:ext>
              </a:extLst>
            </p:cNvPr>
            <p:cNvSpPr txBox="1"/>
            <p:nvPr/>
          </p:nvSpPr>
          <p:spPr>
            <a:xfrm>
              <a:off x="6532723" y="6645423"/>
              <a:ext cx="2486125" cy="4826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900" b="1" i="0" u="none" strike="noStrike" cap="none" spc="0" normalizeH="0" baseline="0" dirty="0">
                  <a:ln>
                    <a:noFill/>
                  </a:ln>
                  <a:solidFill>
                    <a:srgbClr val="818779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Segmentation model</a:t>
              </a:r>
              <a:endParaRPr kumimoji="0" lang="ko-KR" altLang="en-US" sz="1900" b="1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6848EA6-3C1F-9BF8-D421-E780C1E9BB24}"/>
              </a:ext>
            </a:extLst>
          </p:cNvPr>
          <p:cNvGrpSpPr/>
          <p:nvPr/>
        </p:nvGrpSpPr>
        <p:grpSpPr>
          <a:xfrm>
            <a:off x="13268848" y="4650121"/>
            <a:ext cx="10800000" cy="7153747"/>
            <a:chOff x="13204703" y="5172895"/>
            <a:chExt cx="10800000" cy="7153747"/>
          </a:xfrm>
        </p:grpSpPr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id="{9D159FBD-0EF9-98B6-B5F9-BBCC217B66ED}"/>
                </a:ext>
              </a:extLst>
            </p:cNvPr>
            <p:cNvSpPr/>
            <p:nvPr/>
          </p:nvSpPr>
          <p:spPr>
            <a:xfrm>
              <a:off x="13204703" y="5172895"/>
              <a:ext cx="10800000" cy="715374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Bold"/>
                <a:ea typeface="Lato Bold"/>
                <a:cs typeface="Lato Bold"/>
                <a:sym typeface="Lato Bold"/>
              </a:endParaRPr>
            </a:p>
          </p:txBody>
        </p:sp>
        <p:grpSp>
          <p:nvGrpSpPr>
            <p:cNvPr id="182" name="그룹 181">
              <a:extLst>
                <a:ext uri="{FF2B5EF4-FFF2-40B4-BE49-F238E27FC236}">
                  <a16:creationId xmlns:a16="http://schemas.microsoft.com/office/drawing/2014/main" id="{EFADE65C-BBD2-F890-E018-2BC3D2E7CD74}"/>
                </a:ext>
              </a:extLst>
            </p:cNvPr>
            <p:cNvGrpSpPr/>
            <p:nvPr/>
          </p:nvGrpSpPr>
          <p:grpSpPr>
            <a:xfrm>
              <a:off x="14647424" y="6330107"/>
              <a:ext cx="720298" cy="5357377"/>
              <a:chOff x="14322222" y="6369219"/>
              <a:chExt cx="720298" cy="5357377"/>
            </a:xfrm>
          </p:grpSpPr>
          <p:pic>
            <p:nvPicPr>
              <p:cNvPr id="120" name="그림 119">
                <a:extLst>
                  <a:ext uri="{FF2B5EF4-FFF2-40B4-BE49-F238E27FC236}">
                    <a16:creationId xmlns:a16="http://schemas.microsoft.com/office/drawing/2014/main" id="{A121509A-95C9-5026-2F01-827F19EAEC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942" t="57061" r="28466" b="25410"/>
              <a:stretch/>
            </p:blipFill>
            <p:spPr>
              <a:xfrm>
                <a:off x="14322520" y="6369219"/>
                <a:ext cx="720000" cy="810260"/>
              </a:xfrm>
              <a:prstGeom prst="rect">
                <a:avLst/>
              </a:prstGeom>
            </p:spPr>
          </p:pic>
          <p:pic>
            <p:nvPicPr>
              <p:cNvPr id="121" name="그림 120">
                <a:extLst>
                  <a:ext uri="{FF2B5EF4-FFF2-40B4-BE49-F238E27FC236}">
                    <a16:creationId xmlns:a16="http://schemas.microsoft.com/office/drawing/2014/main" id="{8F34987A-5E27-AAC5-B2B2-5E90B54DBF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421" t="41970" r="44807" b="39367"/>
              <a:stretch/>
            </p:blipFill>
            <p:spPr>
              <a:xfrm>
                <a:off x="14572822" y="7541967"/>
                <a:ext cx="219395" cy="720000"/>
              </a:xfrm>
              <a:prstGeom prst="rect">
                <a:avLst/>
              </a:prstGeom>
            </p:spPr>
          </p:pic>
          <p:pic>
            <p:nvPicPr>
              <p:cNvPr id="122" name="그림 121">
                <a:extLst>
                  <a:ext uri="{FF2B5EF4-FFF2-40B4-BE49-F238E27FC236}">
                    <a16:creationId xmlns:a16="http://schemas.microsoft.com/office/drawing/2014/main" id="{72DE71B6-F3FD-69BE-7559-6352CEC96B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861" t="53151" r="22314" b="29320"/>
              <a:stretch/>
            </p:blipFill>
            <p:spPr>
              <a:xfrm>
                <a:off x="14322222" y="8624455"/>
                <a:ext cx="720000" cy="786187"/>
              </a:xfrm>
              <a:prstGeom prst="rect">
                <a:avLst/>
              </a:prstGeom>
            </p:spPr>
          </p:pic>
          <p:pic>
            <p:nvPicPr>
              <p:cNvPr id="125" name="그림 124">
                <a:extLst>
                  <a:ext uri="{FF2B5EF4-FFF2-40B4-BE49-F238E27FC236}">
                    <a16:creationId xmlns:a16="http://schemas.microsoft.com/office/drawing/2014/main" id="{7E2BF4B3-E0FC-CFD8-70BB-40468CB527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942" t="57061" r="28466" b="25410"/>
              <a:stretch/>
            </p:blipFill>
            <p:spPr>
              <a:xfrm>
                <a:off x="14322222" y="9772866"/>
                <a:ext cx="720000" cy="810260"/>
              </a:xfrm>
              <a:prstGeom prst="rect">
                <a:avLst/>
              </a:prstGeom>
            </p:spPr>
          </p:pic>
          <p:pic>
            <p:nvPicPr>
              <p:cNvPr id="126" name="그림 125">
                <a:extLst>
                  <a:ext uri="{FF2B5EF4-FFF2-40B4-BE49-F238E27FC236}">
                    <a16:creationId xmlns:a16="http://schemas.microsoft.com/office/drawing/2014/main" id="{F48B31F9-5744-2BEA-AC34-7BB7D57A34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861" t="53151" r="22314" b="29320"/>
              <a:stretch/>
            </p:blipFill>
            <p:spPr>
              <a:xfrm>
                <a:off x="14322222" y="10940409"/>
                <a:ext cx="720000" cy="786187"/>
              </a:xfrm>
              <a:prstGeom prst="rect">
                <a:avLst/>
              </a:prstGeom>
            </p:spPr>
          </p:pic>
        </p:grpSp>
        <p:grpSp>
          <p:nvGrpSpPr>
            <p:cNvPr id="127" name="그룹 126">
              <a:extLst>
                <a:ext uri="{FF2B5EF4-FFF2-40B4-BE49-F238E27FC236}">
                  <a16:creationId xmlns:a16="http://schemas.microsoft.com/office/drawing/2014/main" id="{73C4A328-B041-4CDC-2808-73D493CDEE83}"/>
                </a:ext>
              </a:extLst>
            </p:cNvPr>
            <p:cNvGrpSpPr/>
            <p:nvPr/>
          </p:nvGrpSpPr>
          <p:grpSpPr>
            <a:xfrm>
              <a:off x="16539503" y="6396389"/>
              <a:ext cx="4521198" cy="5242318"/>
              <a:chOff x="3826167" y="2035960"/>
              <a:chExt cx="2199916" cy="2795411"/>
            </a:xfrm>
          </p:grpSpPr>
          <p:sp>
            <p:nvSpPr>
              <p:cNvPr id="128" name="타원 127">
                <a:extLst>
                  <a:ext uri="{FF2B5EF4-FFF2-40B4-BE49-F238E27FC236}">
                    <a16:creationId xmlns:a16="http://schemas.microsoft.com/office/drawing/2014/main" id="{4CE4FDAD-B3F4-6144-1B21-6C00A5DA5273}"/>
                  </a:ext>
                </a:extLst>
              </p:cNvPr>
              <p:cNvSpPr/>
              <p:nvPr/>
            </p:nvSpPr>
            <p:spPr>
              <a:xfrm>
                <a:off x="3826167" y="2637813"/>
                <a:ext cx="360000" cy="360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29" name="타원 128">
                <a:extLst>
                  <a:ext uri="{FF2B5EF4-FFF2-40B4-BE49-F238E27FC236}">
                    <a16:creationId xmlns:a16="http://schemas.microsoft.com/office/drawing/2014/main" id="{8ACC53A2-B70B-7895-49F7-50E7C268220B}"/>
                  </a:ext>
                </a:extLst>
              </p:cNvPr>
              <p:cNvSpPr/>
              <p:nvPr/>
            </p:nvSpPr>
            <p:spPr>
              <a:xfrm>
                <a:off x="3826167" y="3248999"/>
                <a:ext cx="360000" cy="360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30" name="타원 129">
                <a:extLst>
                  <a:ext uri="{FF2B5EF4-FFF2-40B4-BE49-F238E27FC236}">
                    <a16:creationId xmlns:a16="http://schemas.microsoft.com/office/drawing/2014/main" id="{BCCEAB27-ADED-D7D4-01DC-6B19E8E5E8D3}"/>
                  </a:ext>
                </a:extLst>
              </p:cNvPr>
              <p:cNvSpPr/>
              <p:nvPr/>
            </p:nvSpPr>
            <p:spPr>
              <a:xfrm>
                <a:off x="3826167" y="3860185"/>
                <a:ext cx="360000" cy="360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grpSp>
            <p:nvGrpSpPr>
              <p:cNvPr id="131" name="그룹 130">
                <a:extLst>
                  <a:ext uri="{FF2B5EF4-FFF2-40B4-BE49-F238E27FC236}">
                    <a16:creationId xmlns:a16="http://schemas.microsoft.com/office/drawing/2014/main" id="{31639A78-54FE-7FC5-A86D-979DDFB06F2D}"/>
                  </a:ext>
                </a:extLst>
              </p:cNvPr>
              <p:cNvGrpSpPr/>
              <p:nvPr/>
            </p:nvGrpSpPr>
            <p:grpSpPr>
              <a:xfrm>
                <a:off x="4399191" y="2035960"/>
                <a:ext cx="360000" cy="2795411"/>
                <a:chOff x="4460151" y="2035960"/>
                <a:chExt cx="360000" cy="2795411"/>
              </a:xfrm>
            </p:grpSpPr>
            <p:sp>
              <p:nvSpPr>
                <p:cNvPr id="172" name="타원 171">
                  <a:extLst>
                    <a:ext uri="{FF2B5EF4-FFF2-40B4-BE49-F238E27FC236}">
                      <a16:creationId xmlns:a16="http://schemas.microsoft.com/office/drawing/2014/main" id="{4FD755B1-DB4B-5FD5-499C-E221B1AF11FF}"/>
                    </a:ext>
                  </a:extLst>
                </p:cNvPr>
                <p:cNvSpPr/>
                <p:nvPr/>
              </p:nvSpPr>
              <p:spPr>
                <a:xfrm>
                  <a:off x="4460151" y="2637813"/>
                  <a:ext cx="360000" cy="3600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173" name="타원 172">
                  <a:extLst>
                    <a:ext uri="{FF2B5EF4-FFF2-40B4-BE49-F238E27FC236}">
                      <a16:creationId xmlns:a16="http://schemas.microsoft.com/office/drawing/2014/main" id="{41C15D3B-4513-7A6A-7A9F-D140D3E30324}"/>
                    </a:ext>
                  </a:extLst>
                </p:cNvPr>
                <p:cNvSpPr/>
                <p:nvPr/>
              </p:nvSpPr>
              <p:spPr>
                <a:xfrm>
                  <a:off x="4460151" y="3869518"/>
                  <a:ext cx="360000" cy="3600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174" name="타원 173">
                  <a:extLst>
                    <a:ext uri="{FF2B5EF4-FFF2-40B4-BE49-F238E27FC236}">
                      <a16:creationId xmlns:a16="http://schemas.microsoft.com/office/drawing/2014/main" id="{EDE5A9AB-B39C-7DD3-5CCD-FCAF67C26486}"/>
                    </a:ext>
                  </a:extLst>
                </p:cNvPr>
                <p:cNvSpPr/>
                <p:nvPr/>
              </p:nvSpPr>
              <p:spPr>
                <a:xfrm>
                  <a:off x="4460151" y="2035960"/>
                  <a:ext cx="360000" cy="3600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175" name="타원 174">
                  <a:extLst>
                    <a:ext uri="{FF2B5EF4-FFF2-40B4-BE49-F238E27FC236}">
                      <a16:creationId xmlns:a16="http://schemas.microsoft.com/office/drawing/2014/main" id="{455DA588-F656-8F7A-DA51-199F1429C997}"/>
                    </a:ext>
                  </a:extLst>
                </p:cNvPr>
                <p:cNvSpPr/>
                <p:nvPr/>
              </p:nvSpPr>
              <p:spPr>
                <a:xfrm>
                  <a:off x="4460151" y="4471371"/>
                  <a:ext cx="360000" cy="3600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grpSp>
            <p:nvGrpSpPr>
              <p:cNvPr id="132" name="그룹 131">
                <a:extLst>
                  <a:ext uri="{FF2B5EF4-FFF2-40B4-BE49-F238E27FC236}">
                    <a16:creationId xmlns:a16="http://schemas.microsoft.com/office/drawing/2014/main" id="{2B9BA066-67D2-144B-51E7-E76F229B35F9}"/>
                  </a:ext>
                </a:extLst>
              </p:cNvPr>
              <p:cNvGrpSpPr/>
              <p:nvPr/>
            </p:nvGrpSpPr>
            <p:grpSpPr>
              <a:xfrm>
                <a:off x="5032637" y="2035960"/>
                <a:ext cx="360000" cy="2795411"/>
                <a:chOff x="5093597" y="2035960"/>
                <a:chExt cx="360000" cy="2795411"/>
              </a:xfrm>
            </p:grpSpPr>
            <p:sp>
              <p:nvSpPr>
                <p:cNvPr id="168" name="타원 167">
                  <a:extLst>
                    <a:ext uri="{FF2B5EF4-FFF2-40B4-BE49-F238E27FC236}">
                      <a16:creationId xmlns:a16="http://schemas.microsoft.com/office/drawing/2014/main" id="{38494FEA-DF1F-FC06-FC90-4C7D29B9323B}"/>
                    </a:ext>
                  </a:extLst>
                </p:cNvPr>
                <p:cNvSpPr/>
                <p:nvPr/>
              </p:nvSpPr>
              <p:spPr>
                <a:xfrm>
                  <a:off x="5093597" y="2637813"/>
                  <a:ext cx="360000" cy="3600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169" name="타원 168">
                  <a:extLst>
                    <a:ext uri="{FF2B5EF4-FFF2-40B4-BE49-F238E27FC236}">
                      <a16:creationId xmlns:a16="http://schemas.microsoft.com/office/drawing/2014/main" id="{35EE0753-9A8F-0CDB-0997-B0DDF8E039F3}"/>
                    </a:ext>
                  </a:extLst>
                </p:cNvPr>
                <p:cNvSpPr/>
                <p:nvPr/>
              </p:nvSpPr>
              <p:spPr>
                <a:xfrm>
                  <a:off x="5093597" y="3869518"/>
                  <a:ext cx="360000" cy="3600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170" name="타원 169">
                  <a:extLst>
                    <a:ext uri="{FF2B5EF4-FFF2-40B4-BE49-F238E27FC236}">
                      <a16:creationId xmlns:a16="http://schemas.microsoft.com/office/drawing/2014/main" id="{30BB2B80-15EA-7087-1091-F5634A39AB00}"/>
                    </a:ext>
                  </a:extLst>
                </p:cNvPr>
                <p:cNvSpPr/>
                <p:nvPr/>
              </p:nvSpPr>
              <p:spPr>
                <a:xfrm>
                  <a:off x="5093597" y="2035960"/>
                  <a:ext cx="360000" cy="3600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171" name="타원 170">
                  <a:extLst>
                    <a:ext uri="{FF2B5EF4-FFF2-40B4-BE49-F238E27FC236}">
                      <a16:creationId xmlns:a16="http://schemas.microsoft.com/office/drawing/2014/main" id="{78BE4BFC-79B8-A95A-3A7C-2637FE7D81FF}"/>
                    </a:ext>
                  </a:extLst>
                </p:cNvPr>
                <p:cNvSpPr/>
                <p:nvPr/>
              </p:nvSpPr>
              <p:spPr>
                <a:xfrm>
                  <a:off x="5093597" y="4471371"/>
                  <a:ext cx="360000" cy="3600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sp>
            <p:nvSpPr>
              <p:cNvPr id="133" name="타원 132">
                <a:extLst>
                  <a:ext uri="{FF2B5EF4-FFF2-40B4-BE49-F238E27FC236}">
                    <a16:creationId xmlns:a16="http://schemas.microsoft.com/office/drawing/2014/main" id="{915BA887-306A-44FB-0693-620A4F2E8B9C}"/>
                  </a:ext>
                </a:extLst>
              </p:cNvPr>
              <p:cNvSpPr/>
              <p:nvPr/>
            </p:nvSpPr>
            <p:spPr>
              <a:xfrm>
                <a:off x="5666083" y="3248999"/>
                <a:ext cx="360000" cy="360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5E8FEDFE-B4F1-8569-9671-2DEC73F2903A}"/>
                  </a:ext>
                </a:extLst>
              </p:cNvPr>
              <p:cNvSpPr txBox="1"/>
              <p:nvPr/>
            </p:nvSpPr>
            <p:spPr>
              <a:xfrm>
                <a:off x="4349376" y="3237144"/>
                <a:ext cx="673908" cy="3718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 anchor="b">
                <a:spAutoFit/>
              </a:bodyPr>
              <a:lstStyle/>
              <a:p>
                <a:pPr algn="ctr"/>
                <a:r>
                  <a:rPr lang="ko-KR" altLang="en-US" sz="60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∙∙∙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617AF2F9-E5AD-BE6C-1CBB-66BDA43B0439}"/>
                  </a:ext>
                </a:extLst>
              </p:cNvPr>
              <p:cNvSpPr txBox="1"/>
              <p:nvPr/>
            </p:nvSpPr>
            <p:spPr>
              <a:xfrm>
                <a:off x="4994290" y="3237144"/>
                <a:ext cx="673908" cy="3718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 anchor="b">
                <a:spAutoFit/>
              </a:bodyPr>
              <a:lstStyle/>
              <a:p>
                <a:pPr algn="ctr"/>
                <a:r>
                  <a:rPr lang="ko-KR" altLang="en-US" sz="60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∙∙∙</a:t>
                </a:r>
              </a:p>
            </p:txBody>
          </p:sp>
          <p:cxnSp>
            <p:nvCxnSpPr>
              <p:cNvPr id="136" name="직선 연결선 135">
                <a:extLst>
                  <a:ext uri="{FF2B5EF4-FFF2-40B4-BE49-F238E27FC236}">
                    <a16:creationId xmlns:a16="http://schemas.microsoft.com/office/drawing/2014/main" id="{1B2F35CE-8CB7-27D9-C60B-797B78FC4722}"/>
                  </a:ext>
                </a:extLst>
              </p:cNvPr>
              <p:cNvCxnSpPr>
                <a:cxnSpLocks/>
                <a:stCxn id="128" idx="6"/>
                <a:endCxn id="174" idx="2"/>
              </p:cNvCxnSpPr>
              <p:nvPr/>
            </p:nvCxnSpPr>
            <p:spPr>
              <a:xfrm flipV="1">
                <a:off x="4186167" y="2215960"/>
                <a:ext cx="213024" cy="601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직선 연결선 136">
                <a:extLst>
                  <a:ext uri="{FF2B5EF4-FFF2-40B4-BE49-F238E27FC236}">
                    <a16:creationId xmlns:a16="http://schemas.microsoft.com/office/drawing/2014/main" id="{D0EF4849-9A72-5A3D-38D5-7C3CD7A316FB}"/>
                  </a:ext>
                </a:extLst>
              </p:cNvPr>
              <p:cNvCxnSpPr>
                <a:stCxn id="128" idx="6"/>
                <a:endCxn id="172" idx="2"/>
              </p:cNvCxnSpPr>
              <p:nvPr/>
            </p:nvCxnSpPr>
            <p:spPr>
              <a:xfrm>
                <a:off x="4186167" y="2817813"/>
                <a:ext cx="213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직선 연결선 137">
                <a:extLst>
                  <a:ext uri="{FF2B5EF4-FFF2-40B4-BE49-F238E27FC236}">
                    <a16:creationId xmlns:a16="http://schemas.microsoft.com/office/drawing/2014/main" id="{0EC80C70-70BC-35EF-3609-398A77811CAA}"/>
                  </a:ext>
                </a:extLst>
              </p:cNvPr>
              <p:cNvCxnSpPr>
                <a:cxnSpLocks/>
                <a:stCxn id="129" idx="6"/>
                <a:endCxn id="173" idx="2"/>
              </p:cNvCxnSpPr>
              <p:nvPr/>
            </p:nvCxnSpPr>
            <p:spPr>
              <a:xfrm>
                <a:off x="4186167" y="3428999"/>
                <a:ext cx="213024" cy="620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직선 연결선 138">
                <a:extLst>
                  <a:ext uri="{FF2B5EF4-FFF2-40B4-BE49-F238E27FC236}">
                    <a16:creationId xmlns:a16="http://schemas.microsoft.com/office/drawing/2014/main" id="{C22FF0AC-63BD-E5C4-E080-1A56ED94901F}"/>
                  </a:ext>
                </a:extLst>
              </p:cNvPr>
              <p:cNvCxnSpPr>
                <a:cxnSpLocks/>
                <a:stCxn id="128" idx="6"/>
                <a:endCxn id="173" idx="2"/>
              </p:cNvCxnSpPr>
              <p:nvPr/>
            </p:nvCxnSpPr>
            <p:spPr>
              <a:xfrm>
                <a:off x="4186167" y="2817813"/>
                <a:ext cx="213024" cy="12317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직선 연결선 139">
                <a:extLst>
                  <a:ext uri="{FF2B5EF4-FFF2-40B4-BE49-F238E27FC236}">
                    <a16:creationId xmlns:a16="http://schemas.microsoft.com/office/drawing/2014/main" id="{306C73E4-E80D-D071-1BBD-8705DA473BE2}"/>
                  </a:ext>
                </a:extLst>
              </p:cNvPr>
              <p:cNvCxnSpPr>
                <a:cxnSpLocks/>
                <a:stCxn id="128" idx="6"/>
                <a:endCxn id="175" idx="2"/>
              </p:cNvCxnSpPr>
              <p:nvPr/>
            </p:nvCxnSpPr>
            <p:spPr>
              <a:xfrm>
                <a:off x="4186167" y="2817813"/>
                <a:ext cx="213024" cy="18335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직선 연결선 140">
                <a:extLst>
                  <a:ext uri="{FF2B5EF4-FFF2-40B4-BE49-F238E27FC236}">
                    <a16:creationId xmlns:a16="http://schemas.microsoft.com/office/drawing/2014/main" id="{94FCCC67-69B5-91E5-19B8-3532DDC353AD}"/>
                  </a:ext>
                </a:extLst>
              </p:cNvPr>
              <p:cNvCxnSpPr>
                <a:cxnSpLocks/>
                <a:stCxn id="129" idx="6"/>
                <a:endCxn id="174" idx="2"/>
              </p:cNvCxnSpPr>
              <p:nvPr/>
            </p:nvCxnSpPr>
            <p:spPr>
              <a:xfrm flipV="1">
                <a:off x="4186167" y="2215960"/>
                <a:ext cx="213024" cy="12130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직선 연결선 141">
                <a:extLst>
                  <a:ext uri="{FF2B5EF4-FFF2-40B4-BE49-F238E27FC236}">
                    <a16:creationId xmlns:a16="http://schemas.microsoft.com/office/drawing/2014/main" id="{423F24E6-B023-D977-F758-809129BA821B}"/>
                  </a:ext>
                </a:extLst>
              </p:cNvPr>
              <p:cNvCxnSpPr>
                <a:stCxn id="129" idx="6"/>
                <a:endCxn id="172" idx="2"/>
              </p:cNvCxnSpPr>
              <p:nvPr/>
            </p:nvCxnSpPr>
            <p:spPr>
              <a:xfrm flipV="1">
                <a:off x="4186167" y="2817813"/>
                <a:ext cx="213024" cy="6111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직선 연결선 142">
                <a:extLst>
                  <a:ext uri="{FF2B5EF4-FFF2-40B4-BE49-F238E27FC236}">
                    <a16:creationId xmlns:a16="http://schemas.microsoft.com/office/drawing/2014/main" id="{BAEFBAE6-E5C5-966E-8886-22FBF914FEBC}"/>
                  </a:ext>
                </a:extLst>
              </p:cNvPr>
              <p:cNvCxnSpPr>
                <a:cxnSpLocks/>
                <a:stCxn id="129" idx="6"/>
                <a:endCxn id="175" idx="2"/>
              </p:cNvCxnSpPr>
              <p:nvPr/>
            </p:nvCxnSpPr>
            <p:spPr>
              <a:xfrm>
                <a:off x="4186167" y="3428999"/>
                <a:ext cx="213024" cy="12223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직선 연결선 143">
                <a:extLst>
                  <a:ext uri="{FF2B5EF4-FFF2-40B4-BE49-F238E27FC236}">
                    <a16:creationId xmlns:a16="http://schemas.microsoft.com/office/drawing/2014/main" id="{1076CDFF-9F7B-8264-1B62-4F1D8F5FA020}"/>
                  </a:ext>
                </a:extLst>
              </p:cNvPr>
              <p:cNvCxnSpPr>
                <a:cxnSpLocks/>
                <a:stCxn id="130" idx="6"/>
                <a:endCxn id="174" idx="2"/>
              </p:cNvCxnSpPr>
              <p:nvPr/>
            </p:nvCxnSpPr>
            <p:spPr>
              <a:xfrm flipV="1">
                <a:off x="4186167" y="2215960"/>
                <a:ext cx="213024" cy="18242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직선 연결선 144">
                <a:extLst>
                  <a:ext uri="{FF2B5EF4-FFF2-40B4-BE49-F238E27FC236}">
                    <a16:creationId xmlns:a16="http://schemas.microsoft.com/office/drawing/2014/main" id="{E39A4DDF-6F75-99E1-E2E9-F870367EF66E}"/>
                  </a:ext>
                </a:extLst>
              </p:cNvPr>
              <p:cNvCxnSpPr>
                <a:stCxn id="130" idx="6"/>
                <a:endCxn id="172" idx="2"/>
              </p:cNvCxnSpPr>
              <p:nvPr/>
            </p:nvCxnSpPr>
            <p:spPr>
              <a:xfrm flipV="1">
                <a:off x="4186167" y="2817813"/>
                <a:ext cx="213024" cy="12223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직선 연결선 145">
                <a:extLst>
                  <a:ext uri="{FF2B5EF4-FFF2-40B4-BE49-F238E27FC236}">
                    <a16:creationId xmlns:a16="http://schemas.microsoft.com/office/drawing/2014/main" id="{E52BD3F2-7994-E0C4-AF1A-07B1CD9B9B82}"/>
                  </a:ext>
                </a:extLst>
              </p:cNvPr>
              <p:cNvCxnSpPr>
                <a:cxnSpLocks/>
                <a:stCxn id="130" idx="6"/>
                <a:endCxn id="173" idx="2"/>
              </p:cNvCxnSpPr>
              <p:nvPr/>
            </p:nvCxnSpPr>
            <p:spPr>
              <a:xfrm>
                <a:off x="4186167" y="4040185"/>
                <a:ext cx="213024" cy="9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직선 연결선 146">
                <a:extLst>
                  <a:ext uri="{FF2B5EF4-FFF2-40B4-BE49-F238E27FC236}">
                    <a16:creationId xmlns:a16="http://schemas.microsoft.com/office/drawing/2014/main" id="{88E6026B-A2F5-DC3E-154F-5BA93ABEF273}"/>
                  </a:ext>
                </a:extLst>
              </p:cNvPr>
              <p:cNvCxnSpPr>
                <a:cxnSpLocks/>
                <a:stCxn id="130" idx="6"/>
                <a:endCxn id="175" idx="2"/>
              </p:cNvCxnSpPr>
              <p:nvPr/>
            </p:nvCxnSpPr>
            <p:spPr>
              <a:xfrm>
                <a:off x="4186167" y="4040185"/>
                <a:ext cx="213024" cy="6111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직선 연결선 147">
                <a:extLst>
                  <a:ext uri="{FF2B5EF4-FFF2-40B4-BE49-F238E27FC236}">
                    <a16:creationId xmlns:a16="http://schemas.microsoft.com/office/drawing/2014/main" id="{4118D4CB-3038-675B-C5CB-3BEAD2A641FD}"/>
                  </a:ext>
                </a:extLst>
              </p:cNvPr>
              <p:cNvCxnSpPr>
                <a:cxnSpLocks/>
                <a:stCxn id="174" idx="6"/>
                <a:endCxn id="171" idx="2"/>
              </p:cNvCxnSpPr>
              <p:nvPr/>
            </p:nvCxnSpPr>
            <p:spPr>
              <a:xfrm>
                <a:off x="4759191" y="2215960"/>
                <a:ext cx="273446" cy="24354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직선 연결선 148">
                <a:extLst>
                  <a:ext uri="{FF2B5EF4-FFF2-40B4-BE49-F238E27FC236}">
                    <a16:creationId xmlns:a16="http://schemas.microsoft.com/office/drawing/2014/main" id="{BC488258-DC69-3882-8A55-EAC0BC32337B}"/>
                  </a:ext>
                </a:extLst>
              </p:cNvPr>
              <p:cNvCxnSpPr>
                <a:cxnSpLocks/>
                <a:stCxn id="174" idx="6"/>
                <a:endCxn id="169" idx="2"/>
              </p:cNvCxnSpPr>
              <p:nvPr/>
            </p:nvCxnSpPr>
            <p:spPr>
              <a:xfrm>
                <a:off x="4759191" y="2215960"/>
                <a:ext cx="273446" cy="18335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직선 연결선 149">
                <a:extLst>
                  <a:ext uri="{FF2B5EF4-FFF2-40B4-BE49-F238E27FC236}">
                    <a16:creationId xmlns:a16="http://schemas.microsoft.com/office/drawing/2014/main" id="{5B0B29FE-1E31-526A-E869-26EB32D8CC30}"/>
                  </a:ext>
                </a:extLst>
              </p:cNvPr>
              <p:cNvCxnSpPr>
                <a:cxnSpLocks/>
                <a:stCxn id="174" idx="6"/>
                <a:endCxn id="168" idx="2"/>
              </p:cNvCxnSpPr>
              <p:nvPr/>
            </p:nvCxnSpPr>
            <p:spPr>
              <a:xfrm>
                <a:off x="4759191" y="2215960"/>
                <a:ext cx="273446" cy="601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직선 연결선 150">
                <a:extLst>
                  <a:ext uri="{FF2B5EF4-FFF2-40B4-BE49-F238E27FC236}">
                    <a16:creationId xmlns:a16="http://schemas.microsoft.com/office/drawing/2014/main" id="{AC6BBC54-366D-FD50-8EC3-F5D7295E598C}"/>
                  </a:ext>
                </a:extLst>
              </p:cNvPr>
              <p:cNvCxnSpPr>
                <a:stCxn id="174" idx="6"/>
                <a:endCxn id="170" idx="2"/>
              </p:cNvCxnSpPr>
              <p:nvPr/>
            </p:nvCxnSpPr>
            <p:spPr>
              <a:xfrm>
                <a:off x="4759191" y="2215960"/>
                <a:ext cx="2734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직선 연결선 151">
                <a:extLst>
                  <a:ext uri="{FF2B5EF4-FFF2-40B4-BE49-F238E27FC236}">
                    <a16:creationId xmlns:a16="http://schemas.microsoft.com/office/drawing/2014/main" id="{186C43C2-E382-C5D8-3070-A3923D070CF3}"/>
                  </a:ext>
                </a:extLst>
              </p:cNvPr>
              <p:cNvCxnSpPr>
                <a:stCxn id="172" idx="6"/>
                <a:endCxn id="168" idx="2"/>
              </p:cNvCxnSpPr>
              <p:nvPr/>
            </p:nvCxnSpPr>
            <p:spPr>
              <a:xfrm>
                <a:off x="4759191" y="2817813"/>
                <a:ext cx="2734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직선 연결선 152">
                <a:extLst>
                  <a:ext uri="{FF2B5EF4-FFF2-40B4-BE49-F238E27FC236}">
                    <a16:creationId xmlns:a16="http://schemas.microsoft.com/office/drawing/2014/main" id="{8998448C-21B7-290A-8B75-35DACB57D483}"/>
                  </a:ext>
                </a:extLst>
              </p:cNvPr>
              <p:cNvCxnSpPr>
                <a:stCxn id="172" idx="6"/>
                <a:endCxn id="170" idx="2"/>
              </p:cNvCxnSpPr>
              <p:nvPr/>
            </p:nvCxnSpPr>
            <p:spPr>
              <a:xfrm flipV="1">
                <a:off x="4759191" y="2215960"/>
                <a:ext cx="273446" cy="601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직선 연결선 153">
                <a:extLst>
                  <a:ext uri="{FF2B5EF4-FFF2-40B4-BE49-F238E27FC236}">
                    <a16:creationId xmlns:a16="http://schemas.microsoft.com/office/drawing/2014/main" id="{86FEFDDD-1289-7693-3759-9B106CA3EF92}"/>
                  </a:ext>
                </a:extLst>
              </p:cNvPr>
              <p:cNvCxnSpPr>
                <a:stCxn id="172" idx="6"/>
                <a:endCxn id="169" idx="2"/>
              </p:cNvCxnSpPr>
              <p:nvPr/>
            </p:nvCxnSpPr>
            <p:spPr>
              <a:xfrm>
                <a:off x="4759191" y="2817813"/>
                <a:ext cx="273446" cy="12317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직선 연결선 154">
                <a:extLst>
                  <a:ext uri="{FF2B5EF4-FFF2-40B4-BE49-F238E27FC236}">
                    <a16:creationId xmlns:a16="http://schemas.microsoft.com/office/drawing/2014/main" id="{0EE4EAA7-C894-9005-6AD9-AE39B56C8090}"/>
                  </a:ext>
                </a:extLst>
              </p:cNvPr>
              <p:cNvCxnSpPr>
                <a:stCxn id="172" idx="6"/>
                <a:endCxn id="171" idx="2"/>
              </p:cNvCxnSpPr>
              <p:nvPr/>
            </p:nvCxnSpPr>
            <p:spPr>
              <a:xfrm>
                <a:off x="4759191" y="2817813"/>
                <a:ext cx="273446" cy="18335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직선 연결선 155">
                <a:extLst>
                  <a:ext uri="{FF2B5EF4-FFF2-40B4-BE49-F238E27FC236}">
                    <a16:creationId xmlns:a16="http://schemas.microsoft.com/office/drawing/2014/main" id="{49C1A16B-1429-0CAE-DE38-633502A28310}"/>
                  </a:ext>
                </a:extLst>
              </p:cNvPr>
              <p:cNvCxnSpPr>
                <a:stCxn id="173" idx="6"/>
                <a:endCxn id="169" idx="2"/>
              </p:cNvCxnSpPr>
              <p:nvPr/>
            </p:nvCxnSpPr>
            <p:spPr>
              <a:xfrm>
                <a:off x="4759191" y="4049518"/>
                <a:ext cx="2734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직선 연결선 156">
                <a:extLst>
                  <a:ext uri="{FF2B5EF4-FFF2-40B4-BE49-F238E27FC236}">
                    <a16:creationId xmlns:a16="http://schemas.microsoft.com/office/drawing/2014/main" id="{023FD559-DC05-22C5-A5B7-4B09B7C58FFD}"/>
                  </a:ext>
                </a:extLst>
              </p:cNvPr>
              <p:cNvCxnSpPr>
                <a:stCxn id="173" idx="6"/>
                <a:endCxn id="168" idx="2"/>
              </p:cNvCxnSpPr>
              <p:nvPr/>
            </p:nvCxnSpPr>
            <p:spPr>
              <a:xfrm flipV="1">
                <a:off x="4759191" y="2817813"/>
                <a:ext cx="273446" cy="12317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직선 연결선 157">
                <a:extLst>
                  <a:ext uri="{FF2B5EF4-FFF2-40B4-BE49-F238E27FC236}">
                    <a16:creationId xmlns:a16="http://schemas.microsoft.com/office/drawing/2014/main" id="{F21932EE-7739-7B02-DD0D-D22FFECAD5EA}"/>
                  </a:ext>
                </a:extLst>
              </p:cNvPr>
              <p:cNvCxnSpPr>
                <a:cxnSpLocks/>
                <a:stCxn id="173" idx="6"/>
                <a:endCxn id="170" idx="2"/>
              </p:cNvCxnSpPr>
              <p:nvPr/>
            </p:nvCxnSpPr>
            <p:spPr>
              <a:xfrm flipV="1">
                <a:off x="4759191" y="2215960"/>
                <a:ext cx="273446" cy="18335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직선 연결선 158">
                <a:extLst>
                  <a:ext uri="{FF2B5EF4-FFF2-40B4-BE49-F238E27FC236}">
                    <a16:creationId xmlns:a16="http://schemas.microsoft.com/office/drawing/2014/main" id="{6586288D-FE8D-25C8-DCD7-6F6CFA76FCE0}"/>
                  </a:ext>
                </a:extLst>
              </p:cNvPr>
              <p:cNvCxnSpPr>
                <a:stCxn id="173" idx="6"/>
                <a:endCxn id="171" idx="2"/>
              </p:cNvCxnSpPr>
              <p:nvPr/>
            </p:nvCxnSpPr>
            <p:spPr>
              <a:xfrm>
                <a:off x="4759191" y="4049518"/>
                <a:ext cx="326167" cy="7291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직선 연결선 159">
                <a:extLst>
                  <a:ext uri="{FF2B5EF4-FFF2-40B4-BE49-F238E27FC236}">
                    <a16:creationId xmlns:a16="http://schemas.microsoft.com/office/drawing/2014/main" id="{91574E19-DA33-0643-60FC-6DA850E975C9}"/>
                  </a:ext>
                </a:extLst>
              </p:cNvPr>
              <p:cNvCxnSpPr>
                <a:stCxn id="175" idx="6"/>
                <a:endCxn id="170" idx="2"/>
              </p:cNvCxnSpPr>
              <p:nvPr/>
            </p:nvCxnSpPr>
            <p:spPr>
              <a:xfrm flipV="1">
                <a:off x="4759191" y="2215960"/>
                <a:ext cx="273446" cy="24354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직선 연결선 160">
                <a:extLst>
                  <a:ext uri="{FF2B5EF4-FFF2-40B4-BE49-F238E27FC236}">
                    <a16:creationId xmlns:a16="http://schemas.microsoft.com/office/drawing/2014/main" id="{0D3FE323-3CB3-1B4D-E69C-E899BE460729}"/>
                  </a:ext>
                </a:extLst>
              </p:cNvPr>
              <p:cNvCxnSpPr>
                <a:stCxn id="175" idx="6"/>
                <a:endCxn id="168" idx="2"/>
              </p:cNvCxnSpPr>
              <p:nvPr/>
            </p:nvCxnSpPr>
            <p:spPr>
              <a:xfrm flipV="1">
                <a:off x="4759191" y="2817813"/>
                <a:ext cx="273446" cy="18335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직선 연결선 161">
                <a:extLst>
                  <a:ext uri="{FF2B5EF4-FFF2-40B4-BE49-F238E27FC236}">
                    <a16:creationId xmlns:a16="http://schemas.microsoft.com/office/drawing/2014/main" id="{34F166A2-C74D-343A-1A9A-72FF9BB8BEBC}"/>
                  </a:ext>
                </a:extLst>
              </p:cNvPr>
              <p:cNvCxnSpPr>
                <a:stCxn id="175" idx="6"/>
                <a:endCxn id="169" idx="2"/>
              </p:cNvCxnSpPr>
              <p:nvPr/>
            </p:nvCxnSpPr>
            <p:spPr>
              <a:xfrm flipV="1">
                <a:off x="4759191" y="4049518"/>
                <a:ext cx="273446" cy="601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직선 연결선 162">
                <a:extLst>
                  <a:ext uri="{FF2B5EF4-FFF2-40B4-BE49-F238E27FC236}">
                    <a16:creationId xmlns:a16="http://schemas.microsoft.com/office/drawing/2014/main" id="{58E2191E-2E78-6C73-6BB4-F8B245015ADD}"/>
                  </a:ext>
                </a:extLst>
              </p:cNvPr>
              <p:cNvCxnSpPr>
                <a:stCxn id="175" idx="6"/>
                <a:endCxn id="171" idx="2"/>
              </p:cNvCxnSpPr>
              <p:nvPr/>
            </p:nvCxnSpPr>
            <p:spPr>
              <a:xfrm>
                <a:off x="4759191" y="4651371"/>
                <a:ext cx="2734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직선 연결선 163">
                <a:extLst>
                  <a:ext uri="{FF2B5EF4-FFF2-40B4-BE49-F238E27FC236}">
                    <a16:creationId xmlns:a16="http://schemas.microsoft.com/office/drawing/2014/main" id="{D18191CD-A49B-7536-6419-558BFBFE58C5}"/>
                  </a:ext>
                </a:extLst>
              </p:cNvPr>
              <p:cNvCxnSpPr>
                <a:stCxn id="170" idx="6"/>
                <a:endCxn id="133" idx="2"/>
              </p:cNvCxnSpPr>
              <p:nvPr/>
            </p:nvCxnSpPr>
            <p:spPr>
              <a:xfrm>
                <a:off x="5392637" y="2215960"/>
                <a:ext cx="273446" cy="12130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직선 연결선 164">
                <a:extLst>
                  <a:ext uri="{FF2B5EF4-FFF2-40B4-BE49-F238E27FC236}">
                    <a16:creationId xmlns:a16="http://schemas.microsoft.com/office/drawing/2014/main" id="{58E22106-40CA-2CA6-11A9-9A43D90EEB35}"/>
                  </a:ext>
                </a:extLst>
              </p:cNvPr>
              <p:cNvCxnSpPr>
                <a:stCxn id="168" idx="6"/>
                <a:endCxn id="133" idx="2"/>
              </p:cNvCxnSpPr>
              <p:nvPr/>
            </p:nvCxnSpPr>
            <p:spPr>
              <a:xfrm>
                <a:off x="5392637" y="2817813"/>
                <a:ext cx="273446" cy="6111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직선 연결선 165">
                <a:extLst>
                  <a:ext uri="{FF2B5EF4-FFF2-40B4-BE49-F238E27FC236}">
                    <a16:creationId xmlns:a16="http://schemas.microsoft.com/office/drawing/2014/main" id="{48A062E3-4F2B-5D2E-E4EF-30D84C86914A}"/>
                  </a:ext>
                </a:extLst>
              </p:cNvPr>
              <p:cNvCxnSpPr>
                <a:stCxn id="169" idx="6"/>
                <a:endCxn id="133" idx="2"/>
              </p:cNvCxnSpPr>
              <p:nvPr/>
            </p:nvCxnSpPr>
            <p:spPr>
              <a:xfrm flipV="1">
                <a:off x="5392637" y="3428999"/>
                <a:ext cx="273446" cy="620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직선 연결선 166">
                <a:extLst>
                  <a:ext uri="{FF2B5EF4-FFF2-40B4-BE49-F238E27FC236}">
                    <a16:creationId xmlns:a16="http://schemas.microsoft.com/office/drawing/2014/main" id="{E102A7B7-15DA-4A48-F624-802A32B53BD1}"/>
                  </a:ext>
                </a:extLst>
              </p:cNvPr>
              <p:cNvCxnSpPr>
                <a:endCxn id="133" idx="2"/>
              </p:cNvCxnSpPr>
              <p:nvPr/>
            </p:nvCxnSpPr>
            <p:spPr>
              <a:xfrm flipV="1">
                <a:off x="5443470" y="3428999"/>
                <a:ext cx="222613" cy="12223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3" name="그림 182" descr="흐림이(가) 표시된 사진&#10;&#10;자동 생성된 설명">
              <a:extLst>
                <a:ext uri="{FF2B5EF4-FFF2-40B4-BE49-F238E27FC236}">
                  <a16:creationId xmlns:a16="http://schemas.microsoft.com/office/drawing/2014/main" id="{B067DBA6-C184-EDB1-4B58-998298733D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53" t="54672" r="68398" b="33097"/>
            <a:stretch/>
          </p:blipFill>
          <p:spPr>
            <a:xfrm>
              <a:off x="21393550" y="8102853"/>
              <a:ext cx="2283203" cy="1679749"/>
            </a:xfrm>
            <a:prstGeom prst="rect">
              <a:avLst/>
            </a:prstGeom>
          </p:spPr>
        </p:pic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539B03D-EF14-4E24-83F4-2C7A07FCECF9}"/>
                </a:ext>
              </a:extLst>
            </p:cNvPr>
            <p:cNvSpPr txBox="1"/>
            <p:nvPr/>
          </p:nvSpPr>
          <p:spPr>
            <a:xfrm>
              <a:off x="17304581" y="5680167"/>
              <a:ext cx="2866865" cy="5827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400" b="1" i="0" u="none" strike="noStrike" cap="none" spc="0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Detection model</a:t>
              </a:r>
              <a:endParaRPr kumimoji="0" lang="ko-KR" altLang="en-US" sz="24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664776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8170127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FB85F1-F9B0-9597-CB03-DF1EF7C9C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406" y="3840690"/>
            <a:ext cx="13419461" cy="838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352291-200D-F6E1-8F4F-939D858B09BE}"/>
              </a:ext>
            </a:extLst>
          </p:cNvPr>
          <p:cNvSpPr txBox="1"/>
          <p:nvPr/>
        </p:nvSpPr>
        <p:spPr>
          <a:xfrm>
            <a:off x="15586929" y="4380995"/>
            <a:ext cx="7196665" cy="73045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Medical Image Segmentation</a:t>
            </a:r>
            <a:r>
              <a:rPr kumimoji="0" lang="ko-KR" altLang="en-US" sz="36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을 목적으로 만들어진 모델</a:t>
            </a:r>
            <a:endParaRPr kumimoji="0" lang="en-US" altLang="ko-KR" sz="3600" b="0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  <a:p>
            <a:pPr marL="457200" marR="0" indent="-45720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ko-KR" sz="3600" dirty="0"/>
          </a:p>
          <a:p>
            <a:pPr marL="457200" marR="0" indent="-45720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Skip Connection</a:t>
            </a:r>
            <a:r>
              <a:rPr kumimoji="0" lang="ko-KR" altLang="en-US" sz="36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을 적용하기 위해 </a:t>
            </a: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R50-ViT </a:t>
            </a:r>
            <a:r>
              <a:rPr kumimoji="0" lang="ko-KR" altLang="en-US" sz="36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구조를 인코더로 사용함</a:t>
            </a:r>
            <a:endParaRPr kumimoji="0" lang="en-US" altLang="ko-KR" sz="3600" b="0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  <a:p>
            <a:pPr marL="457200" marR="0" indent="-45720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ko-KR" sz="3600" dirty="0"/>
          </a:p>
          <a:p>
            <a:pPr marL="457200" marR="0" indent="-45720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ko-KR" sz="3600" b="0" i="0" u="none" strike="noStrike" cap="none" spc="0" normalizeH="0" baseline="0" dirty="0" err="1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TransUNet</a:t>
            </a:r>
            <a:r>
              <a:rPr kumimoji="0" lang="ko-KR" altLang="en-US" sz="36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은 </a:t>
            </a: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multi-organ CT Segmentation</a:t>
            </a:r>
            <a:r>
              <a:rPr kumimoji="0" lang="ko-KR" altLang="en-US" sz="36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에서 </a:t>
            </a: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State-of-the-arts </a:t>
            </a:r>
            <a:r>
              <a:rPr kumimoji="0" lang="ko-KR" altLang="en-US" sz="36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성능을 달성</a:t>
            </a:r>
            <a:r>
              <a:rPr lang="ko-KR" altLang="en-US" sz="3600" dirty="0"/>
              <a:t>함</a:t>
            </a:r>
            <a:endParaRPr kumimoji="0" lang="en-US" altLang="ko-KR" sz="3600" b="0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1041609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8170127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 label data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98E30C6-4BFF-DDEF-8318-D7A8344F5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139" y="4732515"/>
            <a:ext cx="14400000" cy="69309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A73626-3329-A70D-AE4B-72C1982C204B}"/>
              </a:ext>
            </a:extLst>
          </p:cNvPr>
          <p:cNvSpPr txBox="1"/>
          <p:nvPr/>
        </p:nvSpPr>
        <p:spPr>
          <a:xfrm>
            <a:off x="16848667" y="4545684"/>
            <a:ext cx="6375194" cy="73045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ko-KR" altLang="en-US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치아 우식증을 포함한 이미지 </a:t>
            </a:r>
            <a: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20</a:t>
            </a:r>
            <a:r>
              <a:rPr kumimoji="0" lang="ko-KR" altLang="en-US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장을 선별함</a:t>
            </a:r>
            <a:endParaRPr kumimoji="0" lang="en-US" altLang="ko-KR" sz="4000" b="0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  <a:p>
            <a:pPr marL="457200" marR="0" indent="-45720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ko-KR" sz="4000" dirty="0"/>
          </a:p>
          <a:p>
            <a:pPr marL="457200" marR="0" indent="-45720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ko-KR" altLang="en-US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치아 우식증과 </a:t>
            </a:r>
            <a: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11</a:t>
            </a:r>
            <a:r>
              <a:rPr kumimoji="0" lang="ko-KR" altLang="en-US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번</a:t>
            </a:r>
            <a: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~48</a:t>
            </a:r>
            <a:r>
              <a:rPr kumimoji="0" lang="ko-KR" altLang="en-US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번 치아 까지의 </a:t>
            </a:r>
            <a:r>
              <a:rPr kumimoji="0" lang="ko-KR" altLang="en-US" sz="4000" b="0" i="0" u="none" strike="noStrike" cap="none" spc="0" normalizeH="0" baseline="0" dirty="0" err="1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라벨링</a:t>
            </a:r>
            <a:r>
              <a:rPr kumimoji="0" lang="ko-KR" altLang="en-US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 데이터를 제작함</a:t>
            </a:r>
            <a:endParaRPr kumimoji="0" lang="en-US" altLang="ko-KR" sz="4000" b="0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  <a:p>
            <a:pPr marL="457200" marR="0" indent="-45720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ko-KR" sz="4000" dirty="0"/>
          </a:p>
          <a:p>
            <a:pPr marL="457200" marR="0" indent="-45720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Binary</a:t>
            </a:r>
            <a:r>
              <a:rPr kumimoji="0" lang="ko-KR" altLang="en-US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masking</a:t>
            </a:r>
            <a:r>
              <a:rPr kumimoji="0" lang="ko-KR" altLang="en-US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 이미지를 생성함</a:t>
            </a:r>
            <a:endParaRPr kumimoji="0" lang="en-US" altLang="ko-KR" sz="4000" b="0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9833522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잎, 고사리, 기어이(가) 표시된 사진&#10;&#10;자동 생성된 설명">
            <a:extLst>
              <a:ext uri="{FF2B5EF4-FFF2-40B4-BE49-F238E27FC236}">
                <a16:creationId xmlns:a16="http://schemas.microsoft.com/office/drawing/2014/main" id="{0B1483F9-508A-0978-0B2B-8494D2787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39" y="4697966"/>
            <a:ext cx="14400000" cy="7000000"/>
          </a:xfrm>
          <a:prstGeom prst="rect">
            <a:avLst/>
          </a:prstGeom>
        </p:spPr>
      </p:pic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8170127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 label data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DB83A-0A9C-9599-CFA7-F77D1B410E81}"/>
              </a:ext>
            </a:extLst>
          </p:cNvPr>
          <p:cNvSpPr txBox="1"/>
          <p:nvPr/>
        </p:nvSpPr>
        <p:spPr>
          <a:xfrm>
            <a:off x="16848667" y="4545684"/>
            <a:ext cx="6375194" cy="73045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ko-KR" altLang="en-US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치아 우식증을 포함한 이미지 </a:t>
            </a:r>
            <a: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20</a:t>
            </a:r>
            <a:r>
              <a:rPr kumimoji="0" lang="ko-KR" altLang="en-US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장을 선별함</a:t>
            </a:r>
            <a:endParaRPr kumimoji="0" lang="en-US" altLang="ko-KR" sz="4000" b="0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  <a:p>
            <a:pPr marL="457200" marR="0" indent="-45720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ko-KR" sz="4000" dirty="0"/>
          </a:p>
          <a:p>
            <a:pPr marL="457200" marR="0" indent="-45720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ko-KR" altLang="en-US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치아 우식증과 </a:t>
            </a:r>
            <a: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11</a:t>
            </a:r>
            <a:r>
              <a:rPr kumimoji="0" lang="ko-KR" altLang="en-US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번</a:t>
            </a:r>
            <a: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~48</a:t>
            </a:r>
            <a:r>
              <a:rPr kumimoji="0" lang="ko-KR" altLang="en-US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번 치아 까지의 </a:t>
            </a:r>
            <a:r>
              <a:rPr kumimoji="0" lang="ko-KR" altLang="en-US" sz="4000" b="0" i="0" u="none" strike="noStrike" cap="none" spc="0" normalizeH="0" baseline="0" dirty="0" err="1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라벨링</a:t>
            </a:r>
            <a:r>
              <a:rPr kumimoji="0" lang="ko-KR" altLang="en-US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 데이터를 제작함</a:t>
            </a:r>
            <a:endParaRPr kumimoji="0" lang="en-US" altLang="ko-KR" sz="4000" b="0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  <a:p>
            <a:pPr marL="457200" marR="0" indent="-45720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ko-KR" sz="4000" dirty="0"/>
          </a:p>
          <a:p>
            <a:pPr marL="457200" marR="0" indent="-45720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Binary</a:t>
            </a:r>
            <a:r>
              <a:rPr kumimoji="0" lang="ko-KR" altLang="en-US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masking</a:t>
            </a:r>
            <a:r>
              <a:rPr kumimoji="0" lang="ko-KR" altLang="en-US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 이미지를 생성함</a:t>
            </a:r>
            <a:endParaRPr kumimoji="0" lang="en-US" altLang="ko-KR" sz="4000" b="0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1817571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82987" tIns="82987" rIns="82987" bIns="82987" anchor="ctr"/>
          <a:lstStyle/>
          <a:p>
            <a:pPr algn="ctr" defTabSz="825500">
              <a:lnSpc>
                <a:spcPct val="100000"/>
              </a:lnSpc>
              <a:def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4" name="Line"/>
          <p:cNvSpPr/>
          <p:nvPr/>
        </p:nvSpPr>
        <p:spPr>
          <a:xfrm flipV="1">
            <a:off x="2286611" y="6577707"/>
            <a:ext cx="19810779" cy="1"/>
          </a:xfrm>
          <a:prstGeom prst="line">
            <a:avLst/>
          </a:prstGeom>
          <a:ln w="25400">
            <a:solidFill>
              <a:srgbClr val="F3F1E6"/>
            </a:solidFill>
            <a:miter lim="400000"/>
          </a:ln>
        </p:spPr>
        <p:txBody>
          <a:bodyPr lIns="50800" tIns="50800" rIns="50800" bIns="50800" anchor="ctr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5" name="Thank you"/>
          <p:cNvSpPr txBox="1">
            <a:spLocks noGrp="1"/>
          </p:cNvSpPr>
          <p:nvPr>
            <p:ph type="title"/>
          </p:nvPr>
        </p:nvSpPr>
        <p:spPr>
          <a:xfrm>
            <a:off x="2123809" y="2847710"/>
            <a:ext cx="18000000" cy="5040000"/>
          </a:xfrm>
          <a:prstGeom prst="rect">
            <a:avLst/>
          </a:prstGeom>
        </p:spPr>
        <p:txBody>
          <a:bodyPr>
            <a:normAutofit/>
          </a:bodyPr>
          <a:lstStyle>
            <a:lvl1pPr defTabSz="2413955">
              <a:defRPr sz="29700"/>
            </a:lvl1pPr>
          </a:lstStyle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286" name="simplep.net@gmail.com">
            <a:hlinkClick r:id="rId2"/>
          </p:cNvPr>
          <p:cNvSpPr txBox="1"/>
          <p:nvPr/>
        </p:nvSpPr>
        <p:spPr>
          <a:xfrm>
            <a:off x="4611155" y="9617457"/>
            <a:ext cx="3328565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150000"/>
              </a:lnSpc>
              <a:defRPr sz="2200">
                <a:solidFill>
                  <a:srgbClr val="CBCEC8"/>
                </a:solidFill>
              </a:defRPr>
            </a:lvl1pPr>
          </a:lstStyle>
          <a:p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woochan7@gachon.ac.kr</a:t>
            </a:r>
            <a:endParaRPr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Contact"/>
          <p:cNvSpPr txBox="1"/>
          <p:nvPr/>
        </p:nvSpPr>
        <p:spPr>
          <a:xfrm>
            <a:off x="2261265" y="9617457"/>
            <a:ext cx="1702732" cy="52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>
              <a:lnSpc>
                <a:spcPct val="150000"/>
              </a:lnSpc>
              <a:defRPr sz="2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291" name="My Shop"/>
          <p:cNvSpPr txBox="1"/>
          <p:nvPr/>
        </p:nvSpPr>
        <p:spPr>
          <a:xfrm>
            <a:off x="2261265" y="10735009"/>
            <a:ext cx="1702732" cy="52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>
              <a:lnSpc>
                <a:spcPct val="150000"/>
              </a:lnSpc>
              <a:defRPr sz="2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" name="English"/>
          <p:cNvSpPr txBox="1"/>
          <p:nvPr/>
        </p:nvSpPr>
        <p:spPr>
          <a:xfrm>
            <a:off x="4612905" y="10735009"/>
            <a:ext cx="1702733" cy="52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>
              <a:lnSpc>
                <a:spcPct val="150000"/>
              </a:lnSpc>
              <a:defRPr sz="2200">
                <a:solidFill>
                  <a:srgbClr val="CBCEC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en-US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IIPLab</a:t>
            </a:r>
            <a:endParaRPr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https://creativemarket.com/Areumnara"/>
          <p:cNvSpPr txBox="1"/>
          <p:nvPr/>
        </p:nvSpPr>
        <p:spPr>
          <a:xfrm>
            <a:off x="5790716" y="10735009"/>
            <a:ext cx="5232251" cy="52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>
              <a:lnSpc>
                <a:spcPct val="150000"/>
              </a:lnSpc>
              <a:defRPr sz="2200" u="sng">
                <a:solidFill>
                  <a:srgbClr val="CBCEC8"/>
                </a:solidFill>
                <a:hlinkClick r:id="rId3"/>
              </a:defRPr>
            </a:lvl1pPr>
          </a:lstStyle>
          <a:p>
            <a:pPr>
              <a:defRPr u="none"/>
            </a:pPr>
            <a:r>
              <a:rPr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iiiplab.gachon.ac.kr</a:t>
            </a:r>
            <a:endParaRPr u="sng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97" name="simplep.net">
            <a:hlinkClick r:id="rId4"/>
          </p:cNvPr>
          <p:cNvSpPr txBox="1"/>
          <p:nvPr/>
        </p:nvSpPr>
        <p:spPr>
          <a:xfrm>
            <a:off x="8586878" y="9613782"/>
            <a:ext cx="3203535" cy="535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92500"/>
          </a:bodyPr>
          <a:lstStyle>
            <a:lvl1pPr>
              <a:lnSpc>
                <a:spcPct val="150000"/>
              </a:lnSpc>
              <a:defRPr sz="2200">
                <a:solidFill>
                  <a:srgbClr val="CBCEC8"/>
                </a:solidFill>
              </a:defRPr>
            </a:lvl1pPr>
          </a:lstStyle>
          <a:p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woochan780@gmail.com</a:t>
            </a:r>
            <a:endParaRPr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Proposal">
      <a:dk1>
        <a:srgbClr val="FFFFFF"/>
      </a:dk1>
      <a:lt1>
        <a:srgbClr val="262626"/>
      </a:lt1>
      <a:dk2>
        <a:srgbClr val="838383"/>
      </a:dk2>
      <a:lt2>
        <a:srgbClr val="818779"/>
      </a:lt2>
      <a:accent1>
        <a:srgbClr val="F6F6F3"/>
      </a:accent1>
      <a:accent2>
        <a:srgbClr val="F3F1E6"/>
      </a:accent2>
      <a:accent3>
        <a:srgbClr val="E5E2DC"/>
      </a:accent3>
      <a:accent4>
        <a:srgbClr val="D2CFC4"/>
      </a:accent4>
      <a:accent5>
        <a:srgbClr val="CBCEC8"/>
      </a:accent5>
      <a:accent6>
        <a:srgbClr val="A9ADA4"/>
      </a:accent6>
      <a:hlink>
        <a:srgbClr val="838383"/>
      </a:hlink>
      <a:folHlink>
        <a:srgbClr val="E5E2DC"/>
      </a:folHlink>
    </a:clrScheme>
    <a:fontScheme name="Proposal">
      <a:majorFont>
        <a:latin typeface="Libre Caslon Display Regular"/>
        <a:ea typeface="Libre Caslon Display Regular"/>
        <a:cs typeface="Libre Caslon Display Regular"/>
      </a:majorFont>
      <a:minorFont>
        <a:latin typeface="Lato"/>
        <a:ea typeface="Libre Caslon Display Regular"/>
        <a:cs typeface="Libre Caslon Display Regular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6F6F3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Lato Bold"/>
            <a:ea typeface="Lato Bold"/>
            <a:cs typeface="Lato Bold"/>
            <a:sym typeface="Lat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18779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818779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Libre Caslon Display Regular"/>
        <a:ea typeface="Libre Caslon Display Regular"/>
        <a:cs typeface="Libre Caslon Display Regular"/>
      </a:majorFont>
      <a:minorFont>
        <a:latin typeface="Libre Caslon Display Regular"/>
        <a:ea typeface="Libre Caslon Display Regular"/>
        <a:cs typeface="Libre Caslon Display Regular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6F6F3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Lato Bold"/>
            <a:ea typeface="Lato Bold"/>
            <a:cs typeface="Lato Bold"/>
            <a:sym typeface="Lat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18779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818779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126</Words>
  <Application>Microsoft Office PowerPoint</Application>
  <PresentationFormat>사용자 지정</PresentationFormat>
  <Paragraphs>36</Paragraphs>
  <Slides>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Lato Bold</vt:lpstr>
      <vt:lpstr>Lato Regular</vt:lpstr>
      <vt:lpstr>Libre Caslon Display Regular</vt:lpstr>
      <vt:lpstr>Arial</vt:lpstr>
      <vt:lpstr>Lato</vt:lpstr>
      <vt:lpstr>Times New Roman</vt:lpstr>
      <vt:lpstr>21_BasicWhite</vt:lpstr>
      <vt:lpstr>Teeth Segmentation</vt:lpstr>
      <vt:lpstr>Experiment</vt:lpstr>
      <vt:lpstr>Trans Unet</vt:lpstr>
      <vt:lpstr>Hand label data</vt:lpstr>
      <vt:lpstr>Hand label data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</dc:title>
  <dc:creator>추우찬</dc:creator>
  <cp:lastModifiedBy>추 우찬</cp:lastModifiedBy>
  <cp:revision>29</cp:revision>
  <dcterms:modified xsi:type="dcterms:W3CDTF">2022-10-27T05:42:32Z</dcterms:modified>
</cp:coreProperties>
</file>