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579" r:id="rId3"/>
    <p:sldId id="580" r:id="rId4"/>
    <p:sldId id="581" r:id="rId5"/>
    <p:sldId id="582" r:id="rId6"/>
    <p:sldId id="584" r:id="rId7"/>
    <p:sldId id="583" r:id="rId8"/>
    <p:sldId id="585" r:id="rId9"/>
    <p:sldId id="586" r:id="rId10"/>
    <p:sldId id="590" r:id="rId11"/>
    <p:sldId id="591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372" y="3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8A92D-F4C7-418D-AA0B-27DF81DF318F}" type="datetimeFigureOut">
              <a:rPr lang="ko-KR" altLang="en-US" smtClean="0"/>
              <a:t>2023-06-06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7B2F4-6271-4C68-A45F-2CF95A4D4A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50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278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4008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37C18A-B5B6-4F85-8EEE-B68C311C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F55E301-F042-4488-AF4E-2818909EA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C1918E-72D4-441A-BA27-72414F8C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altLang="en-US"/>
              <a:t>데이터 전처리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B7E6BE-938F-4E3D-93C3-29E0D93F2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2DFB6A-8B4E-426F-AF8E-D36EFF88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60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E5F422-E725-47E8-8AE3-F83E72D17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817" y="901442"/>
            <a:ext cx="7696277" cy="393850"/>
          </a:xfrm>
        </p:spPr>
        <p:txBody>
          <a:bodyPr anchor="t">
            <a:noAutofit/>
          </a:bodyPr>
          <a:lstStyle>
            <a:lvl1pPr>
              <a:defRPr sz="2000"/>
            </a:lvl1pPr>
          </a:lstStyle>
          <a:p>
            <a:r>
              <a:rPr lang="ko-KR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제목</a:t>
            </a:r>
            <a:endParaRPr lang="en-US" altLang="ko-KR" sz="4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8173E9-1A39-4D97-862D-9AAA1DE1C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17" y="1643169"/>
            <a:ext cx="11704512" cy="453379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 sz="1400"/>
            </a:lvl2pPr>
            <a:lvl3pPr marL="1143000" indent="-228600">
              <a:buFont typeface="Wingdings" panose="05000000000000000000" pitchFamily="2" charset="2"/>
              <a:buChar char="§"/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100"/>
            </a:lvl4pPr>
            <a:lvl5pPr marL="2057400" indent="-228600">
              <a:buFont typeface="Wingdings" panose="05000000000000000000" pitchFamily="2" charset="2"/>
              <a:buChar char="§"/>
              <a:defRPr sz="1100"/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70BB9E7-7A3E-B0E0-5336-FE1D500CF3DC}"/>
              </a:ext>
            </a:extLst>
          </p:cNvPr>
          <p:cNvSpPr/>
          <p:nvPr userDrawn="1"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2996D45-8BE2-BA5A-917E-7FBF09B6193E}"/>
              </a:ext>
            </a:extLst>
          </p:cNvPr>
          <p:cNvSpPr/>
          <p:nvPr userDrawn="1"/>
        </p:nvSpPr>
        <p:spPr>
          <a:xfrm>
            <a:off x="-1" y="6455884"/>
            <a:ext cx="11495315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41B8BC-2075-4FFA-8A24-9B4C714F6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755" y="6474379"/>
            <a:ext cx="2743200" cy="365125"/>
          </a:xfrm>
        </p:spPr>
        <p:txBody>
          <a:bodyPr/>
          <a:lstStyle/>
          <a:p>
            <a:r>
              <a:rPr lang="ko-KR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전처리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7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FAB65D-D6C5-4234-89CA-0B7EBD30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7197100-8DAA-4337-8448-1D566C27F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5B08D4-5443-468E-BA00-13E16D5C0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altLang="en-US"/>
              <a:t>데이터 전처리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DDE0B3-261A-4B31-8032-A4CDF62B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D79410-CDFF-40A5-8299-E2155D62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28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6C80C3-27AD-42C4-9EFE-EBA81A4B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E46390-B375-40F0-81A0-6890F1B57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6034861-CF0B-4B55-8C05-374518653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FD8AAC7-01B2-4CA7-895F-AF7108B5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altLang="en-US"/>
              <a:t>데이터 전처리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F3ECCC5-CA29-4E20-B85B-30D5D044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DE6EDDF-8251-47C8-8C26-1A259C07D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221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C2BF71-09C4-4F2F-B3A9-6064BB39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0F6432-A6E3-4DEF-B795-0FEE732EA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D800A74-3C7B-420E-9215-CD751C86B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9ADDB0A-E99E-461B-B1C8-88264A5CD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E31DE22-4B96-42F9-BC14-D8BB7614B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D95AED9-6420-4218-A597-3FCE8936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altLang="en-US"/>
              <a:t>데이터 전처리</a:t>
            </a: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F12DE2E-779A-4742-ABA2-C555AC6CF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EB1D5FD-6D0A-4815-A311-42819954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15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CEB3E9-3C12-42FF-8E7B-041383C9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899297-1180-466E-967C-53399412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altLang="en-US"/>
              <a:t>데이터 전처리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3E359B4-7452-4389-9948-565486B9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E42E9F-EC12-4010-BCC5-02C8D3BF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072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6ABD286-B87B-4C9F-B8CD-A0868DF1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altLang="en-US"/>
              <a:t>데이터 전처리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A8110B4-7CB4-43EC-8F20-C257A4381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A5DBEB2-362B-4F51-90CA-B5AE23BA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364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C6C8410-40D7-42CC-B912-133518113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271EFF1-7DA2-47C3-B04E-1CCC6046D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683DCF-2422-4DD7-BBB5-0A524A8C0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o-KR" altLang="en-US"/>
              <a:t>데이터 전처리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3B8061-833E-414B-85FD-0B34A5E61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BF4D82-9A68-4CD9-A211-5D868CD3E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498F36D-A69F-4840-845E-FFD41E5BF651}"/>
              </a:ext>
            </a:extLst>
          </p:cNvPr>
          <p:cNvSpPr/>
          <p:nvPr userDrawn="1"/>
        </p:nvSpPr>
        <p:spPr>
          <a:xfrm>
            <a:off x="11594434" y="6501402"/>
            <a:ext cx="4331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3C62EA1-CC63-4244-81CE-9A8D7C1B5CCE}" type="slidenum">
              <a:rPr lang="id-ID" altLang="ko-KR" sz="1500" b="1" kern="1200" smtClean="0">
                <a:solidFill>
                  <a:srgbClr val="002060"/>
                </a:solidFill>
                <a:latin typeface="+mj-ea"/>
                <a:ea typeface="+mn-ea"/>
                <a:cs typeface="+mn-cs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500" b="1" kern="1200" dirty="0">
              <a:solidFill>
                <a:srgbClr val="002060"/>
              </a:solidFill>
              <a:latin typeface="+mj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5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1E381B1-A175-4FD0-BCE6-3DAB52E53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68" y="1866968"/>
            <a:ext cx="7521404" cy="7600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건설공사 사건 원인 예측</a:t>
            </a:r>
            <a:endParaRPr lang="en-US" alt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60FF3B19-2987-4414-A10D-DAE39386A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234" y="3703111"/>
            <a:ext cx="5267250" cy="818846"/>
          </a:xfrm>
        </p:spPr>
        <p:txBody>
          <a:bodyPr>
            <a:noAutofit/>
          </a:bodyPr>
          <a:lstStyle/>
          <a:p>
            <a:r>
              <a:rPr lang="en-US" altLang="ko-KR" sz="1800" i="1" dirty="0">
                <a:latin typeface="Arial" panose="020B0604020202020204" pitchFamily="34" charset="0"/>
                <a:cs typeface="Arial" panose="020B0604020202020204" pitchFamily="34" charset="0"/>
              </a:rPr>
              <a:t>Jun 2023</a:t>
            </a:r>
          </a:p>
          <a:p>
            <a:endParaRPr lang="en-US" altLang="ko-KR" sz="500" b="1" i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ko-KR" altLang="en-US" sz="1800" b="1" i="1" dirty="0">
                <a:latin typeface="times" panose="02020603050405020304" pitchFamily="18" charset="0"/>
                <a:cs typeface="times" panose="02020603050405020304" pitchFamily="18" charset="0"/>
              </a:rPr>
              <a:t>최창</a:t>
            </a:r>
            <a:r>
              <a:rPr lang="en-US" altLang="ko-KR" sz="1800" b="1" i="1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ko-KR" altLang="en-US" sz="1800" b="1" i="1" dirty="0">
                <a:latin typeface="times" panose="02020603050405020304" pitchFamily="18" charset="0"/>
                <a:cs typeface="times" panose="02020603050405020304" pitchFamily="18" charset="0"/>
              </a:rPr>
              <a:t>정남규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913B53D3-03CF-42A0-A746-48706B44124F}"/>
              </a:ext>
            </a:extLst>
          </p:cNvPr>
          <p:cNvGrpSpPr>
            <a:grpSpLocks/>
          </p:cNvGrpSpPr>
          <p:nvPr/>
        </p:nvGrpSpPr>
        <p:grpSpPr bwMode="auto">
          <a:xfrm>
            <a:off x="9223862" y="1906710"/>
            <a:ext cx="2619688" cy="2810117"/>
            <a:chOff x="3578171" y="93667"/>
            <a:chExt cx="5458101" cy="4537577"/>
          </a:xfrm>
        </p:grpSpPr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93E96062-4775-4454-A519-CD43582507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8171" y="507266"/>
              <a:ext cx="2711450" cy="2111375"/>
              <a:chOff x="4814101" y="1314952"/>
              <a:chExt cx="3614505" cy="2814638"/>
            </a:xfrm>
            <a:solidFill>
              <a:schemeClr val="bg1">
                <a:lumMod val="65000"/>
              </a:schemeClr>
            </a:solidFill>
          </p:grpSpPr>
          <p:sp>
            <p:nvSpPr>
              <p:cNvPr id="149" name="Freeform 182">
                <a:extLst>
                  <a:ext uri="{FF2B5EF4-FFF2-40B4-BE49-F238E27FC236}">
                    <a16:creationId xmlns:a16="http://schemas.microsoft.com/office/drawing/2014/main" id="{D03AABF5-3B5A-4C17-ACF1-36FBB4F41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0738" y="1314952"/>
                <a:ext cx="247598" cy="198929"/>
              </a:xfrm>
              <a:custGeom>
                <a:avLst/>
                <a:gdLst>
                  <a:gd name="T0" fmla="*/ 77 w 77"/>
                  <a:gd name="T1" fmla="*/ 7 h 62"/>
                  <a:gd name="T2" fmla="*/ 68 w 77"/>
                  <a:gd name="T3" fmla="*/ 10 h 62"/>
                  <a:gd name="T4" fmla="*/ 75 w 77"/>
                  <a:gd name="T5" fmla="*/ 1 h 62"/>
                  <a:gd name="T6" fmla="*/ 65 w 77"/>
                  <a:gd name="T7" fmla="*/ 5 h 62"/>
                  <a:gd name="T8" fmla="*/ 53 w 77"/>
                  <a:gd name="T9" fmla="*/ 0 h 62"/>
                  <a:gd name="T10" fmla="*/ 38 w 77"/>
                  <a:gd name="T11" fmla="*/ 15 h 62"/>
                  <a:gd name="T12" fmla="*/ 38 w 77"/>
                  <a:gd name="T13" fmla="*/ 19 h 62"/>
                  <a:gd name="T14" fmla="*/ 6 w 77"/>
                  <a:gd name="T15" fmla="*/ 3 h 62"/>
                  <a:gd name="T16" fmla="*/ 3 w 77"/>
                  <a:gd name="T17" fmla="*/ 10 h 62"/>
                  <a:gd name="T18" fmla="*/ 10 w 77"/>
                  <a:gd name="T19" fmla="*/ 24 h 62"/>
                  <a:gd name="T20" fmla="*/ 3 w 77"/>
                  <a:gd name="T21" fmla="*/ 22 h 62"/>
                  <a:gd name="T22" fmla="*/ 3 w 77"/>
                  <a:gd name="T23" fmla="*/ 22 h 62"/>
                  <a:gd name="T24" fmla="*/ 16 w 77"/>
                  <a:gd name="T25" fmla="*/ 37 h 62"/>
                  <a:gd name="T26" fmla="*/ 12 w 77"/>
                  <a:gd name="T27" fmla="*/ 38 h 62"/>
                  <a:gd name="T28" fmla="*/ 9 w 77"/>
                  <a:gd name="T29" fmla="*/ 38 h 62"/>
                  <a:gd name="T30" fmla="*/ 24 w 77"/>
                  <a:gd name="T31" fmla="*/ 48 h 62"/>
                  <a:gd name="T32" fmla="*/ 4 w 77"/>
                  <a:gd name="T33" fmla="*/ 55 h 62"/>
                  <a:gd name="T34" fmla="*/ 0 w 77"/>
                  <a:gd name="T35" fmla="*/ 55 h 62"/>
                  <a:gd name="T36" fmla="*/ 24 w 77"/>
                  <a:gd name="T37" fmla="*/ 62 h 62"/>
                  <a:gd name="T38" fmla="*/ 69 w 77"/>
                  <a:gd name="T39" fmla="*/ 17 h 62"/>
                  <a:gd name="T40" fmla="*/ 69 w 77"/>
                  <a:gd name="T41" fmla="*/ 15 h 62"/>
                  <a:gd name="T42" fmla="*/ 77 w 77"/>
                  <a:gd name="T43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" h="62">
                    <a:moveTo>
                      <a:pt x="77" y="7"/>
                    </a:moveTo>
                    <a:cubicBezTo>
                      <a:pt x="74" y="8"/>
                      <a:pt x="71" y="9"/>
                      <a:pt x="68" y="10"/>
                    </a:cubicBezTo>
                    <a:cubicBezTo>
                      <a:pt x="71" y="8"/>
                      <a:pt x="74" y="4"/>
                      <a:pt x="75" y="1"/>
                    </a:cubicBezTo>
                    <a:cubicBezTo>
                      <a:pt x="72" y="3"/>
                      <a:pt x="68" y="4"/>
                      <a:pt x="65" y="5"/>
                    </a:cubicBezTo>
                    <a:cubicBezTo>
                      <a:pt x="62" y="2"/>
                      <a:pt x="58" y="0"/>
                      <a:pt x="53" y="0"/>
                    </a:cubicBezTo>
                    <a:cubicBezTo>
                      <a:pt x="45" y="0"/>
                      <a:pt x="38" y="7"/>
                      <a:pt x="38" y="15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25" y="18"/>
                      <a:pt x="13" y="12"/>
                      <a:pt x="6" y="3"/>
                    </a:cubicBezTo>
                    <a:cubicBezTo>
                      <a:pt x="4" y="5"/>
                      <a:pt x="3" y="8"/>
                      <a:pt x="3" y="10"/>
                    </a:cubicBezTo>
                    <a:cubicBezTo>
                      <a:pt x="3" y="16"/>
                      <a:pt x="6" y="21"/>
                      <a:pt x="10" y="24"/>
                    </a:cubicBezTo>
                    <a:cubicBezTo>
                      <a:pt x="8" y="24"/>
                      <a:pt x="5" y="23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9"/>
                      <a:pt x="9" y="36"/>
                      <a:pt x="16" y="37"/>
                    </a:cubicBezTo>
                    <a:cubicBezTo>
                      <a:pt x="15" y="38"/>
                      <a:pt x="13" y="38"/>
                      <a:pt x="12" y="38"/>
                    </a:cubicBezTo>
                    <a:cubicBezTo>
                      <a:pt x="11" y="38"/>
                      <a:pt x="10" y="38"/>
                      <a:pt x="9" y="38"/>
                    </a:cubicBezTo>
                    <a:cubicBezTo>
                      <a:pt x="11" y="44"/>
                      <a:pt x="17" y="48"/>
                      <a:pt x="24" y="48"/>
                    </a:cubicBezTo>
                    <a:cubicBezTo>
                      <a:pt x="18" y="53"/>
                      <a:pt x="11" y="55"/>
                      <a:pt x="4" y="55"/>
                    </a:cubicBezTo>
                    <a:cubicBezTo>
                      <a:pt x="3" y="55"/>
                      <a:pt x="1" y="55"/>
                      <a:pt x="0" y="55"/>
                    </a:cubicBezTo>
                    <a:cubicBezTo>
                      <a:pt x="7" y="59"/>
                      <a:pt x="15" y="62"/>
                      <a:pt x="24" y="62"/>
                    </a:cubicBezTo>
                    <a:cubicBezTo>
                      <a:pt x="53" y="62"/>
                      <a:pt x="69" y="38"/>
                      <a:pt x="69" y="17"/>
                    </a:cubicBezTo>
                    <a:cubicBezTo>
                      <a:pt x="69" y="17"/>
                      <a:pt x="69" y="16"/>
                      <a:pt x="69" y="15"/>
                    </a:cubicBezTo>
                    <a:cubicBezTo>
                      <a:pt x="72" y="13"/>
                      <a:pt x="75" y="10"/>
                      <a:pt x="77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0" name="Freeform 184">
                <a:extLst>
                  <a:ext uri="{FF2B5EF4-FFF2-40B4-BE49-F238E27FC236}">
                    <a16:creationId xmlns:a16="http://schemas.microsoft.com/office/drawing/2014/main" id="{A24B8412-20F9-4920-887B-F6DA8A1D5E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45639" y="2081041"/>
                <a:ext cx="247597" cy="245487"/>
              </a:xfrm>
              <a:custGeom>
                <a:avLst/>
                <a:gdLst>
                  <a:gd name="T0" fmla="*/ 38 w 77"/>
                  <a:gd name="T1" fmla="*/ 0 h 77"/>
                  <a:gd name="T2" fmla="*/ 0 w 77"/>
                  <a:gd name="T3" fmla="*/ 39 h 77"/>
                  <a:gd name="T4" fmla="*/ 38 w 77"/>
                  <a:gd name="T5" fmla="*/ 77 h 77"/>
                  <a:gd name="T6" fmla="*/ 77 w 77"/>
                  <a:gd name="T7" fmla="*/ 39 h 77"/>
                  <a:gd name="T8" fmla="*/ 38 w 77"/>
                  <a:gd name="T9" fmla="*/ 0 h 77"/>
                  <a:gd name="T10" fmla="*/ 24 w 77"/>
                  <a:gd name="T11" fmla="*/ 39 h 77"/>
                  <a:gd name="T12" fmla="*/ 38 w 77"/>
                  <a:gd name="T13" fmla="*/ 24 h 77"/>
                  <a:gd name="T14" fmla="*/ 53 w 77"/>
                  <a:gd name="T15" fmla="*/ 39 h 77"/>
                  <a:gd name="T16" fmla="*/ 38 w 77"/>
                  <a:gd name="T17" fmla="*/ 53 h 77"/>
                  <a:gd name="T18" fmla="*/ 24 w 77"/>
                  <a:gd name="T19" fmla="*/ 39 h 77"/>
                  <a:gd name="T20" fmla="*/ 70 w 77"/>
                  <a:gd name="T21" fmla="*/ 52 h 77"/>
                  <a:gd name="T22" fmla="*/ 70 w 77"/>
                  <a:gd name="T23" fmla="*/ 52 h 77"/>
                  <a:gd name="T24" fmla="*/ 56 w 77"/>
                  <a:gd name="T25" fmla="*/ 46 h 77"/>
                  <a:gd name="T26" fmla="*/ 58 w 77"/>
                  <a:gd name="T27" fmla="*/ 39 h 77"/>
                  <a:gd name="T28" fmla="*/ 56 w 77"/>
                  <a:gd name="T29" fmla="*/ 31 h 77"/>
                  <a:gd name="T30" fmla="*/ 66 w 77"/>
                  <a:gd name="T31" fmla="*/ 27 h 77"/>
                  <a:gd name="T32" fmla="*/ 70 w 77"/>
                  <a:gd name="T33" fmla="*/ 26 h 77"/>
                  <a:gd name="T34" fmla="*/ 72 w 77"/>
                  <a:gd name="T35" fmla="*/ 39 h 77"/>
                  <a:gd name="T36" fmla="*/ 70 w 77"/>
                  <a:gd name="T37" fmla="*/ 52 h 77"/>
                  <a:gd name="T38" fmla="*/ 51 w 77"/>
                  <a:gd name="T39" fmla="*/ 7 h 77"/>
                  <a:gd name="T40" fmla="*/ 51 w 77"/>
                  <a:gd name="T41" fmla="*/ 7 h 77"/>
                  <a:gd name="T42" fmla="*/ 51 w 77"/>
                  <a:gd name="T43" fmla="*/ 7 h 77"/>
                  <a:gd name="T44" fmla="*/ 46 w 77"/>
                  <a:gd name="T45" fmla="*/ 21 h 77"/>
                  <a:gd name="T46" fmla="*/ 38 w 77"/>
                  <a:gd name="T47" fmla="*/ 19 h 77"/>
                  <a:gd name="T48" fmla="*/ 31 w 77"/>
                  <a:gd name="T49" fmla="*/ 21 h 77"/>
                  <a:gd name="T50" fmla="*/ 28 w 77"/>
                  <a:gd name="T51" fmla="*/ 14 h 77"/>
                  <a:gd name="T52" fmla="*/ 25 w 77"/>
                  <a:gd name="T53" fmla="*/ 7 h 77"/>
                  <a:gd name="T54" fmla="*/ 38 w 77"/>
                  <a:gd name="T55" fmla="*/ 5 h 77"/>
                  <a:gd name="T56" fmla="*/ 51 w 77"/>
                  <a:gd name="T57" fmla="*/ 7 h 77"/>
                  <a:gd name="T58" fmla="*/ 7 w 77"/>
                  <a:gd name="T59" fmla="*/ 26 h 77"/>
                  <a:gd name="T60" fmla="*/ 14 w 77"/>
                  <a:gd name="T61" fmla="*/ 29 h 77"/>
                  <a:gd name="T62" fmla="*/ 20 w 77"/>
                  <a:gd name="T63" fmla="*/ 31 h 77"/>
                  <a:gd name="T64" fmla="*/ 19 w 77"/>
                  <a:gd name="T65" fmla="*/ 39 h 77"/>
                  <a:gd name="T66" fmla="*/ 20 w 77"/>
                  <a:gd name="T67" fmla="*/ 46 h 77"/>
                  <a:gd name="T68" fmla="*/ 7 w 77"/>
                  <a:gd name="T69" fmla="*/ 52 h 77"/>
                  <a:gd name="T70" fmla="*/ 4 w 77"/>
                  <a:gd name="T71" fmla="*/ 39 h 77"/>
                  <a:gd name="T72" fmla="*/ 7 w 77"/>
                  <a:gd name="T73" fmla="*/ 26 h 77"/>
                  <a:gd name="T74" fmla="*/ 25 w 77"/>
                  <a:gd name="T75" fmla="*/ 70 h 77"/>
                  <a:gd name="T76" fmla="*/ 27 w 77"/>
                  <a:gd name="T77" fmla="*/ 66 h 77"/>
                  <a:gd name="T78" fmla="*/ 31 w 77"/>
                  <a:gd name="T79" fmla="*/ 57 h 77"/>
                  <a:gd name="T80" fmla="*/ 38 w 77"/>
                  <a:gd name="T81" fmla="*/ 58 h 77"/>
                  <a:gd name="T82" fmla="*/ 46 w 77"/>
                  <a:gd name="T83" fmla="*/ 57 h 77"/>
                  <a:gd name="T84" fmla="*/ 51 w 77"/>
                  <a:gd name="T85" fmla="*/ 70 h 77"/>
                  <a:gd name="T86" fmla="*/ 51 w 77"/>
                  <a:gd name="T87" fmla="*/ 70 h 77"/>
                  <a:gd name="T88" fmla="*/ 51 w 77"/>
                  <a:gd name="T89" fmla="*/ 70 h 77"/>
                  <a:gd name="T90" fmla="*/ 38 w 77"/>
                  <a:gd name="T91" fmla="*/ 73 h 77"/>
                  <a:gd name="T92" fmla="*/ 25 w 77"/>
                  <a:gd name="T93" fmla="*/ 7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7" h="77">
                    <a:moveTo>
                      <a:pt x="38" y="0"/>
                    </a:moveTo>
                    <a:cubicBezTo>
                      <a:pt x="17" y="0"/>
                      <a:pt x="0" y="17"/>
                      <a:pt x="0" y="39"/>
                    </a:cubicBezTo>
                    <a:cubicBezTo>
                      <a:pt x="0" y="60"/>
                      <a:pt x="17" y="77"/>
                      <a:pt x="38" y="77"/>
                    </a:cubicBezTo>
                    <a:cubicBezTo>
                      <a:pt x="60" y="77"/>
                      <a:pt x="77" y="60"/>
                      <a:pt x="77" y="39"/>
                    </a:cubicBezTo>
                    <a:cubicBezTo>
                      <a:pt x="77" y="17"/>
                      <a:pt x="60" y="0"/>
                      <a:pt x="38" y="0"/>
                    </a:cubicBezTo>
                    <a:close/>
                    <a:moveTo>
                      <a:pt x="24" y="39"/>
                    </a:moveTo>
                    <a:cubicBezTo>
                      <a:pt x="24" y="31"/>
                      <a:pt x="30" y="24"/>
                      <a:pt x="38" y="24"/>
                    </a:cubicBezTo>
                    <a:cubicBezTo>
                      <a:pt x="46" y="24"/>
                      <a:pt x="53" y="31"/>
                      <a:pt x="53" y="39"/>
                    </a:cubicBezTo>
                    <a:cubicBezTo>
                      <a:pt x="53" y="47"/>
                      <a:pt x="46" y="53"/>
                      <a:pt x="38" y="53"/>
                    </a:cubicBezTo>
                    <a:cubicBezTo>
                      <a:pt x="30" y="53"/>
                      <a:pt x="24" y="47"/>
                      <a:pt x="24" y="39"/>
                    </a:cubicBezTo>
                    <a:close/>
                    <a:moveTo>
                      <a:pt x="70" y="52"/>
                    </a:moveTo>
                    <a:cubicBezTo>
                      <a:pt x="70" y="52"/>
                      <a:pt x="70" y="52"/>
                      <a:pt x="70" y="52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4"/>
                      <a:pt x="58" y="41"/>
                      <a:pt x="58" y="39"/>
                    </a:cubicBezTo>
                    <a:cubicBezTo>
                      <a:pt x="58" y="36"/>
                      <a:pt x="57" y="34"/>
                      <a:pt x="56" y="31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1" y="30"/>
                      <a:pt x="72" y="34"/>
                      <a:pt x="72" y="39"/>
                    </a:cubicBezTo>
                    <a:cubicBezTo>
                      <a:pt x="72" y="43"/>
                      <a:pt x="71" y="48"/>
                      <a:pt x="70" y="52"/>
                    </a:cubicBezTo>
                    <a:close/>
                    <a:moveTo>
                      <a:pt x="51" y="7"/>
                    </a:moveTo>
                    <a:cubicBezTo>
                      <a:pt x="51" y="7"/>
                      <a:pt x="51" y="7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3" y="20"/>
                      <a:pt x="41" y="19"/>
                      <a:pt x="38" y="19"/>
                    </a:cubicBezTo>
                    <a:cubicBezTo>
                      <a:pt x="36" y="19"/>
                      <a:pt x="33" y="20"/>
                      <a:pt x="31" y="21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9" y="6"/>
                      <a:pt x="34" y="5"/>
                      <a:pt x="38" y="5"/>
                    </a:cubicBezTo>
                    <a:cubicBezTo>
                      <a:pt x="43" y="5"/>
                      <a:pt x="47" y="6"/>
                      <a:pt x="51" y="7"/>
                    </a:cubicBezTo>
                    <a:close/>
                    <a:moveTo>
                      <a:pt x="7" y="26"/>
                    </a:moveTo>
                    <a:cubicBezTo>
                      <a:pt x="14" y="29"/>
                      <a:pt x="14" y="29"/>
                      <a:pt x="14" y="29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19" y="34"/>
                      <a:pt x="19" y="36"/>
                      <a:pt x="19" y="39"/>
                    </a:cubicBezTo>
                    <a:cubicBezTo>
                      <a:pt x="19" y="41"/>
                      <a:pt x="19" y="44"/>
                      <a:pt x="20" y="46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5" y="48"/>
                      <a:pt x="4" y="43"/>
                      <a:pt x="4" y="39"/>
                    </a:cubicBezTo>
                    <a:cubicBezTo>
                      <a:pt x="4" y="34"/>
                      <a:pt x="5" y="30"/>
                      <a:pt x="7" y="26"/>
                    </a:cubicBezTo>
                    <a:close/>
                    <a:moveTo>
                      <a:pt x="25" y="70"/>
                    </a:moveTo>
                    <a:cubicBezTo>
                      <a:pt x="27" y="66"/>
                      <a:pt x="27" y="66"/>
                      <a:pt x="27" y="66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3" y="58"/>
                      <a:pt x="36" y="58"/>
                      <a:pt x="38" y="58"/>
                    </a:cubicBezTo>
                    <a:cubicBezTo>
                      <a:pt x="41" y="58"/>
                      <a:pt x="43" y="58"/>
                      <a:pt x="46" y="57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47" y="72"/>
                      <a:pt x="43" y="73"/>
                      <a:pt x="38" y="73"/>
                    </a:cubicBezTo>
                    <a:cubicBezTo>
                      <a:pt x="34" y="73"/>
                      <a:pt x="29" y="72"/>
                      <a:pt x="25" y="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1" name="Freeform 187">
                <a:extLst>
                  <a:ext uri="{FF2B5EF4-FFF2-40B4-BE49-F238E27FC236}">
                    <a16:creationId xmlns:a16="http://schemas.microsoft.com/office/drawing/2014/main" id="{60CBC540-7A66-4A16-80B2-61FE98BE7A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17121" y="2282086"/>
                <a:ext cx="209507" cy="171418"/>
              </a:xfrm>
              <a:custGeom>
                <a:avLst/>
                <a:gdLst>
                  <a:gd name="T0" fmla="*/ 66 w 66"/>
                  <a:gd name="T1" fmla="*/ 29 h 54"/>
                  <a:gd name="T2" fmla="*/ 58 w 66"/>
                  <a:gd name="T3" fmla="*/ 13 h 54"/>
                  <a:gd name="T4" fmla="*/ 46 w 66"/>
                  <a:gd name="T5" fmla="*/ 13 h 54"/>
                  <a:gd name="T6" fmla="*/ 46 w 66"/>
                  <a:gd name="T7" fmla="*/ 4 h 54"/>
                  <a:gd name="T8" fmla="*/ 42 w 66"/>
                  <a:gd name="T9" fmla="*/ 0 h 54"/>
                  <a:gd name="T10" fmla="*/ 4 w 66"/>
                  <a:gd name="T11" fmla="*/ 0 h 54"/>
                  <a:gd name="T12" fmla="*/ 0 w 66"/>
                  <a:gd name="T13" fmla="*/ 4 h 54"/>
                  <a:gd name="T14" fmla="*/ 0 w 66"/>
                  <a:gd name="T15" fmla="*/ 37 h 54"/>
                  <a:gd name="T16" fmla="*/ 4 w 66"/>
                  <a:gd name="T17" fmla="*/ 41 h 54"/>
                  <a:gd name="T18" fmla="*/ 10 w 66"/>
                  <a:gd name="T19" fmla="*/ 41 h 54"/>
                  <a:gd name="T20" fmla="*/ 9 w 66"/>
                  <a:gd name="T21" fmla="*/ 46 h 54"/>
                  <a:gd name="T22" fmla="*/ 17 w 66"/>
                  <a:gd name="T23" fmla="*/ 54 h 54"/>
                  <a:gd name="T24" fmla="*/ 25 w 66"/>
                  <a:gd name="T25" fmla="*/ 46 h 54"/>
                  <a:gd name="T26" fmla="*/ 24 w 66"/>
                  <a:gd name="T27" fmla="*/ 41 h 54"/>
                  <a:gd name="T28" fmla="*/ 47 w 66"/>
                  <a:gd name="T29" fmla="*/ 41 h 54"/>
                  <a:gd name="T30" fmla="*/ 46 w 66"/>
                  <a:gd name="T31" fmla="*/ 46 h 54"/>
                  <a:gd name="T32" fmla="*/ 54 w 66"/>
                  <a:gd name="T33" fmla="*/ 54 h 54"/>
                  <a:gd name="T34" fmla="*/ 62 w 66"/>
                  <a:gd name="T35" fmla="*/ 46 h 54"/>
                  <a:gd name="T36" fmla="*/ 61 w 66"/>
                  <a:gd name="T37" fmla="*/ 41 h 54"/>
                  <a:gd name="T38" fmla="*/ 66 w 66"/>
                  <a:gd name="T39" fmla="*/ 41 h 54"/>
                  <a:gd name="T40" fmla="*/ 66 w 66"/>
                  <a:gd name="T41" fmla="*/ 29 h 54"/>
                  <a:gd name="T42" fmla="*/ 46 w 66"/>
                  <a:gd name="T43" fmla="*/ 29 h 54"/>
                  <a:gd name="T44" fmla="*/ 46 w 66"/>
                  <a:gd name="T45" fmla="*/ 19 h 54"/>
                  <a:gd name="T46" fmla="*/ 54 w 66"/>
                  <a:gd name="T47" fmla="*/ 19 h 54"/>
                  <a:gd name="T48" fmla="*/ 59 w 66"/>
                  <a:gd name="T49" fmla="*/ 29 h 54"/>
                  <a:gd name="T50" fmla="*/ 46 w 66"/>
                  <a:gd name="T51" fmla="*/ 2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54">
                    <a:moveTo>
                      <a:pt x="66" y="29"/>
                    </a:moveTo>
                    <a:cubicBezTo>
                      <a:pt x="58" y="13"/>
                      <a:pt x="58" y="13"/>
                      <a:pt x="58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2"/>
                      <a:pt x="44" y="0"/>
                      <a:pt x="4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4"/>
                      <a:pt x="9" y="46"/>
                    </a:cubicBezTo>
                    <a:cubicBezTo>
                      <a:pt x="9" y="50"/>
                      <a:pt x="12" y="54"/>
                      <a:pt x="17" y="54"/>
                    </a:cubicBezTo>
                    <a:cubicBezTo>
                      <a:pt x="21" y="54"/>
                      <a:pt x="25" y="50"/>
                      <a:pt x="25" y="46"/>
                    </a:cubicBezTo>
                    <a:cubicBezTo>
                      <a:pt x="25" y="44"/>
                      <a:pt x="25" y="43"/>
                      <a:pt x="24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3"/>
                      <a:pt x="46" y="44"/>
                      <a:pt x="46" y="46"/>
                    </a:cubicBezTo>
                    <a:cubicBezTo>
                      <a:pt x="46" y="50"/>
                      <a:pt x="49" y="54"/>
                      <a:pt x="54" y="54"/>
                    </a:cubicBezTo>
                    <a:cubicBezTo>
                      <a:pt x="59" y="54"/>
                      <a:pt x="62" y="50"/>
                      <a:pt x="62" y="46"/>
                    </a:cubicBezTo>
                    <a:cubicBezTo>
                      <a:pt x="62" y="44"/>
                      <a:pt x="62" y="43"/>
                      <a:pt x="61" y="41"/>
                    </a:cubicBezTo>
                    <a:cubicBezTo>
                      <a:pt x="66" y="41"/>
                      <a:pt x="66" y="41"/>
                      <a:pt x="66" y="41"/>
                    </a:cubicBezTo>
                    <a:lnTo>
                      <a:pt x="66" y="29"/>
                    </a:lnTo>
                    <a:close/>
                    <a:moveTo>
                      <a:pt x="46" y="29"/>
                    </a:moveTo>
                    <a:cubicBezTo>
                      <a:pt x="46" y="19"/>
                      <a:pt x="46" y="19"/>
                      <a:pt x="46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9" y="29"/>
                      <a:pt x="59" y="29"/>
                      <a:pt x="59" y="29"/>
                    </a:cubicBezTo>
                    <a:lnTo>
                      <a:pt x="46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2" name="Freeform 197">
                <a:extLst>
                  <a:ext uri="{FF2B5EF4-FFF2-40B4-BE49-F238E27FC236}">
                    <a16:creationId xmlns:a16="http://schemas.microsoft.com/office/drawing/2014/main" id="{723281F7-05B8-4B51-B708-698E54D709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42551" y="1630275"/>
                <a:ext cx="211622" cy="184116"/>
              </a:xfrm>
              <a:custGeom>
                <a:avLst/>
                <a:gdLst>
                  <a:gd name="T0" fmla="*/ 66 w 66"/>
                  <a:gd name="T1" fmla="*/ 19 h 58"/>
                  <a:gd name="T2" fmla="*/ 47 w 66"/>
                  <a:gd name="T3" fmla="*/ 0 h 58"/>
                  <a:gd name="T4" fmla="*/ 33 w 66"/>
                  <a:gd name="T5" fmla="*/ 6 h 58"/>
                  <a:gd name="T6" fmla="*/ 19 w 66"/>
                  <a:gd name="T7" fmla="*/ 0 h 58"/>
                  <a:gd name="T8" fmla="*/ 0 w 66"/>
                  <a:gd name="T9" fmla="*/ 19 h 58"/>
                  <a:gd name="T10" fmla="*/ 6 w 66"/>
                  <a:gd name="T11" fmla="*/ 33 h 58"/>
                  <a:gd name="T12" fmla="*/ 6 w 66"/>
                  <a:gd name="T13" fmla="*/ 33 h 58"/>
                  <a:gd name="T14" fmla="*/ 26 w 66"/>
                  <a:gd name="T15" fmla="*/ 54 h 58"/>
                  <a:gd name="T16" fmla="*/ 33 w 66"/>
                  <a:gd name="T17" fmla="*/ 58 h 58"/>
                  <a:gd name="T18" fmla="*/ 39 w 66"/>
                  <a:gd name="T19" fmla="*/ 54 h 58"/>
                  <a:gd name="T20" fmla="*/ 59 w 66"/>
                  <a:gd name="T21" fmla="*/ 33 h 58"/>
                  <a:gd name="T22" fmla="*/ 59 w 66"/>
                  <a:gd name="T23" fmla="*/ 33 h 58"/>
                  <a:gd name="T24" fmla="*/ 66 w 66"/>
                  <a:gd name="T25" fmla="*/ 19 h 58"/>
                  <a:gd name="T26" fmla="*/ 54 w 66"/>
                  <a:gd name="T27" fmla="*/ 27 h 58"/>
                  <a:gd name="T28" fmla="*/ 33 w 66"/>
                  <a:gd name="T29" fmla="*/ 48 h 58"/>
                  <a:gd name="T30" fmla="*/ 33 w 66"/>
                  <a:gd name="T31" fmla="*/ 48 h 58"/>
                  <a:gd name="T32" fmla="*/ 32 w 66"/>
                  <a:gd name="T33" fmla="*/ 48 h 58"/>
                  <a:gd name="T34" fmla="*/ 11 w 66"/>
                  <a:gd name="T35" fmla="*/ 27 h 58"/>
                  <a:gd name="T36" fmla="*/ 8 w 66"/>
                  <a:gd name="T37" fmla="*/ 19 h 58"/>
                  <a:gd name="T38" fmla="*/ 19 w 66"/>
                  <a:gd name="T39" fmla="*/ 8 h 58"/>
                  <a:gd name="T40" fmla="*/ 27 w 66"/>
                  <a:gd name="T41" fmla="*/ 12 h 58"/>
                  <a:gd name="T42" fmla="*/ 33 w 66"/>
                  <a:gd name="T43" fmla="*/ 19 h 58"/>
                  <a:gd name="T44" fmla="*/ 39 w 66"/>
                  <a:gd name="T45" fmla="*/ 12 h 58"/>
                  <a:gd name="T46" fmla="*/ 47 w 66"/>
                  <a:gd name="T47" fmla="*/ 8 h 58"/>
                  <a:gd name="T48" fmla="*/ 57 w 66"/>
                  <a:gd name="T49" fmla="*/ 19 h 58"/>
                  <a:gd name="T50" fmla="*/ 54 w 66"/>
                  <a:gd name="T51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58">
                    <a:moveTo>
                      <a:pt x="66" y="19"/>
                    </a:moveTo>
                    <a:cubicBezTo>
                      <a:pt x="66" y="9"/>
                      <a:pt x="57" y="0"/>
                      <a:pt x="47" y="0"/>
                    </a:cubicBezTo>
                    <a:cubicBezTo>
                      <a:pt x="41" y="0"/>
                      <a:pt x="36" y="3"/>
                      <a:pt x="33" y="6"/>
                    </a:cubicBezTo>
                    <a:cubicBezTo>
                      <a:pt x="29" y="3"/>
                      <a:pt x="24" y="0"/>
                      <a:pt x="19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25"/>
                      <a:pt x="2" y="30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8" y="56"/>
                      <a:pt x="31" y="58"/>
                      <a:pt x="33" y="58"/>
                    </a:cubicBezTo>
                    <a:cubicBezTo>
                      <a:pt x="35" y="58"/>
                      <a:pt x="37" y="56"/>
                      <a:pt x="39" y="5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63" y="30"/>
                      <a:pt x="66" y="25"/>
                      <a:pt x="66" y="19"/>
                    </a:cubicBezTo>
                    <a:close/>
                    <a:moveTo>
                      <a:pt x="54" y="27"/>
                    </a:move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5"/>
                      <a:pt x="8" y="22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2" y="8"/>
                      <a:pt x="24" y="10"/>
                      <a:pt x="27" y="12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41" y="10"/>
                      <a:pt x="44" y="8"/>
                      <a:pt x="47" y="8"/>
                    </a:cubicBezTo>
                    <a:cubicBezTo>
                      <a:pt x="53" y="8"/>
                      <a:pt x="57" y="13"/>
                      <a:pt x="57" y="19"/>
                    </a:cubicBezTo>
                    <a:cubicBezTo>
                      <a:pt x="57" y="22"/>
                      <a:pt x="56" y="25"/>
                      <a:pt x="54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3" name="Freeform 201">
                <a:extLst>
                  <a:ext uri="{FF2B5EF4-FFF2-40B4-BE49-F238E27FC236}">
                    <a16:creationId xmlns:a16="http://schemas.microsoft.com/office/drawing/2014/main" id="{BA37E95C-E48D-4212-B3EC-D087D4EE4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6609" y="1515997"/>
                <a:ext cx="196808" cy="190464"/>
              </a:xfrm>
              <a:custGeom>
                <a:avLst/>
                <a:gdLst>
                  <a:gd name="T0" fmla="*/ 39 w 62"/>
                  <a:gd name="T1" fmla="*/ 42 h 60"/>
                  <a:gd name="T2" fmla="*/ 37 w 62"/>
                  <a:gd name="T3" fmla="*/ 38 h 60"/>
                  <a:gd name="T4" fmla="*/ 43 w 62"/>
                  <a:gd name="T5" fmla="*/ 27 h 60"/>
                  <a:gd name="T6" fmla="*/ 44 w 62"/>
                  <a:gd name="T7" fmla="*/ 19 h 60"/>
                  <a:gd name="T8" fmla="*/ 31 w 62"/>
                  <a:gd name="T9" fmla="*/ 0 h 60"/>
                  <a:gd name="T10" fmla="*/ 18 w 62"/>
                  <a:gd name="T11" fmla="*/ 19 h 60"/>
                  <a:gd name="T12" fmla="*/ 20 w 62"/>
                  <a:gd name="T13" fmla="*/ 27 h 60"/>
                  <a:gd name="T14" fmla="*/ 25 w 62"/>
                  <a:gd name="T15" fmla="*/ 38 h 60"/>
                  <a:gd name="T16" fmla="*/ 23 w 62"/>
                  <a:gd name="T17" fmla="*/ 42 h 60"/>
                  <a:gd name="T18" fmla="*/ 0 w 62"/>
                  <a:gd name="T19" fmla="*/ 60 h 60"/>
                  <a:gd name="T20" fmla="*/ 31 w 62"/>
                  <a:gd name="T21" fmla="*/ 60 h 60"/>
                  <a:gd name="T22" fmla="*/ 62 w 62"/>
                  <a:gd name="T23" fmla="*/ 60 h 60"/>
                  <a:gd name="T24" fmla="*/ 39 w 62"/>
                  <a:gd name="T25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0">
                    <a:moveTo>
                      <a:pt x="39" y="42"/>
                    </a:moveTo>
                    <a:cubicBezTo>
                      <a:pt x="37" y="42"/>
                      <a:pt x="37" y="38"/>
                      <a:pt x="37" y="38"/>
                    </a:cubicBezTo>
                    <a:cubicBezTo>
                      <a:pt x="37" y="38"/>
                      <a:pt x="42" y="33"/>
                      <a:pt x="43" y="27"/>
                    </a:cubicBezTo>
                    <a:cubicBezTo>
                      <a:pt x="45" y="27"/>
                      <a:pt x="47" y="21"/>
                      <a:pt x="44" y="19"/>
                    </a:cubicBezTo>
                    <a:cubicBezTo>
                      <a:pt x="44" y="16"/>
                      <a:pt x="48" y="0"/>
                      <a:pt x="31" y="0"/>
                    </a:cubicBezTo>
                    <a:cubicBezTo>
                      <a:pt x="15" y="0"/>
                      <a:pt x="18" y="16"/>
                      <a:pt x="18" y="19"/>
                    </a:cubicBezTo>
                    <a:cubicBezTo>
                      <a:pt x="15" y="21"/>
                      <a:pt x="17" y="27"/>
                      <a:pt x="20" y="27"/>
                    </a:cubicBezTo>
                    <a:cubicBezTo>
                      <a:pt x="21" y="33"/>
                      <a:pt x="25" y="38"/>
                      <a:pt x="25" y="38"/>
                    </a:cubicBezTo>
                    <a:cubicBezTo>
                      <a:pt x="25" y="38"/>
                      <a:pt x="25" y="42"/>
                      <a:pt x="23" y="42"/>
                    </a:cubicBezTo>
                    <a:cubicBezTo>
                      <a:pt x="19" y="43"/>
                      <a:pt x="0" y="51"/>
                      <a:pt x="0" y="6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2" y="51"/>
                      <a:pt x="44" y="43"/>
                      <a:pt x="39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4" name="Freeform 224">
                <a:extLst>
                  <a:ext uri="{FF2B5EF4-FFF2-40B4-BE49-F238E27FC236}">
                    <a16:creationId xmlns:a16="http://schemas.microsoft.com/office/drawing/2014/main" id="{FFDA77AD-BDC7-404D-B561-79482C488C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71606" y="1744554"/>
                <a:ext cx="150251" cy="152371"/>
              </a:xfrm>
              <a:custGeom>
                <a:avLst/>
                <a:gdLst>
                  <a:gd name="T0" fmla="*/ 3 w 47"/>
                  <a:gd name="T1" fmla="*/ 0 h 47"/>
                  <a:gd name="T2" fmla="*/ 21 w 47"/>
                  <a:gd name="T3" fmla="*/ 0 h 47"/>
                  <a:gd name="T4" fmla="*/ 21 w 47"/>
                  <a:gd name="T5" fmla="*/ 3 h 47"/>
                  <a:gd name="T6" fmla="*/ 3 w 47"/>
                  <a:gd name="T7" fmla="*/ 3 h 47"/>
                  <a:gd name="T8" fmla="*/ 3 w 47"/>
                  <a:gd name="T9" fmla="*/ 0 h 47"/>
                  <a:gd name="T10" fmla="*/ 26 w 47"/>
                  <a:gd name="T11" fmla="*/ 0 h 47"/>
                  <a:gd name="T12" fmla="*/ 44 w 47"/>
                  <a:gd name="T13" fmla="*/ 0 h 47"/>
                  <a:gd name="T14" fmla="*/ 44 w 47"/>
                  <a:gd name="T15" fmla="*/ 3 h 47"/>
                  <a:gd name="T16" fmla="*/ 26 w 47"/>
                  <a:gd name="T17" fmla="*/ 3 h 47"/>
                  <a:gd name="T18" fmla="*/ 26 w 47"/>
                  <a:gd name="T19" fmla="*/ 0 h 47"/>
                  <a:gd name="T20" fmla="*/ 43 w 47"/>
                  <a:gd name="T21" fmla="*/ 15 h 47"/>
                  <a:gd name="T22" fmla="*/ 41 w 47"/>
                  <a:gd name="T23" fmla="*/ 15 h 47"/>
                  <a:gd name="T24" fmla="*/ 41 w 47"/>
                  <a:gd name="T25" fmla="*/ 3 h 47"/>
                  <a:gd name="T26" fmla="*/ 29 w 47"/>
                  <a:gd name="T27" fmla="*/ 3 h 47"/>
                  <a:gd name="T28" fmla="*/ 29 w 47"/>
                  <a:gd name="T29" fmla="*/ 15 h 47"/>
                  <a:gd name="T30" fmla="*/ 18 w 47"/>
                  <a:gd name="T31" fmla="*/ 15 h 47"/>
                  <a:gd name="T32" fmla="*/ 18 w 47"/>
                  <a:gd name="T33" fmla="*/ 3 h 47"/>
                  <a:gd name="T34" fmla="*/ 6 w 47"/>
                  <a:gd name="T35" fmla="*/ 3 h 47"/>
                  <a:gd name="T36" fmla="*/ 6 w 47"/>
                  <a:gd name="T37" fmla="*/ 15 h 47"/>
                  <a:gd name="T38" fmla="*/ 4 w 47"/>
                  <a:gd name="T39" fmla="*/ 15 h 47"/>
                  <a:gd name="T40" fmla="*/ 0 w 47"/>
                  <a:gd name="T41" fmla="*/ 18 h 47"/>
                  <a:gd name="T42" fmla="*/ 0 w 47"/>
                  <a:gd name="T43" fmla="*/ 44 h 47"/>
                  <a:gd name="T44" fmla="*/ 4 w 47"/>
                  <a:gd name="T45" fmla="*/ 47 h 47"/>
                  <a:gd name="T46" fmla="*/ 17 w 47"/>
                  <a:gd name="T47" fmla="*/ 47 h 47"/>
                  <a:gd name="T48" fmla="*/ 21 w 47"/>
                  <a:gd name="T49" fmla="*/ 44 h 47"/>
                  <a:gd name="T50" fmla="*/ 21 w 47"/>
                  <a:gd name="T51" fmla="*/ 27 h 47"/>
                  <a:gd name="T52" fmla="*/ 26 w 47"/>
                  <a:gd name="T53" fmla="*/ 27 h 47"/>
                  <a:gd name="T54" fmla="*/ 26 w 47"/>
                  <a:gd name="T55" fmla="*/ 44 h 47"/>
                  <a:gd name="T56" fmla="*/ 30 w 47"/>
                  <a:gd name="T57" fmla="*/ 47 h 47"/>
                  <a:gd name="T58" fmla="*/ 43 w 47"/>
                  <a:gd name="T59" fmla="*/ 47 h 47"/>
                  <a:gd name="T60" fmla="*/ 47 w 47"/>
                  <a:gd name="T61" fmla="*/ 44 h 47"/>
                  <a:gd name="T62" fmla="*/ 47 w 47"/>
                  <a:gd name="T63" fmla="*/ 18 h 47"/>
                  <a:gd name="T64" fmla="*/ 43 w 47"/>
                  <a:gd name="T65" fmla="*/ 15 h 47"/>
                  <a:gd name="T66" fmla="*/ 16 w 47"/>
                  <a:gd name="T67" fmla="*/ 44 h 47"/>
                  <a:gd name="T68" fmla="*/ 5 w 47"/>
                  <a:gd name="T69" fmla="*/ 44 h 47"/>
                  <a:gd name="T70" fmla="*/ 3 w 47"/>
                  <a:gd name="T71" fmla="*/ 42 h 47"/>
                  <a:gd name="T72" fmla="*/ 5 w 47"/>
                  <a:gd name="T73" fmla="*/ 41 h 47"/>
                  <a:gd name="T74" fmla="*/ 16 w 47"/>
                  <a:gd name="T75" fmla="*/ 41 h 47"/>
                  <a:gd name="T76" fmla="*/ 18 w 47"/>
                  <a:gd name="T77" fmla="*/ 42 h 47"/>
                  <a:gd name="T78" fmla="*/ 16 w 47"/>
                  <a:gd name="T79" fmla="*/ 44 h 47"/>
                  <a:gd name="T80" fmla="*/ 25 w 47"/>
                  <a:gd name="T81" fmla="*/ 24 h 47"/>
                  <a:gd name="T82" fmla="*/ 22 w 47"/>
                  <a:gd name="T83" fmla="*/ 24 h 47"/>
                  <a:gd name="T84" fmla="*/ 21 w 47"/>
                  <a:gd name="T85" fmla="*/ 22 h 47"/>
                  <a:gd name="T86" fmla="*/ 22 w 47"/>
                  <a:gd name="T87" fmla="*/ 21 h 47"/>
                  <a:gd name="T88" fmla="*/ 25 w 47"/>
                  <a:gd name="T89" fmla="*/ 21 h 47"/>
                  <a:gd name="T90" fmla="*/ 26 w 47"/>
                  <a:gd name="T91" fmla="*/ 22 h 47"/>
                  <a:gd name="T92" fmla="*/ 25 w 47"/>
                  <a:gd name="T93" fmla="*/ 24 h 47"/>
                  <a:gd name="T94" fmla="*/ 42 w 47"/>
                  <a:gd name="T95" fmla="*/ 44 h 47"/>
                  <a:gd name="T96" fmla="*/ 31 w 47"/>
                  <a:gd name="T97" fmla="*/ 44 h 47"/>
                  <a:gd name="T98" fmla="*/ 29 w 47"/>
                  <a:gd name="T99" fmla="*/ 42 h 47"/>
                  <a:gd name="T100" fmla="*/ 31 w 47"/>
                  <a:gd name="T101" fmla="*/ 41 h 47"/>
                  <a:gd name="T102" fmla="*/ 42 w 47"/>
                  <a:gd name="T103" fmla="*/ 41 h 47"/>
                  <a:gd name="T104" fmla="*/ 44 w 47"/>
                  <a:gd name="T105" fmla="*/ 42 h 47"/>
                  <a:gd name="T106" fmla="*/ 42 w 47"/>
                  <a:gd name="T107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7" h="47">
                    <a:moveTo>
                      <a:pt x="3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0"/>
                    </a:lnTo>
                    <a:close/>
                    <a:moveTo>
                      <a:pt x="26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26" y="0"/>
                    </a:lnTo>
                    <a:close/>
                    <a:moveTo>
                      <a:pt x="43" y="15"/>
                    </a:move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" y="15"/>
                      <a:pt x="0" y="16"/>
                      <a:pt x="0" y="1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2" y="47"/>
                      <a:pt x="4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9" y="47"/>
                      <a:pt x="21" y="45"/>
                      <a:pt x="21" y="44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45"/>
                      <a:pt x="28" y="47"/>
                      <a:pt x="30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5" y="47"/>
                      <a:pt x="47" y="45"/>
                      <a:pt x="47" y="44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6"/>
                      <a:pt x="45" y="15"/>
                      <a:pt x="43" y="15"/>
                    </a:cubicBezTo>
                    <a:close/>
                    <a:moveTo>
                      <a:pt x="16" y="44"/>
                    </a:moveTo>
                    <a:cubicBezTo>
                      <a:pt x="5" y="44"/>
                      <a:pt x="5" y="44"/>
                      <a:pt x="5" y="44"/>
                    </a:cubicBezTo>
                    <a:cubicBezTo>
                      <a:pt x="4" y="44"/>
                      <a:pt x="3" y="43"/>
                      <a:pt x="3" y="42"/>
                    </a:cubicBezTo>
                    <a:cubicBezTo>
                      <a:pt x="3" y="42"/>
                      <a:pt x="4" y="41"/>
                      <a:pt x="5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1"/>
                      <a:pt x="18" y="42"/>
                      <a:pt x="18" y="42"/>
                    </a:cubicBezTo>
                    <a:cubicBezTo>
                      <a:pt x="18" y="43"/>
                      <a:pt x="17" y="44"/>
                      <a:pt x="16" y="44"/>
                    </a:cubicBezTo>
                    <a:close/>
                    <a:moveTo>
                      <a:pt x="25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1" y="24"/>
                      <a:pt x="21" y="23"/>
                      <a:pt x="21" y="22"/>
                    </a:cubicBezTo>
                    <a:cubicBezTo>
                      <a:pt x="21" y="21"/>
                      <a:pt x="21" y="21"/>
                      <a:pt x="22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21"/>
                      <a:pt x="26" y="21"/>
                      <a:pt x="26" y="22"/>
                    </a:cubicBezTo>
                    <a:cubicBezTo>
                      <a:pt x="26" y="23"/>
                      <a:pt x="26" y="24"/>
                      <a:pt x="25" y="24"/>
                    </a:cubicBezTo>
                    <a:close/>
                    <a:moveTo>
                      <a:pt x="42" y="44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0" y="44"/>
                      <a:pt x="29" y="43"/>
                      <a:pt x="29" y="42"/>
                    </a:cubicBezTo>
                    <a:cubicBezTo>
                      <a:pt x="29" y="42"/>
                      <a:pt x="30" y="41"/>
                      <a:pt x="31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3" y="41"/>
                      <a:pt x="44" y="42"/>
                      <a:pt x="44" y="42"/>
                    </a:cubicBezTo>
                    <a:cubicBezTo>
                      <a:pt x="44" y="43"/>
                      <a:pt x="43" y="44"/>
                      <a:pt x="42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5" name="Freeform 165">
                <a:extLst>
                  <a:ext uri="{FF2B5EF4-FFF2-40B4-BE49-F238E27FC236}">
                    <a16:creationId xmlns:a16="http://schemas.microsoft.com/office/drawing/2014/main" id="{CC6E597B-5653-4734-9BAF-D473EF0B09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91589" y="2620689"/>
                <a:ext cx="237017" cy="266650"/>
              </a:xfrm>
              <a:custGeom>
                <a:avLst/>
                <a:gdLst>
                  <a:gd name="T0" fmla="*/ 58 w 74"/>
                  <a:gd name="T1" fmla="*/ 25 h 83"/>
                  <a:gd name="T2" fmla="*/ 62 w 74"/>
                  <a:gd name="T3" fmla="*/ 22 h 83"/>
                  <a:gd name="T4" fmla="*/ 68 w 74"/>
                  <a:gd name="T5" fmla="*/ 12 h 83"/>
                  <a:gd name="T6" fmla="*/ 65 w 74"/>
                  <a:gd name="T7" fmla="*/ 3 h 83"/>
                  <a:gd name="T8" fmla="*/ 58 w 74"/>
                  <a:gd name="T9" fmla="*/ 0 h 83"/>
                  <a:gd name="T10" fmla="*/ 46 w 74"/>
                  <a:gd name="T11" fmla="*/ 5 h 83"/>
                  <a:gd name="T12" fmla="*/ 36 w 74"/>
                  <a:gd name="T13" fmla="*/ 24 h 83"/>
                  <a:gd name="T14" fmla="*/ 27 w 74"/>
                  <a:gd name="T15" fmla="*/ 6 h 83"/>
                  <a:gd name="T16" fmla="*/ 18 w 74"/>
                  <a:gd name="T17" fmla="*/ 2 h 83"/>
                  <a:gd name="T18" fmla="*/ 11 w 74"/>
                  <a:gd name="T19" fmla="*/ 5 h 83"/>
                  <a:gd name="T20" fmla="*/ 12 w 74"/>
                  <a:gd name="T21" fmla="*/ 21 h 83"/>
                  <a:gd name="T22" fmla="*/ 18 w 74"/>
                  <a:gd name="T23" fmla="*/ 25 h 83"/>
                  <a:gd name="T24" fmla="*/ 0 w 74"/>
                  <a:gd name="T25" fmla="*/ 25 h 83"/>
                  <a:gd name="T26" fmla="*/ 0 w 74"/>
                  <a:gd name="T27" fmla="*/ 46 h 83"/>
                  <a:gd name="T28" fmla="*/ 5 w 74"/>
                  <a:gd name="T29" fmla="*/ 46 h 83"/>
                  <a:gd name="T30" fmla="*/ 5 w 74"/>
                  <a:gd name="T31" fmla="*/ 83 h 83"/>
                  <a:gd name="T32" fmla="*/ 68 w 74"/>
                  <a:gd name="T33" fmla="*/ 83 h 83"/>
                  <a:gd name="T34" fmla="*/ 68 w 74"/>
                  <a:gd name="T35" fmla="*/ 46 h 83"/>
                  <a:gd name="T36" fmla="*/ 74 w 74"/>
                  <a:gd name="T37" fmla="*/ 46 h 83"/>
                  <a:gd name="T38" fmla="*/ 74 w 74"/>
                  <a:gd name="T39" fmla="*/ 25 h 83"/>
                  <a:gd name="T40" fmla="*/ 58 w 74"/>
                  <a:gd name="T41" fmla="*/ 25 h 83"/>
                  <a:gd name="T42" fmla="*/ 50 w 74"/>
                  <a:gd name="T43" fmla="*/ 9 h 83"/>
                  <a:gd name="T44" fmla="*/ 58 w 74"/>
                  <a:gd name="T45" fmla="*/ 6 h 83"/>
                  <a:gd name="T46" fmla="*/ 61 w 74"/>
                  <a:gd name="T47" fmla="*/ 7 h 83"/>
                  <a:gd name="T48" fmla="*/ 58 w 74"/>
                  <a:gd name="T49" fmla="*/ 17 h 83"/>
                  <a:gd name="T50" fmla="*/ 46 w 74"/>
                  <a:gd name="T51" fmla="*/ 25 h 83"/>
                  <a:gd name="T52" fmla="*/ 41 w 74"/>
                  <a:gd name="T53" fmla="*/ 25 h 83"/>
                  <a:gd name="T54" fmla="*/ 50 w 74"/>
                  <a:gd name="T55" fmla="*/ 9 h 83"/>
                  <a:gd name="T56" fmla="*/ 14 w 74"/>
                  <a:gd name="T57" fmla="*/ 12 h 83"/>
                  <a:gd name="T58" fmla="*/ 15 w 74"/>
                  <a:gd name="T59" fmla="*/ 9 h 83"/>
                  <a:gd name="T60" fmla="*/ 18 w 74"/>
                  <a:gd name="T61" fmla="*/ 8 h 83"/>
                  <a:gd name="T62" fmla="*/ 18 w 74"/>
                  <a:gd name="T63" fmla="*/ 8 h 83"/>
                  <a:gd name="T64" fmla="*/ 23 w 74"/>
                  <a:gd name="T65" fmla="*/ 10 h 83"/>
                  <a:gd name="T66" fmla="*/ 29 w 74"/>
                  <a:gd name="T67" fmla="*/ 23 h 83"/>
                  <a:gd name="T68" fmla="*/ 29 w 74"/>
                  <a:gd name="T69" fmla="*/ 23 h 83"/>
                  <a:gd name="T70" fmla="*/ 29 w 74"/>
                  <a:gd name="T71" fmla="*/ 23 h 83"/>
                  <a:gd name="T72" fmla="*/ 16 w 74"/>
                  <a:gd name="T73" fmla="*/ 17 h 83"/>
                  <a:gd name="T74" fmla="*/ 14 w 74"/>
                  <a:gd name="T75" fmla="*/ 12 h 83"/>
                  <a:gd name="T76" fmla="*/ 32 w 74"/>
                  <a:gd name="T77" fmla="*/ 78 h 83"/>
                  <a:gd name="T78" fmla="*/ 11 w 74"/>
                  <a:gd name="T79" fmla="*/ 78 h 83"/>
                  <a:gd name="T80" fmla="*/ 11 w 74"/>
                  <a:gd name="T81" fmla="*/ 44 h 83"/>
                  <a:gd name="T82" fmla="*/ 32 w 74"/>
                  <a:gd name="T83" fmla="*/ 44 h 83"/>
                  <a:gd name="T84" fmla="*/ 32 w 74"/>
                  <a:gd name="T85" fmla="*/ 78 h 83"/>
                  <a:gd name="T86" fmla="*/ 32 w 74"/>
                  <a:gd name="T87" fmla="*/ 41 h 83"/>
                  <a:gd name="T88" fmla="*/ 5 w 74"/>
                  <a:gd name="T89" fmla="*/ 41 h 83"/>
                  <a:gd name="T90" fmla="*/ 5 w 74"/>
                  <a:gd name="T91" fmla="*/ 30 h 83"/>
                  <a:gd name="T92" fmla="*/ 32 w 74"/>
                  <a:gd name="T93" fmla="*/ 30 h 83"/>
                  <a:gd name="T94" fmla="*/ 32 w 74"/>
                  <a:gd name="T95" fmla="*/ 41 h 83"/>
                  <a:gd name="T96" fmla="*/ 63 w 74"/>
                  <a:gd name="T97" fmla="*/ 78 h 83"/>
                  <a:gd name="T98" fmla="*/ 42 w 74"/>
                  <a:gd name="T99" fmla="*/ 78 h 83"/>
                  <a:gd name="T100" fmla="*/ 42 w 74"/>
                  <a:gd name="T101" fmla="*/ 44 h 83"/>
                  <a:gd name="T102" fmla="*/ 63 w 74"/>
                  <a:gd name="T103" fmla="*/ 44 h 83"/>
                  <a:gd name="T104" fmla="*/ 63 w 74"/>
                  <a:gd name="T105" fmla="*/ 78 h 83"/>
                  <a:gd name="T106" fmla="*/ 68 w 74"/>
                  <a:gd name="T107" fmla="*/ 41 h 83"/>
                  <a:gd name="T108" fmla="*/ 42 w 74"/>
                  <a:gd name="T109" fmla="*/ 41 h 83"/>
                  <a:gd name="T110" fmla="*/ 42 w 74"/>
                  <a:gd name="T111" fmla="*/ 30 h 83"/>
                  <a:gd name="T112" fmla="*/ 68 w 74"/>
                  <a:gd name="T113" fmla="*/ 30 h 83"/>
                  <a:gd name="T114" fmla="*/ 68 w 74"/>
                  <a:gd name="T115" fmla="*/ 4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" h="83">
                    <a:moveTo>
                      <a:pt x="58" y="25"/>
                    </a:moveTo>
                    <a:cubicBezTo>
                      <a:pt x="60" y="24"/>
                      <a:pt x="61" y="23"/>
                      <a:pt x="62" y="22"/>
                    </a:cubicBezTo>
                    <a:cubicBezTo>
                      <a:pt x="65" y="19"/>
                      <a:pt x="67" y="15"/>
                      <a:pt x="68" y="12"/>
                    </a:cubicBezTo>
                    <a:cubicBezTo>
                      <a:pt x="68" y="8"/>
                      <a:pt x="67" y="5"/>
                      <a:pt x="65" y="3"/>
                    </a:cubicBezTo>
                    <a:cubicBezTo>
                      <a:pt x="63" y="1"/>
                      <a:pt x="61" y="0"/>
                      <a:pt x="58" y="0"/>
                    </a:cubicBezTo>
                    <a:cubicBezTo>
                      <a:pt x="54" y="0"/>
                      <a:pt x="49" y="2"/>
                      <a:pt x="46" y="5"/>
                    </a:cubicBezTo>
                    <a:cubicBezTo>
                      <a:pt x="41" y="11"/>
                      <a:pt x="37" y="18"/>
                      <a:pt x="36" y="24"/>
                    </a:cubicBezTo>
                    <a:cubicBezTo>
                      <a:pt x="34" y="18"/>
                      <a:pt x="32" y="11"/>
                      <a:pt x="27" y="6"/>
                    </a:cubicBezTo>
                    <a:cubicBezTo>
                      <a:pt x="24" y="3"/>
                      <a:pt x="21" y="2"/>
                      <a:pt x="18" y="2"/>
                    </a:cubicBezTo>
                    <a:cubicBezTo>
                      <a:pt x="15" y="2"/>
                      <a:pt x="13" y="3"/>
                      <a:pt x="11" y="5"/>
                    </a:cubicBezTo>
                    <a:cubicBezTo>
                      <a:pt x="7" y="9"/>
                      <a:pt x="7" y="16"/>
                      <a:pt x="12" y="21"/>
                    </a:cubicBezTo>
                    <a:cubicBezTo>
                      <a:pt x="14" y="22"/>
                      <a:pt x="16" y="24"/>
                      <a:pt x="18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74" y="25"/>
                      <a:pt x="74" y="25"/>
                      <a:pt x="74" y="25"/>
                    </a:cubicBezTo>
                    <a:lnTo>
                      <a:pt x="58" y="25"/>
                    </a:lnTo>
                    <a:close/>
                    <a:moveTo>
                      <a:pt x="50" y="9"/>
                    </a:moveTo>
                    <a:cubicBezTo>
                      <a:pt x="52" y="7"/>
                      <a:pt x="55" y="6"/>
                      <a:pt x="58" y="6"/>
                    </a:cubicBezTo>
                    <a:cubicBezTo>
                      <a:pt x="59" y="6"/>
                      <a:pt x="60" y="6"/>
                      <a:pt x="61" y="7"/>
                    </a:cubicBezTo>
                    <a:cubicBezTo>
                      <a:pt x="63" y="9"/>
                      <a:pt x="62" y="14"/>
                      <a:pt x="58" y="17"/>
                    </a:cubicBezTo>
                    <a:cubicBezTo>
                      <a:pt x="55" y="21"/>
                      <a:pt x="50" y="23"/>
                      <a:pt x="46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3" y="20"/>
                      <a:pt x="46" y="14"/>
                      <a:pt x="50" y="9"/>
                    </a:cubicBezTo>
                    <a:close/>
                    <a:moveTo>
                      <a:pt x="14" y="12"/>
                    </a:moveTo>
                    <a:cubicBezTo>
                      <a:pt x="14" y="11"/>
                      <a:pt x="14" y="10"/>
                      <a:pt x="15" y="9"/>
                    </a:cubicBezTo>
                    <a:cubicBezTo>
                      <a:pt x="16" y="8"/>
                      <a:pt x="17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21" y="9"/>
                      <a:pt x="23" y="10"/>
                    </a:cubicBezTo>
                    <a:cubicBezTo>
                      <a:pt x="25" y="13"/>
                      <a:pt x="28" y="17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3" y="22"/>
                      <a:pt x="19" y="19"/>
                      <a:pt x="16" y="17"/>
                    </a:cubicBezTo>
                    <a:cubicBezTo>
                      <a:pt x="15" y="15"/>
                      <a:pt x="14" y="14"/>
                      <a:pt x="14" y="12"/>
                    </a:cubicBezTo>
                    <a:close/>
                    <a:moveTo>
                      <a:pt x="32" y="78"/>
                    </a:move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32" y="78"/>
                    </a:lnTo>
                    <a:close/>
                    <a:moveTo>
                      <a:pt x="32" y="41"/>
                    </a:moveTo>
                    <a:cubicBezTo>
                      <a:pt x="5" y="41"/>
                      <a:pt x="5" y="41"/>
                      <a:pt x="5" y="41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32" y="30"/>
                      <a:pt x="32" y="30"/>
                      <a:pt x="32" y="30"/>
                    </a:cubicBezTo>
                    <a:lnTo>
                      <a:pt x="32" y="41"/>
                    </a:lnTo>
                    <a:close/>
                    <a:moveTo>
                      <a:pt x="63" y="78"/>
                    </a:move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63" y="44"/>
                      <a:pt x="63" y="44"/>
                      <a:pt x="63" y="44"/>
                    </a:cubicBezTo>
                    <a:lnTo>
                      <a:pt x="63" y="78"/>
                    </a:lnTo>
                    <a:close/>
                    <a:moveTo>
                      <a:pt x="68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68" y="30"/>
                      <a:pt x="68" y="30"/>
                      <a:pt x="68" y="30"/>
                    </a:cubicBezTo>
                    <a:lnTo>
                      <a:pt x="68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6" name="Freeform 170">
                <a:extLst>
                  <a:ext uri="{FF2B5EF4-FFF2-40B4-BE49-F238E27FC236}">
                    <a16:creationId xmlns:a16="http://schemas.microsoft.com/office/drawing/2014/main" id="{3D386A49-DA07-4996-93C8-4B6F18835D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83663" y="2038716"/>
                <a:ext cx="304736" cy="264533"/>
              </a:xfrm>
              <a:custGeom>
                <a:avLst/>
                <a:gdLst>
                  <a:gd name="T0" fmla="*/ 95 w 95"/>
                  <a:gd name="T1" fmla="*/ 34 h 83"/>
                  <a:gd name="T2" fmla="*/ 83 w 95"/>
                  <a:gd name="T3" fmla="*/ 0 h 83"/>
                  <a:gd name="T4" fmla="*/ 83 w 95"/>
                  <a:gd name="T5" fmla="*/ 0 h 83"/>
                  <a:gd name="T6" fmla="*/ 75 w 95"/>
                  <a:gd name="T7" fmla="*/ 0 h 83"/>
                  <a:gd name="T8" fmla="*/ 31 w 95"/>
                  <a:gd name="T9" fmla="*/ 19 h 83"/>
                  <a:gd name="T10" fmla="*/ 30 w 95"/>
                  <a:gd name="T11" fmla="*/ 34 h 83"/>
                  <a:gd name="T12" fmla="*/ 31 w 95"/>
                  <a:gd name="T13" fmla="*/ 49 h 83"/>
                  <a:gd name="T14" fmla="*/ 75 w 95"/>
                  <a:gd name="T15" fmla="*/ 68 h 83"/>
                  <a:gd name="T16" fmla="*/ 83 w 95"/>
                  <a:gd name="T17" fmla="*/ 68 h 83"/>
                  <a:gd name="T18" fmla="*/ 83 w 95"/>
                  <a:gd name="T19" fmla="*/ 68 h 83"/>
                  <a:gd name="T20" fmla="*/ 95 w 95"/>
                  <a:gd name="T21" fmla="*/ 34 h 83"/>
                  <a:gd name="T22" fmla="*/ 80 w 95"/>
                  <a:gd name="T23" fmla="*/ 63 h 83"/>
                  <a:gd name="T24" fmla="*/ 78 w 95"/>
                  <a:gd name="T25" fmla="*/ 61 h 83"/>
                  <a:gd name="T26" fmla="*/ 75 w 95"/>
                  <a:gd name="T27" fmla="*/ 55 h 83"/>
                  <a:gd name="T28" fmla="*/ 71 w 95"/>
                  <a:gd name="T29" fmla="*/ 34 h 83"/>
                  <a:gd name="T30" fmla="*/ 75 w 95"/>
                  <a:gd name="T31" fmla="*/ 13 h 83"/>
                  <a:gd name="T32" fmla="*/ 78 w 95"/>
                  <a:gd name="T33" fmla="*/ 7 h 83"/>
                  <a:gd name="T34" fmla="*/ 80 w 95"/>
                  <a:gd name="T35" fmla="*/ 5 h 83"/>
                  <a:gd name="T36" fmla="*/ 83 w 95"/>
                  <a:gd name="T37" fmla="*/ 7 h 83"/>
                  <a:gd name="T38" fmla="*/ 86 w 95"/>
                  <a:gd name="T39" fmla="*/ 13 h 83"/>
                  <a:gd name="T40" fmla="*/ 89 w 95"/>
                  <a:gd name="T41" fmla="*/ 34 h 83"/>
                  <a:gd name="T42" fmla="*/ 86 w 95"/>
                  <a:gd name="T43" fmla="*/ 55 h 83"/>
                  <a:gd name="T44" fmla="*/ 83 w 95"/>
                  <a:gd name="T45" fmla="*/ 61 h 83"/>
                  <a:gd name="T46" fmla="*/ 80 w 95"/>
                  <a:gd name="T47" fmla="*/ 63 h 83"/>
                  <a:gd name="T48" fmla="*/ 24 w 95"/>
                  <a:gd name="T49" fmla="*/ 34 h 83"/>
                  <a:gd name="T50" fmla="*/ 25 w 95"/>
                  <a:gd name="T51" fmla="*/ 20 h 83"/>
                  <a:gd name="T52" fmla="*/ 12 w 95"/>
                  <a:gd name="T53" fmla="*/ 21 h 83"/>
                  <a:gd name="T54" fmla="*/ 5 w 95"/>
                  <a:gd name="T55" fmla="*/ 21 h 83"/>
                  <a:gd name="T56" fmla="*/ 0 w 95"/>
                  <a:gd name="T57" fmla="*/ 30 h 83"/>
                  <a:gd name="T58" fmla="*/ 0 w 95"/>
                  <a:gd name="T59" fmla="*/ 38 h 83"/>
                  <a:gd name="T60" fmla="*/ 5 w 95"/>
                  <a:gd name="T61" fmla="*/ 47 h 83"/>
                  <a:gd name="T62" fmla="*/ 12 w 95"/>
                  <a:gd name="T63" fmla="*/ 47 h 83"/>
                  <a:gd name="T64" fmla="*/ 25 w 95"/>
                  <a:gd name="T65" fmla="*/ 48 h 83"/>
                  <a:gd name="T66" fmla="*/ 24 w 95"/>
                  <a:gd name="T67" fmla="*/ 34 h 83"/>
                  <a:gd name="T68" fmla="*/ 34 w 95"/>
                  <a:gd name="T69" fmla="*/ 54 h 83"/>
                  <a:gd name="T70" fmla="*/ 23 w 95"/>
                  <a:gd name="T71" fmla="*/ 51 h 83"/>
                  <a:gd name="T72" fmla="*/ 30 w 95"/>
                  <a:gd name="T73" fmla="*/ 81 h 83"/>
                  <a:gd name="T74" fmla="*/ 34 w 95"/>
                  <a:gd name="T75" fmla="*/ 83 h 83"/>
                  <a:gd name="T76" fmla="*/ 44 w 95"/>
                  <a:gd name="T77" fmla="*/ 78 h 83"/>
                  <a:gd name="T78" fmla="*/ 46 w 95"/>
                  <a:gd name="T79" fmla="*/ 75 h 83"/>
                  <a:gd name="T80" fmla="*/ 34 w 95"/>
                  <a:gd name="T81" fmla="*/ 54 h 83"/>
                  <a:gd name="T82" fmla="*/ 80 w 95"/>
                  <a:gd name="T83" fmla="*/ 45 h 83"/>
                  <a:gd name="T84" fmla="*/ 79 w 95"/>
                  <a:gd name="T85" fmla="*/ 45 h 83"/>
                  <a:gd name="T86" fmla="*/ 78 w 95"/>
                  <a:gd name="T87" fmla="*/ 42 h 83"/>
                  <a:gd name="T88" fmla="*/ 77 w 95"/>
                  <a:gd name="T89" fmla="*/ 34 h 83"/>
                  <a:gd name="T90" fmla="*/ 78 w 95"/>
                  <a:gd name="T91" fmla="*/ 26 h 83"/>
                  <a:gd name="T92" fmla="*/ 79 w 95"/>
                  <a:gd name="T93" fmla="*/ 24 h 83"/>
                  <a:gd name="T94" fmla="*/ 80 w 95"/>
                  <a:gd name="T95" fmla="*/ 23 h 83"/>
                  <a:gd name="T96" fmla="*/ 81 w 95"/>
                  <a:gd name="T97" fmla="*/ 24 h 83"/>
                  <a:gd name="T98" fmla="*/ 82 w 95"/>
                  <a:gd name="T99" fmla="*/ 26 h 83"/>
                  <a:gd name="T100" fmla="*/ 84 w 95"/>
                  <a:gd name="T101" fmla="*/ 34 h 83"/>
                  <a:gd name="T102" fmla="*/ 82 w 95"/>
                  <a:gd name="T103" fmla="*/ 42 h 83"/>
                  <a:gd name="T104" fmla="*/ 81 w 95"/>
                  <a:gd name="T105" fmla="*/ 45 h 83"/>
                  <a:gd name="T106" fmla="*/ 80 w 95"/>
                  <a:gd name="T107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83">
                    <a:moveTo>
                      <a:pt x="95" y="34"/>
                    </a:moveTo>
                    <a:cubicBezTo>
                      <a:pt x="95" y="15"/>
                      <a:pt x="90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57" y="14"/>
                      <a:pt x="31" y="19"/>
                    </a:cubicBezTo>
                    <a:cubicBezTo>
                      <a:pt x="31" y="23"/>
                      <a:pt x="30" y="28"/>
                      <a:pt x="30" y="34"/>
                    </a:cubicBezTo>
                    <a:cubicBezTo>
                      <a:pt x="30" y="40"/>
                      <a:pt x="31" y="45"/>
                      <a:pt x="31" y="49"/>
                    </a:cubicBezTo>
                    <a:cubicBezTo>
                      <a:pt x="57" y="54"/>
                      <a:pt x="75" y="68"/>
                      <a:pt x="75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90" y="68"/>
                      <a:pt x="95" y="53"/>
                      <a:pt x="95" y="34"/>
                    </a:cubicBezTo>
                    <a:close/>
                    <a:moveTo>
                      <a:pt x="80" y="63"/>
                    </a:moveTo>
                    <a:cubicBezTo>
                      <a:pt x="79" y="63"/>
                      <a:pt x="78" y="62"/>
                      <a:pt x="78" y="61"/>
                    </a:cubicBezTo>
                    <a:cubicBezTo>
                      <a:pt x="77" y="60"/>
                      <a:pt x="76" y="58"/>
                      <a:pt x="75" y="55"/>
                    </a:cubicBezTo>
                    <a:cubicBezTo>
                      <a:pt x="73" y="50"/>
                      <a:pt x="71" y="42"/>
                      <a:pt x="71" y="34"/>
                    </a:cubicBezTo>
                    <a:cubicBezTo>
                      <a:pt x="71" y="26"/>
                      <a:pt x="73" y="18"/>
                      <a:pt x="75" y="13"/>
                    </a:cubicBezTo>
                    <a:cubicBezTo>
                      <a:pt x="76" y="10"/>
                      <a:pt x="77" y="8"/>
                      <a:pt x="78" y="7"/>
                    </a:cubicBezTo>
                    <a:cubicBezTo>
                      <a:pt x="78" y="6"/>
                      <a:pt x="79" y="5"/>
                      <a:pt x="80" y="5"/>
                    </a:cubicBezTo>
                    <a:cubicBezTo>
                      <a:pt x="81" y="5"/>
                      <a:pt x="82" y="6"/>
                      <a:pt x="83" y="7"/>
                    </a:cubicBezTo>
                    <a:cubicBezTo>
                      <a:pt x="84" y="8"/>
                      <a:pt x="85" y="10"/>
                      <a:pt x="86" y="13"/>
                    </a:cubicBezTo>
                    <a:cubicBezTo>
                      <a:pt x="88" y="18"/>
                      <a:pt x="89" y="26"/>
                      <a:pt x="89" y="34"/>
                    </a:cubicBezTo>
                    <a:cubicBezTo>
                      <a:pt x="89" y="42"/>
                      <a:pt x="88" y="50"/>
                      <a:pt x="86" y="55"/>
                    </a:cubicBezTo>
                    <a:cubicBezTo>
                      <a:pt x="85" y="58"/>
                      <a:pt x="84" y="60"/>
                      <a:pt x="83" y="61"/>
                    </a:cubicBezTo>
                    <a:cubicBezTo>
                      <a:pt x="82" y="62"/>
                      <a:pt x="81" y="63"/>
                      <a:pt x="80" y="63"/>
                    </a:cubicBezTo>
                    <a:close/>
                    <a:moveTo>
                      <a:pt x="24" y="34"/>
                    </a:moveTo>
                    <a:cubicBezTo>
                      <a:pt x="24" y="29"/>
                      <a:pt x="24" y="25"/>
                      <a:pt x="25" y="20"/>
                    </a:cubicBezTo>
                    <a:cubicBezTo>
                      <a:pt x="20" y="21"/>
                      <a:pt x="16" y="21"/>
                      <a:pt x="12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12" y="47"/>
                    </a:cubicBezTo>
                    <a:cubicBezTo>
                      <a:pt x="16" y="47"/>
                      <a:pt x="20" y="47"/>
                      <a:pt x="25" y="48"/>
                    </a:cubicBezTo>
                    <a:cubicBezTo>
                      <a:pt x="24" y="43"/>
                      <a:pt x="24" y="39"/>
                      <a:pt x="24" y="34"/>
                    </a:cubicBezTo>
                    <a:close/>
                    <a:moveTo>
                      <a:pt x="34" y="54"/>
                    </a:moveTo>
                    <a:cubicBezTo>
                      <a:pt x="23" y="51"/>
                      <a:pt x="23" y="51"/>
                      <a:pt x="23" y="5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1" y="83"/>
                      <a:pt x="32" y="83"/>
                      <a:pt x="34" y="83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6" y="78"/>
                      <a:pt x="47" y="76"/>
                      <a:pt x="46" y="75"/>
                    </a:cubicBezTo>
                    <a:lnTo>
                      <a:pt x="34" y="54"/>
                    </a:lnTo>
                    <a:close/>
                    <a:moveTo>
                      <a:pt x="80" y="45"/>
                    </a:moveTo>
                    <a:cubicBezTo>
                      <a:pt x="80" y="45"/>
                      <a:pt x="80" y="45"/>
                      <a:pt x="79" y="45"/>
                    </a:cubicBezTo>
                    <a:cubicBezTo>
                      <a:pt x="79" y="44"/>
                      <a:pt x="79" y="43"/>
                      <a:pt x="78" y="42"/>
                    </a:cubicBezTo>
                    <a:cubicBezTo>
                      <a:pt x="77" y="40"/>
                      <a:pt x="77" y="37"/>
                      <a:pt x="77" y="34"/>
                    </a:cubicBezTo>
                    <a:cubicBezTo>
                      <a:pt x="77" y="31"/>
                      <a:pt x="77" y="28"/>
                      <a:pt x="78" y="26"/>
                    </a:cubicBezTo>
                    <a:cubicBezTo>
                      <a:pt x="79" y="25"/>
                      <a:pt x="79" y="24"/>
                      <a:pt x="79" y="24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1" y="23"/>
                      <a:pt x="81" y="23"/>
                      <a:pt x="81" y="24"/>
                    </a:cubicBezTo>
                    <a:cubicBezTo>
                      <a:pt x="82" y="24"/>
                      <a:pt x="82" y="25"/>
                      <a:pt x="82" y="26"/>
                    </a:cubicBezTo>
                    <a:cubicBezTo>
                      <a:pt x="83" y="28"/>
                      <a:pt x="84" y="31"/>
                      <a:pt x="84" y="34"/>
                    </a:cubicBezTo>
                    <a:cubicBezTo>
                      <a:pt x="84" y="37"/>
                      <a:pt x="83" y="40"/>
                      <a:pt x="82" y="42"/>
                    </a:cubicBezTo>
                    <a:cubicBezTo>
                      <a:pt x="82" y="43"/>
                      <a:pt x="82" y="44"/>
                      <a:pt x="81" y="45"/>
                    </a:cubicBezTo>
                    <a:cubicBezTo>
                      <a:pt x="81" y="45"/>
                      <a:pt x="81" y="45"/>
                      <a:pt x="8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7" name="Freeform 173">
                <a:extLst>
                  <a:ext uri="{FF2B5EF4-FFF2-40B4-BE49-F238E27FC236}">
                    <a16:creationId xmlns:a16="http://schemas.microsoft.com/office/drawing/2014/main" id="{2E348690-9E8C-4552-920A-DECC944AB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1415" y="2445040"/>
                <a:ext cx="237017" cy="237022"/>
              </a:xfrm>
              <a:custGeom>
                <a:avLst/>
                <a:gdLst>
                  <a:gd name="T0" fmla="*/ 60 w 121"/>
                  <a:gd name="T1" fmla="*/ 121 h 121"/>
                  <a:gd name="T2" fmla="*/ 121 w 121"/>
                  <a:gd name="T3" fmla="*/ 61 h 121"/>
                  <a:gd name="T4" fmla="*/ 83 w 121"/>
                  <a:gd name="T5" fmla="*/ 61 h 121"/>
                  <a:gd name="T6" fmla="*/ 83 w 121"/>
                  <a:gd name="T7" fmla="*/ 0 h 121"/>
                  <a:gd name="T8" fmla="*/ 37 w 121"/>
                  <a:gd name="T9" fmla="*/ 0 h 121"/>
                  <a:gd name="T10" fmla="*/ 37 w 121"/>
                  <a:gd name="T11" fmla="*/ 61 h 121"/>
                  <a:gd name="T12" fmla="*/ 0 w 121"/>
                  <a:gd name="T13" fmla="*/ 61 h 121"/>
                  <a:gd name="T14" fmla="*/ 60 w 121"/>
                  <a:gd name="T1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21">
                    <a:moveTo>
                      <a:pt x="60" y="121"/>
                    </a:moveTo>
                    <a:lnTo>
                      <a:pt x="121" y="61"/>
                    </a:lnTo>
                    <a:lnTo>
                      <a:pt x="83" y="61"/>
                    </a:lnTo>
                    <a:lnTo>
                      <a:pt x="83" y="0"/>
                    </a:lnTo>
                    <a:lnTo>
                      <a:pt x="37" y="0"/>
                    </a:lnTo>
                    <a:lnTo>
                      <a:pt x="37" y="61"/>
                    </a:lnTo>
                    <a:lnTo>
                      <a:pt x="0" y="61"/>
                    </a:lnTo>
                    <a:lnTo>
                      <a:pt x="6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8" name="Freeform 176">
                <a:extLst>
                  <a:ext uri="{FF2B5EF4-FFF2-40B4-BE49-F238E27FC236}">
                    <a16:creationId xmlns:a16="http://schemas.microsoft.com/office/drawing/2014/main" id="{38210967-F664-422C-9E52-A831E436D0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22360" y="3977219"/>
                <a:ext cx="205274" cy="152371"/>
              </a:xfrm>
              <a:custGeom>
                <a:avLst/>
                <a:gdLst>
                  <a:gd name="T0" fmla="*/ 56 w 64"/>
                  <a:gd name="T1" fmla="*/ 8 h 48"/>
                  <a:gd name="T2" fmla="*/ 56 w 64"/>
                  <a:gd name="T3" fmla="*/ 0 h 48"/>
                  <a:gd name="T4" fmla="*/ 0 w 64"/>
                  <a:gd name="T5" fmla="*/ 0 h 48"/>
                  <a:gd name="T6" fmla="*/ 0 w 64"/>
                  <a:gd name="T7" fmla="*/ 44 h 48"/>
                  <a:gd name="T8" fmla="*/ 4 w 64"/>
                  <a:gd name="T9" fmla="*/ 48 h 48"/>
                  <a:gd name="T10" fmla="*/ 58 w 64"/>
                  <a:gd name="T11" fmla="*/ 48 h 48"/>
                  <a:gd name="T12" fmla="*/ 64 w 64"/>
                  <a:gd name="T13" fmla="*/ 42 h 48"/>
                  <a:gd name="T14" fmla="*/ 64 w 64"/>
                  <a:gd name="T15" fmla="*/ 8 h 48"/>
                  <a:gd name="T16" fmla="*/ 56 w 64"/>
                  <a:gd name="T17" fmla="*/ 8 h 48"/>
                  <a:gd name="T18" fmla="*/ 52 w 64"/>
                  <a:gd name="T19" fmla="*/ 44 h 48"/>
                  <a:gd name="T20" fmla="*/ 4 w 64"/>
                  <a:gd name="T21" fmla="*/ 44 h 48"/>
                  <a:gd name="T22" fmla="*/ 4 w 64"/>
                  <a:gd name="T23" fmla="*/ 4 h 48"/>
                  <a:gd name="T24" fmla="*/ 52 w 64"/>
                  <a:gd name="T25" fmla="*/ 4 h 48"/>
                  <a:gd name="T26" fmla="*/ 52 w 64"/>
                  <a:gd name="T27" fmla="*/ 44 h 48"/>
                  <a:gd name="T28" fmla="*/ 8 w 64"/>
                  <a:gd name="T29" fmla="*/ 12 h 48"/>
                  <a:gd name="T30" fmla="*/ 48 w 64"/>
                  <a:gd name="T31" fmla="*/ 12 h 48"/>
                  <a:gd name="T32" fmla="*/ 48 w 64"/>
                  <a:gd name="T33" fmla="*/ 16 h 48"/>
                  <a:gd name="T34" fmla="*/ 8 w 64"/>
                  <a:gd name="T35" fmla="*/ 16 h 48"/>
                  <a:gd name="T36" fmla="*/ 8 w 64"/>
                  <a:gd name="T37" fmla="*/ 12 h 48"/>
                  <a:gd name="T38" fmla="*/ 32 w 64"/>
                  <a:gd name="T39" fmla="*/ 20 h 48"/>
                  <a:gd name="T40" fmla="*/ 48 w 64"/>
                  <a:gd name="T41" fmla="*/ 20 h 48"/>
                  <a:gd name="T42" fmla="*/ 48 w 64"/>
                  <a:gd name="T43" fmla="*/ 24 h 48"/>
                  <a:gd name="T44" fmla="*/ 32 w 64"/>
                  <a:gd name="T45" fmla="*/ 24 h 48"/>
                  <a:gd name="T46" fmla="*/ 32 w 64"/>
                  <a:gd name="T47" fmla="*/ 20 h 48"/>
                  <a:gd name="T48" fmla="*/ 32 w 64"/>
                  <a:gd name="T49" fmla="*/ 28 h 48"/>
                  <a:gd name="T50" fmla="*/ 48 w 64"/>
                  <a:gd name="T51" fmla="*/ 28 h 48"/>
                  <a:gd name="T52" fmla="*/ 48 w 64"/>
                  <a:gd name="T53" fmla="*/ 32 h 48"/>
                  <a:gd name="T54" fmla="*/ 32 w 64"/>
                  <a:gd name="T55" fmla="*/ 32 h 48"/>
                  <a:gd name="T56" fmla="*/ 32 w 64"/>
                  <a:gd name="T57" fmla="*/ 28 h 48"/>
                  <a:gd name="T58" fmla="*/ 32 w 64"/>
                  <a:gd name="T59" fmla="*/ 36 h 48"/>
                  <a:gd name="T60" fmla="*/ 44 w 64"/>
                  <a:gd name="T61" fmla="*/ 36 h 48"/>
                  <a:gd name="T62" fmla="*/ 44 w 64"/>
                  <a:gd name="T63" fmla="*/ 40 h 48"/>
                  <a:gd name="T64" fmla="*/ 32 w 64"/>
                  <a:gd name="T65" fmla="*/ 40 h 48"/>
                  <a:gd name="T66" fmla="*/ 32 w 64"/>
                  <a:gd name="T67" fmla="*/ 36 h 48"/>
                  <a:gd name="T68" fmla="*/ 8 w 64"/>
                  <a:gd name="T69" fmla="*/ 20 h 48"/>
                  <a:gd name="T70" fmla="*/ 28 w 64"/>
                  <a:gd name="T71" fmla="*/ 20 h 48"/>
                  <a:gd name="T72" fmla="*/ 28 w 64"/>
                  <a:gd name="T73" fmla="*/ 40 h 48"/>
                  <a:gd name="T74" fmla="*/ 8 w 64"/>
                  <a:gd name="T75" fmla="*/ 40 h 48"/>
                  <a:gd name="T76" fmla="*/ 8 w 64"/>
                  <a:gd name="T77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48">
                    <a:moveTo>
                      <a:pt x="56" y="8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61" y="48"/>
                      <a:pt x="64" y="45"/>
                      <a:pt x="64" y="42"/>
                    </a:cubicBezTo>
                    <a:cubicBezTo>
                      <a:pt x="64" y="8"/>
                      <a:pt x="64" y="8"/>
                      <a:pt x="64" y="8"/>
                    </a:cubicBezTo>
                    <a:lnTo>
                      <a:pt x="56" y="8"/>
                    </a:lnTo>
                    <a:close/>
                    <a:moveTo>
                      <a:pt x="52" y="44"/>
                    </a:moveTo>
                    <a:cubicBezTo>
                      <a:pt x="4" y="44"/>
                      <a:pt x="4" y="44"/>
                      <a:pt x="4" y="4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2" y="4"/>
                      <a:pt x="52" y="4"/>
                      <a:pt x="52" y="4"/>
                    </a:cubicBezTo>
                    <a:lnTo>
                      <a:pt x="52" y="44"/>
                    </a:lnTo>
                    <a:close/>
                    <a:moveTo>
                      <a:pt x="8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8" y="16"/>
                      <a:pt x="8" y="16"/>
                      <a:pt x="8" y="16"/>
                    </a:cubicBezTo>
                    <a:lnTo>
                      <a:pt x="8" y="12"/>
                    </a:lnTo>
                    <a:close/>
                    <a:moveTo>
                      <a:pt x="32" y="20"/>
                    </a:move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32" y="24"/>
                      <a:pt x="32" y="24"/>
                      <a:pt x="32" y="24"/>
                    </a:cubicBezTo>
                    <a:lnTo>
                      <a:pt x="32" y="20"/>
                    </a:lnTo>
                    <a:close/>
                    <a:moveTo>
                      <a:pt x="32" y="28"/>
                    </a:move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32" y="32"/>
                      <a:pt x="32" y="32"/>
                      <a:pt x="32" y="32"/>
                    </a:cubicBezTo>
                    <a:lnTo>
                      <a:pt x="32" y="28"/>
                    </a:lnTo>
                    <a:close/>
                    <a:moveTo>
                      <a:pt x="32" y="36"/>
                    </a:moveTo>
                    <a:cubicBezTo>
                      <a:pt x="44" y="36"/>
                      <a:pt x="44" y="36"/>
                      <a:pt x="44" y="36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32" y="40"/>
                      <a:pt x="32" y="40"/>
                      <a:pt x="32" y="40"/>
                    </a:cubicBezTo>
                    <a:lnTo>
                      <a:pt x="32" y="36"/>
                    </a:lnTo>
                    <a:close/>
                    <a:moveTo>
                      <a:pt x="8" y="20"/>
                    </a:move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8" y="40"/>
                      <a:pt x="8" y="40"/>
                      <a:pt x="8" y="40"/>
                    </a:cubicBezTo>
                    <a:lnTo>
                      <a:pt x="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9" name="Freeform 180">
                <a:extLst>
                  <a:ext uri="{FF2B5EF4-FFF2-40B4-BE49-F238E27FC236}">
                    <a16:creationId xmlns:a16="http://schemas.microsoft.com/office/drawing/2014/main" id="{D99AF1F8-2982-41E0-B937-B5DE9FC3D7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54036" y="1359393"/>
                <a:ext cx="247597" cy="247604"/>
              </a:xfrm>
              <a:custGeom>
                <a:avLst/>
                <a:gdLst>
                  <a:gd name="T0" fmla="*/ 64 w 77"/>
                  <a:gd name="T1" fmla="*/ 0 h 77"/>
                  <a:gd name="T2" fmla="*/ 13 w 77"/>
                  <a:gd name="T3" fmla="*/ 0 h 77"/>
                  <a:gd name="T4" fmla="*/ 0 w 77"/>
                  <a:gd name="T5" fmla="*/ 13 h 77"/>
                  <a:gd name="T6" fmla="*/ 0 w 77"/>
                  <a:gd name="T7" fmla="*/ 64 h 77"/>
                  <a:gd name="T8" fmla="*/ 13 w 77"/>
                  <a:gd name="T9" fmla="*/ 77 h 77"/>
                  <a:gd name="T10" fmla="*/ 64 w 77"/>
                  <a:gd name="T11" fmla="*/ 77 h 77"/>
                  <a:gd name="T12" fmla="*/ 77 w 77"/>
                  <a:gd name="T13" fmla="*/ 64 h 77"/>
                  <a:gd name="T14" fmla="*/ 77 w 77"/>
                  <a:gd name="T15" fmla="*/ 13 h 77"/>
                  <a:gd name="T16" fmla="*/ 64 w 77"/>
                  <a:gd name="T17" fmla="*/ 0 h 77"/>
                  <a:gd name="T18" fmla="*/ 25 w 77"/>
                  <a:gd name="T19" fmla="*/ 34 h 77"/>
                  <a:gd name="T20" fmla="*/ 52 w 77"/>
                  <a:gd name="T21" fmla="*/ 34 h 77"/>
                  <a:gd name="T22" fmla="*/ 53 w 77"/>
                  <a:gd name="T23" fmla="*/ 38 h 77"/>
                  <a:gd name="T24" fmla="*/ 39 w 77"/>
                  <a:gd name="T25" fmla="*/ 53 h 77"/>
                  <a:gd name="T26" fmla="*/ 24 w 77"/>
                  <a:gd name="T27" fmla="*/ 38 h 77"/>
                  <a:gd name="T28" fmla="*/ 25 w 77"/>
                  <a:gd name="T29" fmla="*/ 34 h 77"/>
                  <a:gd name="T30" fmla="*/ 67 w 77"/>
                  <a:gd name="T31" fmla="*/ 33 h 77"/>
                  <a:gd name="T32" fmla="*/ 67 w 77"/>
                  <a:gd name="T33" fmla="*/ 53 h 77"/>
                  <a:gd name="T34" fmla="*/ 67 w 77"/>
                  <a:gd name="T35" fmla="*/ 62 h 77"/>
                  <a:gd name="T36" fmla="*/ 63 w 77"/>
                  <a:gd name="T37" fmla="*/ 67 h 77"/>
                  <a:gd name="T38" fmla="*/ 15 w 77"/>
                  <a:gd name="T39" fmla="*/ 67 h 77"/>
                  <a:gd name="T40" fmla="*/ 10 w 77"/>
                  <a:gd name="T41" fmla="*/ 63 h 77"/>
                  <a:gd name="T42" fmla="*/ 10 w 77"/>
                  <a:gd name="T43" fmla="*/ 53 h 77"/>
                  <a:gd name="T44" fmla="*/ 10 w 77"/>
                  <a:gd name="T45" fmla="*/ 34 h 77"/>
                  <a:gd name="T46" fmla="*/ 10 w 77"/>
                  <a:gd name="T47" fmla="*/ 34 h 77"/>
                  <a:gd name="T48" fmla="*/ 17 w 77"/>
                  <a:gd name="T49" fmla="*/ 34 h 77"/>
                  <a:gd name="T50" fmla="*/ 17 w 77"/>
                  <a:gd name="T51" fmla="*/ 39 h 77"/>
                  <a:gd name="T52" fmla="*/ 39 w 77"/>
                  <a:gd name="T53" fmla="*/ 60 h 77"/>
                  <a:gd name="T54" fmla="*/ 60 w 77"/>
                  <a:gd name="T55" fmla="*/ 38 h 77"/>
                  <a:gd name="T56" fmla="*/ 60 w 77"/>
                  <a:gd name="T57" fmla="*/ 33 h 77"/>
                  <a:gd name="T58" fmla="*/ 67 w 77"/>
                  <a:gd name="T59" fmla="*/ 33 h 77"/>
                  <a:gd name="T60" fmla="*/ 67 w 77"/>
                  <a:gd name="T61" fmla="*/ 17 h 77"/>
                  <a:gd name="T62" fmla="*/ 65 w 77"/>
                  <a:gd name="T63" fmla="*/ 19 h 77"/>
                  <a:gd name="T64" fmla="*/ 60 w 77"/>
                  <a:gd name="T65" fmla="*/ 19 h 77"/>
                  <a:gd name="T66" fmla="*/ 58 w 77"/>
                  <a:gd name="T67" fmla="*/ 17 h 77"/>
                  <a:gd name="T68" fmla="*/ 58 w 77"/>
                  <a:gd name="T69" fmla="*/ 12 h 77"/>
                  <a:gd name="T70" fmla="*/ 60 w 77"/>
                  <a:gd name="T71" fmla="*/ 10 h 77"/>
                  <a:gd name="T72" fmla="*/ 65 w 77"/>
                  <a:gd name="T73" fmla="*/ 10 h 77"/>
                  <a:gd name="T74" fmla="*/ 67 w 77"/>
                  <a:gd name="T75" fmla="*/ 12 h 77"/>
                  <a:gd name="T76" fmla="*/ 67 w 77"/>
                  <a:gd name="T77" fmla="*/ 1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7" h="77">
                    <a:moveTo>
                      <a:pt x="64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" y="71"/>
                      <a:pt x="6" y="77"/>
                      <a:pt x="13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71" y="76"/>
                      <a:pt x="77" y="71"/>
                      <a:pt x="77" y="64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6"/>
                      <a:pt x="71" y="0"/>
                      <a:pt x="64" y="0"/>
                    </a:cubicBezTo>
                    <a:close/>
                    <a:moveTo>
                      <a:pt x="25" y="34"/>
                    </a:moveTo>
                    <a:cubicBezTo>
                      <a:pt x="52" y="34"/>
                      <a:pt x="52" y="34"/>
                      <a:pt x="52" y="34"/>
                    </a:cubicBezTo>
                    <a:cubicBezTo>
                      <a:pt x="53" y="35"/>
                      <a:pt x="53" y="37"/>
                      <a:pt x="53" y="38"/>
                    </a:cubicBezTo>
                    <a:cubicBezTo>
                      <a:pt x="53" y="46"/>
                      <a:pt x="47" y="53"/>
                      <a:pt x="39" y="53"/>
                    </a:cubicBezTo>
                    <a:cubicBezTo>
                      <a:pt x="31" y="53"/>
                      <a:pt x="24" y="47"/>
                      <a:pt x="24" y="38"/>
                    </a:cubicBezTo>
                    <a:cubicBezTo>
                      <a:pt x="24" y="37"/>
                      <a:pt x="24" y="35"/>
                      <a:pt x="25" y="34"/>
                    </a:cubicBezTo>
                    <a:close/>
                    <a:moveTo>
                      <a:pt x="67" y="33"/>
                    </a:moveTo>
                    <a:cubicBezTo>
                      <a:pt x="67" y="53"/>
                      <a:pt x="67" y="53"/>
                      <a:pt x="67" y="53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67" y="65"/>
                      <a:pt x="65" y="67"/>
                      <a:pt x="63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2" y="67"/>
                      <a:pt x="10" y="65"/>
                      <a:pt x="10" y="6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5"/>
                      <a:pt x="17" y="37"/>
                      <a:pt x="17" y="39"/>
                    </a:cubicBezTo>
                    <a:cubicBezTo>
                      <a:pt x="17" y="51"/>
                      <a:pt x="27" y="60"/>
                      <a:pt x="39" y="60"/>
                    </a:cubicBezTo>
                    <a:cubicBezTo>
                      <a:pt x="51" y="60"/>
                      <a:pt x="60" y="50"/>
                      <a:pt x="60" y="38"/>
                    </a:cubicBezTo>
                    <a:cubicBezTo>
                      <a:pt x="60" y="37"/>
                      <a:pt x="60" y="35"/>
                      <a:pt x="60" y="33"/>
                    </a:cubicBezTo>
                    <a:cubicBezTo>
                      <a:pt x="67" y="33"/>
                      <a:pt x="67" y="33"/>
                      <a:pt x="67" y="33"/>
                    </a:cubicBezTo>
                    <a:close/>
                    <a:moveTo>
                      <a:pt x="67" y="17"/>
                    </a:moveTo>
                    <a:cubicBezTo>
                      <a:pt x="67" y="18"/>
                      <a:pt x="66" y="19"/>
                      <a:pt x="65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59" y="19"/>
                      <a:pt x="58" y="18"/>
                      <a:pt x="58" y="17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11"/>
                      <a:pt x="59" y="10"/>
                      <a:pt x="60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6" y="9"/>
                      <a:pt x="67" y="11"/>
                      <a:pt x="67" y="12"/>
                    </a:cubicBezTo>
                    <a:lnTo>
                      <a:pt x="6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0" name="Freeform 181">
                <a:extLst>
                  <a:ext uri="{FF2B5EF4-FFF2-40B4-BE49-F238E27FC236}">
                    <a16:creationId xmlns:a16="http://schemas.microsoft.com/office/drawing/2014/main" id="{7C76A10A-1EE0-4DA5-B61A-25E6554EAA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90583" y="1725508"/>
                <a:ext cx="251831" cy="192580"/>
              </a:xfrm>
              <a:custGeom>
                <a:avLst/>
                <a:gdLst>
                  <a:gd name="T0" fmla="*/ 76 w 79"/>
                  <a:gd name="T1" fmla="*/ 3 h 60"/>
                  <a:gd name="T2" fmla="*/ 40 w 79"/>
                  <a:gd name="T3" fmla="*/ 0 h 60"/>
                  <a:gd name="T4" fmla="*/ 4 w 79"/>
                  <a:gd name="T5" fmla="*/ 3 h 60"/>
                  <a:gd name="T6" fmla="*/ 0 w 79"/>
                  <a:gd name="T7" fmla="*/ 30 h 60"/>
                  <a:gd name="T8" fmla="*/ 4 w 79"/>
                  <a:gd name="T9" fmla="*/ 57 h 60"/>
                  <a:gd name="T10" fmla="*/ 40 w 79"/>
                  <a:gd name="T11" fmla="*/ 60 h 60"/>
                  <a:gd name="T12" fmla="*/ 76 w 79"/>
                  <a:gd name="T13" fmla="*/ 57 h 60"/>
                  <a:gd name="T14" fmla="*/ 79 w 79"/>
                  <a:gd name="T15" fmla="*/ 30 h 60"/>
                  <a:gd name="T16" fmla="*/ 76 w 79"/>
                  <a:gd name="T17" fmla="*/ 3 h 60"/>
                  <a:gd name="T18" fmla="*/ 30 w 79"/>
                  <a:gd name="T19" fmla="*/ 45 h 60"/>
                  <a:gd name="T20" fmla="*/ 30 w 79"/>
                  <a:gd name="T21" fmla="*/ 15 h 60"/>
                  <a:gd name="T22" fmla="*/ 55 w 79"/>
                  <a:gd name="T23" fmla="*/ 30 h 60"/>
                  <a:gd name="T24" fmla="*/ 30 w 79"/>
                  <a:gd name="T25" fmla="*/ 4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60">
                    <a:moveTo>
                      <a:pt x="76" y="3"/>
                    </a:moveTo>
                    <a:cubicBezTo>
                      <a:pt x="65" y="1"/>
                      <a:pt x="53" y="0"/>
                      <a:pt x="40" y="0"/>
                    </a:cubicBezTo>
                    <a:cubicBezTo>
                      <a:pt x="27" y="0"/>
                      <a:pt x="15" y="1"/>
                      <a:pt x="4" y="3"/>
                    </a:cubicBezTo>
                    <a:cubicBezTo>
                      <a:pt x="2" y="11"/>
                      <a:pt x="0" y="20"/>
                      <a:pt x="0" y="30"/>
                    </a:cubicBezTo>
                    <a:cubicBezTo>
                      <a:pt x="0" y="40"/>
                      <a:pt x="2" y="49"/>
                      <a:pt x="4" y="57"/>
                    </a:cubicBezTo>
                    <a:cubicBezTo>
                      <a:pt x="15" y="59"/>
                      <a:pt x="27" y="60"/>
                      <a:pt x="40" y="60"/>
                    </a:cubicBezTo>
                    <a:cubicBezTo>
                      <a:pt x="53" y="60"/>
                      <a:pt x="65" y="59"/>
                      <a:pt x="76" y="57"/>
                    </a:cubicBezTo>
                    <a:cubicBezTo>
                      <a:pt x="78" y="49"/>
                      <a:pt x="79" y="40"/>
                      <a:pt x="79" y="30"/>
                    </a:cubicBezTo>
                    <a:cubicBezTo>
                      <a:pt x="79" y="20"/>
                      <a:pt x="78" y="11"/>
                      <a:pt x="76" y="3"/>
                    </a:cubicBezTo>
                    <a:close/>
                    <a:moveTo>
                      <a:pt x="30" y="4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55" y="30"/>
                      <a:pt x="55" y="30"/>
                      <a:pt x="55" y="30"/>
                    </a:cubicBezTo>
                    <a:lnTo>
                      <a:pt x="3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1" name="Freeform 183">
                <a:extLst>
                  <a:ext uri="{FF2B5EF4-FFF2-40B4-BE49-F238E27FC236}">
                    <a16:creationId xmlns:a16="http://schemas.microsoft.com/office/drawing/2014/main" id="{E75ED8CA-A475-4751-A658-D7C1F4E7AB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34521" y="2705340"/>
                <a:ext cx="220087" cy="215859"/>
              </a:xfrm>
              <a:custGeom>
                <a:avLst/>
                <a:gdLst>
                  <a:gd name="T0" fmla="*/ 34 w 68"/>
                  <a:gd name="T1" fmla="*/ 0 h 68"/>
                  <a:gd name="T2" fmla="*/ 0 w 68"/>
                  <a:gd name="T3" fmla="*/ 34 h 68"/>
                  <a:gd name="T4" fmla="*/ 34 w 68"/>
                  <a:gd name="T5" fmla="*/ 68 h 68"/>
                  <a:gd name="T6" fmla="*/ 68 w 68"/>
                  <a:gd name="T7" fmla="*/ 34 h 68"/>
                  <a:gd name="T8" fmla="*/ 34 w 68"/>
                  <a:gd name="T9" fmla="*/ 0 h 68"/>
                  <a:gd name="T10" fmla="*/ 34 w 68"/>
                  <a:gd name="T11" fmla="*/ 61 h 68"/>
                  <a:gd name="T12" fmla="*/ 7 w 68"/>
                  <a:gd name="T13" fmla="*/ 34 h 68"/>
                  <a:gd name="T14" fmla="*/ 34 w 68"/>
                  <a:gd name="T15" fmla="*/ 6 h 68"/>
                  <a:gd name="T16" fmla="*/ 62 w 68"/>
                  <a:gd name="T17" fmla="*/ 34 h 68"/>
                  <a:gd name="T18" fmla="*/ 34 w 68"/>
                  <a:gd name="T19" fmla="*/ 61 h 68"/>
                  <a:gd name="T20" fmla="*/ 21 w 68"/>
                  <a:gd name="T21" fmla="*/ 21 h 68"/>
                  <a:gd name="T22" fmla="*/ 47 w 68"/>
                  <a:gd name="T23" fmla="*/ 21 h 68"/>
                  <a:gd name="T24" fmla="*/ 47 w 68"/>
                  <a:gd name="T25" fmla="*/ 46 h 68"/>
                  <a:gd name="T26" fmla="*/ 21 w 68"/>
                  <a:gd name="T27" fmla="*/ 46 h 68"/>
                  <a:gd name="T28" fmla="*/ 21 w 68"/>
                  <a:gd name="T29" fmla="*/ 2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8">
                    <a:moveTo>
                      <a:pt x="34" y="0"/>
                    </a:moveTo>
                    <a:cubicBezTo>
                      <a:pt x="15" y="0"/>
                      <a:pt x="0" y="15"/>
                      <a:pt x="0" y="34"/>
                    </a:cubicBezTo>
                    <a:cubicBezTo>
                      <a:pt x="0" y="52"/>
                      <a:pt x="15" y="68"/>
                      <a:pt x="34" y="68"/>
                    </a:cubicBezTo>
                    <a:cubicBezTo>
                      <a:pt x="53" y="68"/>
                      <a:pt x="68" y="52"/>
                      <a:pt x="68" y="34"/>
                    </a:cubicBezTo>
                    <a:cubicBezTo>
                      <a:pt x="68" y="15"/>
                      <a:pt x="53" y="0"/>
                      <a:pt x="34" y="0"/>
                    </a:cubicBezTo>
                    <a:close/>
                    <a:moveTo>
                      <a:pt x="34" y="61"/>
                    </a:moveTo>
                    <a:cubicBezTo>
                      <a:pt x="19" y="61"/>
                      <a:pt x="7" y="49"/>
                      <a:pt x="7" y="34"/>
                    </a:cubicBezTo>
                    <a:cubicBezTo>
                      <a:pt x="7" y="18"/>
                      <a:pt x="19" y="6"/>
                      <a:pt x="34" y="6"/>
                    </a:cubicBezTo>
                    <a:cubicBezTo>
                      <a:pt x="49" y="6"/>
                      <a:pt x="62" y="18"/>
                      <a:pt x="62" y="34"/>
                    </a:cubicBezTo>
                    <a:cubicBezTo>
                      <a:pt x="62" y="49"/>
                      <a:pt x="49" y="61"/>
                      <a:pt x="34" y="61"/>
                    </a:cubicBezTo>
                    <a:close/>
                    <a:moveTo>
                      <a:pt x="21" y="21"/>
                    </a:move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21" y="46"/>
                      <a:pt x="21" y="46"/>
                      <a:pt x="21" y="46"/>
                    </a:cubicBezTo>
                    <a:lnTo>
                      <a:pt x="21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2" name="Freeform 188">
                <a:extLst>
                  <a:ext uri="{FF2B5EF4-FFF2-40B4-BE49-F238E27FC236}">
                    <a16:creationId xmlns:a16="http://schemas.microsoft.com/office/drawing/2014/main" id="{A20544D2-B324-470A-852A-5358930550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74797" y="3596290"/>
                <a:ext cx="228552" cy="230673"/>
              </a:xfrm>
              <a:custGeom>
                <a:avLst/>
                <a:gdLst>
                  <a:gd name="T0" fmla="*/ 36 w 72"/>
                  <a:gd name="T1" fmla="*/ 0 h 72"/>
                  <a:gd name="T2" fmla="*/ 0 w 72"/>
                  <a:gd name="T3" fmla="*/ 36 h 72"/>
                  <a:gd name="T4" fmla="*/ 36 w 72"/>
                  <a:gd name="T5" fmla="*/ 72 h 72"/>
                  <a:gd name="T6" fmla="*/ 72 w 72"/>
                  <a:gd name="T7" fmla="*/ 36 h 72"/>
                  <a:gd name="T8" fmla="*/ 36 w 72"/>
                  <a:gd name="T9" fmla="*/ 0 h 72"/>
                  <a:gd name="T10" fmla="*/ 57 w 72"/>
                  <a:gd name="T11" fmla="*/ 31 h 72"/>
                  <a:gd name="T12" fmla="*/ 38 w 72"/>
                  <a:gd name="T13" fmla="*/ 59 h 72"/>
                  <a:gd name="T14" fmla="*/ 29 w 72"/>
                  <a:gd name="T15" fmla="*/ 55 h 72"/>
                  <a:gd name="T16" fmla="*/ 21 w 72"/>
                  <a:gd name="T17" fmla="*/ 33 h 72"/>
                  <a:gd name="T18" fmla="*/ 16 w 72"/>
                  <a:gd name="T19" fmla="*/ 35 h 72"/>
                  <a:gd name="T20" fmla="*/ 15 w 72"/>
                  <a:gd name="T21" fmla="*/ 32 h 72"/>
                  <a:gd name="T22" fmla="*/ 28 w 72"/>
                  <a:gd name="T23" fmla="*/ 23 h 72"/>
                  <a:gd name="T24" fmla="*/ 35 w 72"/>
                  <a:gd name="T25" fmla="*/ 37 h 72"/>
                  <a:gd name="T26" fmla="*/ 38 w 72"/>
                  <a:gd name="T27" fmla="*/ 46 h 72"/>
                  <a:gd name="T28" fmla="*/ 44 w 72"/>
                  <a:gd name="T29" fmla="*/ 38 h 72"/>
                  <a:gd name="T30" fmla="*/ 39 w 72"/>
                  <a:gd name="T31" fmla="*/ 32 h 72"/>
                  <a:gd name="T32" fmla="*/ 57 w 72"/>
                  <a:gd name="T33" fmla="*/ 3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cubicBezTo>
                      <a:pt x="16" y="0"/>
                      <a:pt x="0" y="17"/>
                      <a:pt x="0" y="36"/>
                    </a:cubicBezTo>
                    <a:cubicBezTo>
                      <a:pt x="0" y="56"/>
                      <a:pt x="16" y="72"/>
                      <a:pt x="36" y="72"/>
                    </a:cubicBezTo>
                    <a:cubicBezTo>
                      <a:pt x="56" y="72"/>
                      <a:pt x="72" y="56"/>
                      <a:pt x="72" y="36"/>
                    </a:cubicBezTo>
                    <a:cubicBezTo>
                      <a:pt x="72" y="17"/>
                      <a:pt x="56" y="0"/>
                      <a:pt x="36" y="0"/>
                    </a:cubicBezTo>
                    <a:close/>
                    <a:moveTo>
                      <a:pt x="57" y="31"/>
                    </a:moveTo>
                    <a:cubicBezTo>
                      <a:pt x="55" y="45"/>
                      <a:pt x="42" y="56"/>
                      <a:pt x="38" y="59"/>
                    </a:cubicBezTo>
                    <a:cubicBezTo>
                      <a:pt x="34" y="61"/>
                      <a:pt x="30" y="58"/>
                      <a:pt x="29" y="55"/>
                    </a:cubicBezTo>
                    <a:cubicBezTo>
                      <a:pt x="27" y="52"/>
                      <a:pt x="22" y="35"/>
                      <a:pt x="21" y="33"/>
                    </a:cubicBezTo>
                    <a:cubicBezTo>
                      <a:pt x="20" y="32"/>
                      <a:pt x="16" y="35"/>
                      <a:pt x="16" y="35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22" y="24"/>
                      <a:pt x="28" y="23"/>
                    </a:cubicBezTo>
                    <a:cubicBezTo>
                      <a:pt x="33" y="22"/>
                      <a:pt x="33" y="32"/>
                      <a:pt x="35" y="37"/>
                    </a:cubicBezTo>
                    <a:cubicBezTo>
                      <a:pt x="36" y="43"/>
                      <a:pt x="37" y="46"/>
                      <a:pt x="38" y="46"/>
                    </a:cubicBezTo>
                    <a:cubicBezTo>
                      <a:pt x="39" y="46"/>
                      <a:pt x="42" y="43"/>
                      <a:pt x="44" y="38"/>
                    </a:cubicBezTo>
                    <a:cubicBezTo>
                      <a:pt x="47" y="34"/>
                      <a:pt x="44" y="29"/>
                      <a:pt x="39" y="32"/>
                    </a:cubicBezTo>
                    <a:cubicBezTo>
                      <a:pt x="41" y="21"/>
                      <a:pt x="60" y="18"/>
                      <a:pt x="57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3" name="Freeform 189">
                <a:extLst>
                  <a:ext uri="{FF2B5EF4-FFF2-40B4-BE49-F238E27FC236}">
                    <a16:creationId xmlns:a16="http://schemas.microsoft.com/office/drawing/2014/main" id="{8AED6559-5536-495C-A85A-B38C11CEDF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4701" y="2887339"/>
                <a:ext cx="150251" cy="152371"/>
              </a:xfrm>
              <a:custGeom>
                <a:avLst/>
                <a:gdLst>
                  <a:gd name="T0" fmla="*/ 23 w 47"/>
                  <a:gd name="T1" fmla="*/ 0 h 47"/>
                  <a:gd name="T2" fmla="*/ 0 w 47"/>
                  <a:gd name="T3" fmla="*/ 24 h 47"/>
                  <a:gd name="T4" fmla="*/ 23 w 47"/>
                  <a:gd name="T5" fmla="*/ 47 h 47"/>
                  <a:gd name="T6" fmla="*/ 47 w 47"/>
                  <a:gd name="T7" fmla="*/ 24 h 47"/>
                  <a:gd name="T8" fmla="*/ 23 w 47"/>
                  <a:gd name="T9" fmla="*/ 0 h 47"/>
                  <a:gd name="T10" fmla="*/ 5 w 47"/>
                  <a:gd name="T11" fmla="*/ 24 h 47"/>
                  <a:gd name="T12" fmla="*/ 23 w 47"/>
                  <a:gd name="T13" fmla="*/ 6 h 47"/>
                  <a:gd name="T14" fmla="*/ 23 w 47"/>
                  <a:gd name="T15" fmla="*/ 42 h 47"/>
                  <a:gd name="T16" fmla="*/ 5 w 47"/>
                  <a:gd name="T17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7"/>
                      <a:pt x="23" y="47"/>
                    </a:cubicBezTo>
                    <a:cubicBezTo>
                      <a:pt x="36" y="47"/>
                      <a:pt x="47" y="37"/>
                      <a:pt x="47" y="24"/>
                    </a:cubicBezTo>
                    <a:cubicBezTo>
                      <a:pt x="47" y="11"/>
                      <a:pt x="36" y="0"/>
                      <a:pt x="23" y="0"/>
                    </a:cubicBezTo>
                    <a:close/>
                    <a:moveTo>
                      <a:pt x="5" y="24"/>
                    </a:moveTo>
                    <a:cubicBezTo>
                      <a:pt x="5" y="14"/>
                      <a:pt x="13" y="6"/>
                      <a:pt x="23" y="6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13" y="42"/>
                      <a:pt x="5" y="3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4" name="Freeform 190">
                <a:extLst>
                  <a:ext uri="{FF2B5EF4-FFF2-40B4-BE49-F238E27FC236}">
                    <a16:creationId xmlns:a16="http://schemas.microsoft.com/office/drawing/2014/main" id="{AA9C03E5-4E20-4107-B55A-9F498D099F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99723" y="2102204"/>
                <a:ext cx="215855" cy="198929"/>
              </a:xfrm>
              <a:custGeom>
                <a:avLst/>
                <a:gdLst>
                  <a:gd name="T0" fmla="*/ 34 w 67"/>
                  <a:gd name="T1" fmla="*/ 8 h 62"/>
                  <a:gd name="T2" fmla="*/ 23 w 67"/>
                  <a:gd name="T3" fmla="*/ 10 h 62"/>
                  <a:gd name="T4" fmla="*/ 15 w 67"/>
                  <a:gd name="T5" fmla="*/ 14 h 62"/>
                  <a:gd name="T6" fmla="*/ 8 w 67"/>
                  <a:gd name="T7" fmla="*/ 27 h 62"/>
                  <a:gd name="T8" fmla="*/ 11 w 67"/>
                  <a:gd name="T9" fmla="*/ 35 h 62"/>
                  <a:gd name="T10" fmla="*/ 17 w 67"/>
                  <a:gd name="T11" fmla="*/ 41 h 62"/>
                  <a:gd name="T12" fmla="*/ 21 w 67"/>
                  <a:gd name="T13" fmla="*/ 47 h 62"/>
                  <a:gd name="T14" fmla="*/ 21 w 67"/>
                  <a:gd name="T15" fmla="*/ 49 h 62"/>
                  <a:gd name="T16" fmla="*/ 22 w 67"/>
                  <a:gd name="T17" fmla="*/ 48 h 62"/>
                  <a:gd name="T18" fmla="*/ 28 w 67"/>
                  <a:gd name="T19" fmla="*/ 45 h 62"/>
                  <a:gd name="T20" fmla="*/ 29 w 67"/>
                  <a:gd name="T21" fmla="*/ 46 h 62"/>
                  <a:gd name="T22" fmla="*/ 34 w 67"/>
                  <a:gd name="T23" fmla="*/ 46 h 62"/>
                  <a:gd name="T24" fmla="*/ 44 w 67"/>
                  <a:gd name="T25" fmla="*/ 44 h 62"/>
                  <a:gd name="T26" fmla="*/ 52 w 67"/>
                  <a:gd name="T27" fmla="*/ 40 h 62"/>
                  <a:gd name="T28" fmla="*/ 59 w 67"/>
                  <a:gd name="T29" fmla="*/ 27 h 62"/>
                  <a:gd name="T30" fmla="*/ 52 w 67"/>
                  <a:gd name="T31" fmla="*/ 14 h 62"/>
                  <a:gd name="T32" fmla="*/ 44 w 67"/>
                  <a:gd name="T33" fmla="*/ 10 h 62"/>
                  <a:gd name="T34" fmla="*/ 34 w 67"/>
                  <a:gd name="T35" fmla="*/ 8 h 62"/>
                  <a:gd name="T36" fmla="*/ 34 w 67"/>
                  <a:gd name="T37" fmla="*/ 0 h 62"/>
                  <a:gd name="T38" fmla="*/ 34 w 67"/>
                  <a:gd name="T39" fmla="*/ 0 h 62"/>
                  <a:gd name="T40" fmla="*/ 67 w 67"/>
                  <a:gd name="T41" fmla="*/ 27 h 62"/>
                  <a:gd name="T42" fmla="*/ 34 w 67"/>
                  <a:gd name="T43" fmla="*/ 54 h 62"/>
                  <a:gd name="T44" fmla="*/ 28 w 67"/>
                  <a:gd name="T45" fmla="*/ 54 h 62"/>
                  <a:gd name="T46" fmla="*/ 4 w 67"/>
                  <a:gd name="T47" fmla="*/ 62 h 62"/>
                  <a:gd name="T48" fmla="*/ 4 w 67"/>
                  <a:gd name="T49" fmla="*/ 61 h 62"/>
                  <a:gd name="T50" fmla="*/ 13 w 67"/>
                  <a:gd name="T51" fmla="*/ 50 h 62"/>
                  <a:gd name="T52" fmla="*/ 12 w 67"/>
                  <a:gd name="T53" fmla="*/ 48 h 62"/>
                  <a:gd name="T54" fmla="*/ 0 w 67"/>
                  <a:gd name="T55" fmla="*/ 27 h 62"/>
                  <a:gd name="T56" fmla="*/ 34 w 67"/>
                  <a:gd name="T5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" h="62">
                    <a:moveTo>
                      <a:pt x="34" y="8"/>
                    </a:moveTo>
                    <a:cubicBezTo>
                      <a:pt x="30" y="8"/>
                      <a:pt x="26" y="9"/>
                      <a:pt x="23" y="10"/>
                    </a:cubicBezTo>
                    <a:cubicBezTo>
                      <a:pt x="20" y="11"/>
                      <a:pt x="17" y="12"/>
                      <a:pt x="15" y="14"/>
                    </a:cubicBezTo>
                    <a:cubicBezTo>
                      <a:pt x="11" y="18"/>
                      <a:pt x="8" y="22"/>
                      <a:pt x="8" y="27"/>
                    </a:cubicBezTo>
                    <a:cubicBezTo>
                      <a:pt x="8" y="30"/>
                      <a:pt x="9" y="32"/>
                      <a:pt x="11" y="35"/>
                    </a:cubicBezTo>
                    <a:cubicBezTo>
                      <a:pt x="12" y="37"/>
                      <a:pt x="14" y="39"/>
                      <a:pt x="17" y="41"/>
                    </a:cubicBezTo>
                    <a:cubicBezTo>
                      <a:pt x="19" y="42"/>
                      <a:pt x="20" y="45"/>
                      <a:pt x="21" y="47"/>
                    </a:cubicBezTo>
                    <a:cubicBezTo>
                      <a:pt x="21" y="48"/>
                      <a:pt x="21" y="48"/>
                      <a:pt x="21" y="49"/>
                    </a:cubicBezTo>
                    <a:cubicBezTo>
                      <a:pt x="21" y="49"/>
                      <a:pt x="22" y="48"/>
                      <a:pt x="22" y="48"/>
                    </a:cubicBezTo>
                    <a:cubicBezTo>
                      <a:pt x="24" y="46"/>
                      <a:pt x="26" y="45"/>
                      <a:pt x="28" y="45"/>
                    </a:cubicBezTo>
                    <a:cubicBezTo>
                      <a:pt x="29" y="45"/>
                      <a:pt x="29" y="45"/>
                      <a:pt x="29" y="46"/>
                    </a:cubicBezTo>
                    <a:cubicBezTo>
                      <a:pt x="31" y="46"/>
                      <a:pt x="32" y="46"/>
                      <a:pt x="34" y="46"/>
                    </a:cubicBezTo>
                    <a:cubicBezTo>
                      <a:pt x="37" y="46"/>
                      <a:pt x="41" y="45"/>
                      <a:pt x="44" y="44"/>
                    </a:cubicBezTo>
                    <a:cubicBezTo>
                      <a:pt x="47" y="43"/>
                      <a:pt x="50" y="42"/>
                      <a:pt x="52" y="40"/>
                    </a:cubicBezTo>
                    <a:cubicBezTo>
                      <a:pt x="56" y="36"/>
                      <a:pt x="59" y="32"/>
                      <a:pt x="59" y="27"/>
                    </a:cubicBezTo>
                    <a:cubicBezTo>
                      <a:pt x="59" y="22"/>
                      <a:pt x="56" y="18"/>
                      <a:pt x="52" y="14"/>
                    </a:cubicBezTo>
                    <a:cubicBezTo>
                      <a:pt x="50" y="12"/>
                      <a:pt x="47" y="11"/>
                      <a:pt x="44" y="10"/>
                    </a:cubicBezTo>
                    <a:cubicBezTo>
                      <a:pt x="41" y="9"/>
                      <a:pt x="37" y="8"/>
                      <a:pt x="34" y="8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52" y="0"/>
                      <a:pt x="67" y="12"/>
                      <a:pt x="67" y="27"/>
                    </a:cubicBezTo>
                    <a:cubicBezTo>
                      <a:pt x="67" y="42"/>
                      <a:pt x="52" y="54"/>
                      <a:pt x="34" y="54"/>
                    </a:cubicBezTo>
                    <a:cubicBezTo>
                      <a:pt x="32" y="54"/>
                      <a:pt x="30" y="54"/>
                      <a:pt x="28" y="54"/>
                    </a:cubicBezTo>
                    <a:cubicBezTo>
                      <a:pt x="21" y="61"/>
                      <a:pt x="13" y="62"/>
                      <a:pt x="4" y="62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9" y="59"/>
                      <a:pt x="13" y="55"/>
                      <a:pt x="13" y="50"/>
                    </a:cubicBezTo>
                    <a:cubicBezTo>
                      <a:pt x="13" y="49"/>
                      <a:pt x="13" y="49"/>
                      <a:pt x="12" y="48"/>
                    </a:cubicBezTo>
                    <a:cubicBezTo>
                      <a:pt x="5" y="43"/>
                      <a:pt x="0" y="36"/>
                      <a:pt x="0" y="27"/>
                    </a:cubicBezTo>
                    <a:cubicBezTo>
                      <a:pt x="0" y="12"/>
                      <a:pt x="1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5" name="Freeform 191">
                <a:extLst>
                  <a:ext uri="{FF2B5EF4-FFF2-40B4-BE49-F238E27FC236}">
                    <a16:creationId xmlns:a16="http://schemas.microsoft.com/office/drawing/2014/main" id="{7DA3BD41-84F9-4E73-BBE7-75A0C0F029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12385" y="2887339"/>
                <a:ext cx="207390" cy="203162"/>
              </a:xfrm>
              <a:custGeom>
                <a:avLst/>
                <a:gdLst>
                  <a:gd name="T0" fmla="*/ 62 w 65"/>
                  <a:gd name="T1" fmla="*/ 36 h 64"/>
                  <a:gd name="T2" fmla="*/ 62 w 65"/>
                  <a:gd name="T3" fmla="*/ 32 h 64"/>
                  <a:gd name="T4" fmla="*/ 33 w 65"/>
                  <a:gd name="T5" fmla="*/ 3 h 64"/>
                  <a:gd name="T6" fmla="*/ 28 w 65"/>
                  <a:gd name="T7" fmla="*/ 3 h 64"/>
                  <a:gd name="T8" fmla="*/ 18 w 65"/>
                  <a:gd name="T9" fmla="*/ 0 h 64"/>
                  <a:gd name="T10" fmla="*/ 0 w 65"/>
                  <a:gd name="T11" fmla="*/ 18 h 64"/>
                  <a:gd name="T12" fmla="*/ 3 w 65"/>
                  <a:gd name="T13" fmla="*/ 28 h 64"/>
                  <a:gd name="T14" fmla="*/ 3 w 65"/>
                  <a:gd name="T15" fmla="*/ 32 h 64"/>
                  <a:gd name="T16" fmla="*/ 33 w 65"/>
                  <a:gd name="T17" fmla="*/ 62 h 64"/>
                  <a:gd name="T18" fmla="*/ 38 w 65"/>
                  <a:gd name="T19" fmla="*/ 62 h 64"/>
                  <a:gd name="T20" fmla="*/ 47 w 65"/>
                  <a:gd name="T21" fmla="*/ 64 h 64"/>
                  <a:gd name="T22" fmla="*/ 65 w 65"/>
                  <a:gd name="T23" fmla="*/ 46 h 64"/>
                  <a:gd name="T24" fmla="*/ 62 w 65"/>
                  <a:gd name="T25" fmla="*/ 36 h 64"/>
                  <a:gd name="T26" fmla="*/ 35 w 65"/>
                  <a:gd name="T27" fmla="*/ 54 h 64"/>
                  <a:gd name="T28" fmla="*/ 17 w 65"/>
                  <a:gd name="T29" fmla="*/ 49 h 64"/>
                  <a:gd name="T30" fmla="*/ 18 w 65"/>
                  <a:gd name="T31" fmla="*/ 39 h 64"/>
                  <a:gd name="T32" fmla="*/ 26 w 65"/>
                  <a:gd name="T33" fmla="*/ 45 h 64"/>
                  <a:gd name="T34" fmla="*/ 40 w 65"/>
                  <a:gd name="T35" fmla="*/ 44 h 64"/>
                  <a:gd name="T36" fmla="*/ 32 w 65"/>
                  <a:gd name="T37" fmla="*/ 36 h 64"/>
                  <a:gd name="T38" fmla="*/ 15 w 65"/>
                  <a:gd name="T39" fmla="*/ 23 h 64"/>
                  <a:gd name="T40" fmla="*/ 28 w 65"/>
                  <a:gd name="T41" fmla="*/ 10 h 64"/>
                  <a:gd name="T42" fmla="*/ 46 w 65"/>
                  <a:gd name="T43" fmla="*/ 15 h 64"/>
                  <a:gd name="T44" fmla="*/ 45 w 65"/>
                  <a:gd name="T45" fmla="*/ 24 h 64"/>
                  <a:gd name="T46" fmla="*/ 32 w 65"/>
                  <a:gd name="T47" fmla="*/ 17 h 64"/>
                  <a:gd name="T48" fmla="*/ 29 w 65"/>
                  <a:gd name="T49" fmla="*/ 27 h 64"/>
                  <a:gd name="T50" fmla="*/ 50 w 65"/>
                  <a:gd name="T51" fmla="*/ 37 h 64"/>
                  <a:gd name="T52" fmla="*/ 35 w 65"/>
                  <a:gd name="T53" fmla="*/ 5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5" h="64">
                    <a:moveTo>
                      <a:pt x="62" y="36"/>
                    </a:moveTo>
                    <a:cubicBezTo>
                      <a:pt x="62" y="35"/>
                      <a:pt x="62" y="34"/>
                      <a:pt x="62" y="32"/>
                    </a:cubicBezTo>
                    <a:cubicBezTo>
                      <a:pt x="62" y="16"/>
                      <a:pt x="49" y="3"/>
                      <a:pt x="33" y="3"/>
                    </a:cubicBezTo>
                    <a:cubicBezTo>
                      <a:pt x="31" y="3"/>
                      <a:pt x="29" y="3"/>
                      <a:pt x="28" y="3"/>
                    </a:cubicBezTo>
                    <a:cubicBezTo>
                      <a:pt x="25" y="1"/>
                      <a:pt x="22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1"/>
                      <a:pt x="1" y="25"/>
                      <a:pt x="3" y="28"/>
                    </a:cubicBezTo>
                    <a:cubicBezTo>
                      <a:pt x="3" y="29"/>
                      <a:pt x="3" y="31"/>
                      <a:pt x="3" y="32"/>
                    </a:cubicBezTo>
                    <a:cubicBezTo>
                      <a:pt x="3" y="49"/>
                      <a:pt x="16" y="62"/>
                      <a:pt x="33" y="62"/>
                    </a:cubicBezTo>
                    <a:cubicBezTo>
                      <a:pt x="34" y="62"/>
                      <a:pt x="36" y="62"/>
                      <a:pt x="38" y="62"/>
                    </a:cubicBezTo>
                    <a:cubicBezTo>
                      <a:pt x="41" y="63"/>
                      <a:pt x="44" y="64"/>
                      <a:pt x="47" y="64"/>
                    </a:cubicBezTo>
                    <a:cubicBezTo>
                      <a:pt x="57" y="64"/>
                      <a:pt x="65" y="56"/>
                      <a:pt x="65" y="46"/>
                    </a:cubicBezTo>
                    <a:cubicBezTo>
                      <a:pt x="65" y="43"/>
                      <a:pt x="64" y="39"/>
                      <a:pt x="62" y="36"/>
                    </a:cubicBezTo>
                    <a:close/>
                    <a:moveTo>
                      <a:pt x="35" y="54"/>
                    </a:moveTo>
                    <a:cubicBezTo>
                      <a:pt x="26" y="55"/>
                      <a:pt x="21" y="53"/>
                      <a:pt x="17" y="49"/>
                    </a:cubicBezTo>
                    <a:cubicBezTo>
                      <a:pt x="13" y="45"/>
                      <a:pt x="15" y="40"/>
                      <a:pt x="18" y="39"/>
                    </a:cubicBezTo>
                    <a:cubicBezTo>
                      <a:pt x="22" y="39"/>
                      <a:pt x="24" y="44"/>
                      <a:pt x="26" y="45"/>
                    </a:cubicBezTo>
                    <a:cubicBezTo>
                      <a:pt x="28" y="46"/>
                      <a:pt x="36" y="49"/>
                      <a:pt x="40" y="44"/>
                    </a:cubicBezTo>
                    <a:cubicBezTo>
                      <a:pt x="44" y="39"/>
                      <a:pt x="37" y="37"/>
                      <a:pt x="32" y="36"/>
                    </a:cubicBezTo>
                    <a:cubicBezTo>
                      <a:pt x="24" y="35"/>
                      <a:pt x="14" y="31"/>
                      <a:pt x="15" y="23"/>
                    </a:cubicBezTo>
                    <a:cubicBezTo>
                      <a:pt x="16" y="15"/>
                      <a:pt x="22" y="11"/>
                      <a:pt x="28" y="10"/>
                    </a:cubicBezTo>
                    <a:cubicBezTo>
                      <a:pt x="37" y="9"/>
                      <a:pt x="42" y="11"/>
                      <a:pt x="46" y="15"/>
                    </a:cubicBezTo>
                    <a:cubicBezTo>
                      <a:pt x="51" y="19"/>
                      <a:pt x="48" y="24"/>
                      <a:pt x="45" y="24"/>
                    </a:cubicBezTo>
                    <a:cubicBezTo>
                      <a:pt x="42" y="24"/>
                      <a:pt x="39" y="17"/>
                      <a:pt x="32" y="17"/>
                    </a:cubicBezTo>
                    <a:cubicBezTo>
                      <a:pt x="25" y="17"/>
                      <a:pt x="20" y="24"/>
                      <a:pt x="29" y="27"/>
                    </a:cubicBezTo>
                    <a:cubicBezTo>
                      <a:pt x="37" y="29"/>
                      <a:pt x="47" y="30"/>
                      <a:pt x="50" y="37"/>
                    </a:cubicBezTo>
                    <a:cubicBezTo>
                      <a:pt x="53" y="45"/>
                      <a:pt x="45" y="54"/>
                      <a:pt x="35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6" name="Freeform 195">
                <a:extLst>
                  <a:ext uri="{FF2B5EF4-FFF2-40B4-BE49-F238E27FC236}">
                    <a16:creationId xmlns:a16="http://schemas.microsoft.com/office/drawing/2014/main" id="{4924F341-9398-4DE3-AC54-C1804E40FE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6929" y="2140297"/>
                <a:ext cx="262411" cy="281463"/>
              </a:xfrm>
              <a:custGeom>
                <a:avLst/>
                <a:gdLst>
                  <a:gd name="T0" fmla="*/ 78 w 82"/>
                  <a:gd name="T1" fmla="*/ 22 h 88"/>
                  <a:gd name="T2" fmla="*/ 50 w 82"/>
                  <a:gd name="T3" fmla="*/ 2 h 88"/>
                  <a:gd name="T4" fmla="*/ 40 w 82"/>
                  <a:gd name="T5" fmla="*/ 4 h 88"/>
                  <a:gd name="T6" fmla="*/ 3 w 82"/>
                  <a:gd name="T7" fmla="*/ 55 h 88"/>
                  <a:gd name="T8" fmla="*/ 4 w 82"/>
                  <a:gd name="T9" fmla="*/ 65 h 88"/>
                  <a:gd name="T10" fmla="*/ 32 w 82"/>
                  <a:gd name="T11" fmla="*/ 85 h 88"/>
                  <a:gd name="T12" fmla="*/ 42 w 82"/>
                  <a:gd name="T13" fmla="*/ 84 h 88"/>
                  <a:gd name="T14" fmla="*/ 80 w 82"/>
                  <a:gd name="T15" fmla="*/ 33 h 88"/>
                  <a:gd name="T16" fmla="*/ 78 w 82"/>
                  <a:gd name="T17" fmla="*/ 22 h 88"/>
                  <a:gd name="T18" fmla="*/ 54 w 82"/>
                  <a:gd name="T19" fmla="*/ 9 h 88"/>
                  <a:gd name="T20" fmla="*/ 70 w 82"/>
                  <a:gd name="T21" fmla="*/ 21 h 88"/>
                  <a:gd name="T22" fmla="*/ 68 w 82"/>
                  <a:gd name="T23" fmla="*/ 23 h 88"/>
                  <a:gd name="T24" fmla="*/ 53 w 82"/>
                  <a:gd name="T25" fmla="*/ 11 h 88"/>
                  <a:gd name="T26" fmla="*/ 54 w 82"/>
                  <a:gd name="T27" fmla="*/ 9 h 88"/>
                  <a:gd name="T28" fmla="*/ 21 w 82"/>
                  <a:gd name="T29" fmla="*/ 71 h 88"/>
                  <a:gd name="T30" fmla="*/ 20 w 82"/>
                  <a:gd name="T31" fmla="*/ 64 h 88"/>
                  <a:gd name="T32" fmla="*/ 27 w 82"/>
                  <a:gd name="T33" fmla="*/ 63 h 88"/>
                  <a:gd name="T34" fmla="*/ 28 w 82"/>
                  <a:gd name="T35" fmla="*/ 70 h 88"/>
                  <a:gd name="T36" fmla="*/ 21 w 82"/>
                  <a:gd name="T37" fmla="*/ 71 h 88"/>
                  <a:gd name="T38" fmla="*/ 45 w 82"/>
                  <a:gd name="T39" fmla="*/ 71 h 88"/>
                  <a:gd name="T40" fmla="*/ 14 w 82"/>
                  <a:gd name="T41" fmla="*/ 48 h 88"/>
                  <a:gd name="T42" fmla="*/ 43 w 82"/>
                  <a:gd name="T43" fmla="*/ 9 h 88"/>
                  <a:gd name="T44" fmla="*/ 74 w 82"/>
                  <a:gd name="T45" fmla="*/ 32 h 88"/>
                  <a:gd name="T46" fmla="*/ 45 w 82"/>
                  <a:gd name="T47" fmla="*/ 7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2" h="88">
                    <a:moveTo>
                      <a:pt x="78" y="22"/>
                    </a:moveTo>
                    <a:cubicBezTo>
                      <a:pt x="50" y="2"/>
                      <a:pt x="50" y="2"/>
                      <a:pt x="50" y="2"/>
                    </a:cubicBezTo>
                    <a:cubicBezTo>
                      <a:pt x="47" y="0"/>
                      <a:pt x="43" y="1"/>
                      <a:pt x="40" y="4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0" y="58"/>
                      <a:pt x="1" y="63"/>
                      <a:pt x="4" y="6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5" y="88"/>
                      <a:pt x="40" y="87"/>
                      <a:pt x="42" y="84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82" y="29"/>
                      <a:pt x="81" y="25"/>
                      <a:pt x="78" y="22"/>
                    </a:cubicBezTo>
                    <a:close/>
                    <a:moveTo>
                      <a:pt x="54" y="9"/>
                    </a:moveTo>
                    <a:cubicBezTo>
                      <a:pt x="70" y="21"/>
                      <a:pt x="70" y="21"/>
                      <a:pt x="70" y="21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53" y="11"/>
                      <a:pt x="53" y="11"/>
                      <a:pt x="53" y="11"/>
                    </a:cubicBezTo>
                    <a:lnTo>
                      <a:pt x="54" y="9"/>
                    </a:lnTo>
                    <a:close/>
                    <a:moveTo>
                      <a:pt x="21" y="71"/>
                    </a:moveTo>
                    <a:cubicBezTo>
                      <a:pt x="19" y="70"/>
                      <a:pt x="18" y="67"/>
                      <a:pt x="20" y="64"/>
                    </a:cubicBezTo>
                    <a:cubicBezTo>
                      <a:pt x="22" y="62"/>
                      <a:pt x="25" y="62"/>
                      <a:pt x="27" y="63"/>
                    </a:cubicBezTo>
                    <a:cubicBezTo>
                      <a:pt x="29" y="65"/>
                      <a:pt x="29" y="68"/>
                      <a:pt x="28" y="70"/>
                    </a:cubicBezTo>
                    <a:cubicBezTo>
                      <a:pt x="26" y="72"/>
                      <a:pt x="23" y="73"/>
                      <a:pt x="21" y="71"/>
                    </a:cubicBezTo>
                    <a:close/>
                    <a:moveTo>
                      <a:pt x="45" y="71"/>
                    </a:moveTo>
                    <a:cubicBezTo>
                      <a:pt x="14" y="48"/>
                      <a:pt x="14" y="48"/>
                      <a:pt x="14" y="48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74" y="32"/>
                      <a:pt x="74" y="32"/>
                      <a:pt x="74" y="32"/>
                    </a:cubicBezTo>
                    <a:lnTo>
                      <a:pt x="45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7" name="Freeform 205">
                <a:extLst>
                  <a:ext uri="{FF2B5EF4-FFF2-40B4-BE49-F238E27FC236}">
                    <a16:creationId xmlns:a16="http://schemas.microsoft.com/office/drawing/2014/main" id="{20B9DA50-D12E-4662-B648-0FD4AAF519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4101" y="2957177"/>
                <a:ext cx="137555" cy="152371"/>
              </a:xfrm>
              <a:custGeom>
                <a:avLst/>
                <a:gdLst>
                  <a:gd name="T0" fmla="*/ 34 w 43"/>
                  <a:gd name="T1" fmla="*/ 15 h 48"/>
                  <a:gd name="T2" fmla="*/ 36 w 43"/>
                  <a:gd name="T3" fmla="*/ 12 h 48"/>
                  <a:gd name="T4" fmla="*/ 39 w 43"/>
                  <a:gd name="T5" fmla="*/ 7 h 48"/>
                  <a:gd name="T6" fmla="*/ 38 w 43"/>
                  <a:gd name="T7" fmla="*/ 1 h 48"/>
                  <a:gd name="T8" fmla="*/ 34 w 43"/>
                  <a:gd name="T9" fmla="*/ 0 h 48"/>
                  <a:gd name="T10" fmla="*/ 27 w 43"/>
                  <a:gd name="T11" fmla="*/ 3 h 48"/>
                  <a:gd name="T12" fmla="*/ 21 w 43"/>
                  <a:gd name="T13" fmla="*/ 14 h 48"/>
                  <a:gd name="T14" fmla="*/ 16 w 43"/>
                  <a:gd name="T15" fmla="*/ 3 h 48"/>
                  <a:gd name="T16" fmla="*/ 10 w 43"/>
                  <a:gd name="T17" fmla="*/ 1 h 48"/>
                  <a:gd name="T18" fmla="*/ 6 w 43"/>
                  <a:gd name="T19" fmla="*/ 3 h 48"/>
                  <a:gd name="T20" fmla="*/ 7 w 43"/>
                  <a:gd name="T21" fmla="*/ 12 h 48"/>
                  <a:gd name="T22" fmla="*/ 10 w 43"/>
                  <a:gd name="T23" fmla="*/ 15 h 48"/>
                  <a:gd name="T24" fmla="*/ 0 w 43"/>
                  <a:gd name="T25" fmla="*/ 15 h 48"/>
                  <a:gd name="T26" fmla="*/ 0 w 43"/>
                  <a:gd name="T27" fmla="*/ 27 h 48"/>
                  <a:gd name="T28" fmla="*/ 3 w 43"/>
                  <a:gd name="T29" fmla="*/ 27 h 48"/>
                  <a:gd name="T30" fmla="*/ 3 w 43"/>
                  <a:gd name="T31" fmla="*/ 48 h 48"/>
                  <a:gd name="T32" fmla="*/ 40 w 43"/>
                  <a:gd name="T33" fmla="*/ 48 h 48"/>
                  <a:gd name="T34" fmla="*/ 40 w 43"/>
                  <a:gd name="T35" fmla="*/ 27 h 48"/>
                  <a:gd name="T36" fmla="*/ 43 w 43"/>
                  <a:gd name="T37" fmla="*/ 27 h 48"/>
                  <a:gd name="T38" fmla="*/ 43 w 43"/>
                  <a:gd name="T39" fmla="*/ 15 h 48"/>
                  <a:gd name="T40" fmla="*/ 34 w 43"/>
                  <a:gd name="T41" fmla="*/ 15 h 48"/>
                  <a:gd name="T42" fmla="*/ 29 w 43"/>
                  <a:gd name="T43" fmla="*/ 5 h 48"/>
                  <a:gd name="T44" fmla="*/ 34 w 43"/>
                  <a:gd name="T45" fmla="*/ 3 h 48"/>
                  <a:gd name="T46" fmla="*/ 35 w 43"/>
                  <a:gd name="T47" fmla="*/ 4 h 48"/>
                  <a:gd name="T48" fmla="*/ 34 w 43"/>
                  <a:gd name="T49" fmla="*/ 10 h 48"/>
                  <a:gd name="T50" fmla="*/ 27 w 43"/>
                  <a:gd name="T51" fmla="*/ 15 h 48"/>
                  <a:gd name="T52" fmla="*/ 24 w 43"/>
                  <a:gd name="T53" fmla="*/ 15 h 48"/>
                  <a:gd name="T54" fmla="*/ 29 w 43"/>
                  <a:gd name="T55" fmla="*/ 5 h 48"/>
                  <a:gd name="T56" fmla="*/ 8 w 43"/>
                  <a:gd name="T57" fmla="*/ 7 h 48"/>
                  <a:gd name="T58" fmla="*/ 9 w 43"/>
                  <a:gd name="T59" fmla="*/ 5 h 48"/>
                  <a:gd name="T60" fmla="*/ 10 w 43"/>
                  <a:gd name="T61" fmla="*/ 4 h 48"/>
                  <a:gd name="T62" fmla="*/ 10 w 43"/>
                  <a:gd name="T63" fmla="*/ 4 h 48"/>
                  <a:gd name="T64" fmla="*/ 13 w 43"/>
                  <a:gd name="T65" fmla="*/ 6 h 48"/>
                  <a:gd name="T66" fmla="*/ 17 w 43"/>
                  <a:gd name="T67" fmla="*/ 13 h 48"/>
                  <a:gd name="T68" fmla="*/ 17 w 43"/>
                  <a:gd name="T69" fmla="*/ 13 h 48"/>
                  <a:gd name="T70" fmla="*/ 17 w 43"/>
                  <a:gd name="T71" fmla="*/ 13 h 48"/>
                  <a:gd name="T72" fmla="*/ 9 w 43"/>
                  <a:gd name="T73" fmla="*/ 10 h 48"/>
                  <a:gd name="T74" fmla="*/ 8 w 43"/>
                  <a:gd name="T75" fmla="*/ 7 h 48"/>
                  <a:gd name="T76" fmla="*/ 18 w 43"/>
                  <a:gd name="T77" fmla="*/ 45 h 48"/>
                  <a:gd name="T78" fmla="*/ 6 w 43"/>
                  <a:gd name="T79" fmla="*/ 45 h 48"/>
                  <a:gd name="T80" fmla="*/ 6 w 43"/>
                  <a:gd name="T81" fmla="*/ 25 h 48"/>
                  <a:gd name="T82" fmla="*/ 18 w 43"/>
                  <a:gd name="T83" fmla="*/ 25 h 48"/>
                  <a:gd name="T84" fmla="*/ 18 w 43"/>
                  <a:gd name="T85" fmla="*/ 45 h 48"/>
                  <a:gd name="T86" fmla="*/ 18 w 43"/>
                  <a:gd name="T87" fmla="*/ 24 h 48"/>
                  <a:gd name="T88" fmla="*/ 3 w 43"/>
                  <a:gd name="T89" fmla="*/ 24 h 48"/>
                  <a:gd name="T90" fmla="*/ 3 w 43"/>
                  <a:gd name="T91" fmla="*/ 18 h 48"/>
                  <a:gd name="T92" fmla="*/ 18 w 43"/>
                  <a:gd name="T93" fmla="*/ 18 h 48"/>
                  <a:gd name="T94" fmla="*/ 18 w 43"/>
                  <a:gd name="T95" fmla="*/ 24 h 48"/>
                  <a:gd name="T96" fmla="*/ 37 w 43"/>
                  <a:gd name="T97" fmla="*/ 45 h 48"/>
                  <a:gd name="T98" fmla="*/ 25 w 43"/>
                  <a:gd name="T99" fmla="*/ 45 h 48"/>
                  <a:gd name="T100" fmla="*/ 25 w 43"/>
                  <a:gd name="T101" fmla="*/ 25 h 48"/>
                  <a:gd name="T102" fmla="*/ 37 w 43"/>
                  <a:gd name="T103" fmla="*/ 25 h 48"/>
                  <a:gd name="T104" fmla="*/ 37 w 43"/>
                  <a:gd name="T105" fmla="*/ 45 h 48"/>
                  <a:gd name="T106" fmla="*/ 40 w 43"/>
                  <a:gd name="T107" fmla="*/ 24 h 48"/>
                  <a:gd name="T108" fmla="*/ 25 w 43"/>
                  <a:gd name="T109" fmla="*/ 24 h 48"/>
                  <a:gd name="T110" fmla="*/ 25 w 43"/>
                  <a:gd name="T111" fmla="*/ 18 h 48"/>
                  <a:gd name="T112" fmla="*/ 40 w 43"/>
                  <a:gd name="T113" fmla="*/ 18 h 48"/>
                  <a:gd name="T114" fmla="*/ 40 w 43"/>
                  <a:gd name="T11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" h="48">
                    <a:moveTo>
                      <a:pt x="34" y="15"/>
                    </a:moveTo>
                    <a:cubicBezTo>
                      <a:pt x="35" y="14"/>
                      <a:pt x="36" y="13"/>
                      <a:pt x="36" y="12"/>
                    </a:cubicBezTo>
                    <a:cubicBezTo>
                      <a:pt x="38" y="11"/>
                      <a:pt x="39" y="9"/>
                      <a:pt x="39" y="7"/>
                    </a:cubicBezTo>
                    <a:cubicBezTo>
                      <a:pt x="40" y="5"/>
                      <a:pt x="39" y="3"/>
                      <a:pt x="38" y="1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1" y="0"/>
                      <a:pt x="29" y="1"/>
                      <a:pt x="27" y="3"/>
                    </a:cubicBezTo>
                    <a:cubicBezTo>
                      <a:pt x="24" y="6"/>
                      <a:pt x="22" y="10"/>
                      <a:pt x="21" y="14"/>
                    </a:cubicBezTo>
                    <a:cubicBezTo>
                      <a:pt x="20" y="10"/>
                      <a:pt x="19" y="6"/>
                      <a:pt x="16" y="3"/>
                    </a:cubicBezTo>
                    <a:cubicBezTo>
                      <a:pt x="14" y="2"/>
                      <a:pt x="12" y="1"/>
                      <a:pt x="10" y="1"/>
                    </a:cubicBezTo>
                    <a:cubicBezTo>
                      <a:pt x="9" y="1"/>
                      <a:pt x="7" y="1"/>
                      <a:pt x="6" y="3"/>
                    </a:cubicBezTo>
                    <a:cubicBezTo>
                      <a:pt x="4" y="5"/>
                      <a:pt x="4" y="9"/>
                      <a:pt x="7" y="12"/>
                    </a:cubicBezTo>
                    <a:cubicBezTo>
                      <a:pt x="8" y="13"/>
                      <a:pt x="9" y="14"/>
                      <a:pt x="1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15"/>
                      <a:pt x="43" y="15"/>
                      <a:pt x="43" y="15"/>
                    </a:cubicBezTo>
                    <a:lnTo>
                      <a:pt x="34" y="15"/>
                    </a:lnTo>
                    <a:close/>
                    <a:moveTo>
                      <a:pt x="29" y="5"/>
                    </a:moveTo>
                    <a:cubicBezTo>
                      <a:pt x="31" y="4"/>
                      <a:pt x="32" y="3"/>
                      <a:pt x="34" y="3"/>
                    </a:cubicBezTo>
                    <a:cubicBezTo>
                      <a:pt x="34" y="3"/>
                      <a:pt x="35" y="3"/>
                      <a:pt x="35" y="4"/>
                    </a:cubicBezTo>
                    <a:cubicBezTo>
                      <a:pt x="37" y="5"/>
                      <a:pt x="36" y="8"/>
                      <a:pt x="34" y="10"/>
                    </a:cubicBezTo>
                    <a:cubicBezTo>
                      <a:pt x="32" y="12"/>
                      <a:pt x="29" y="14"/>
                      <a:pt x="27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2"/>
                      <a:pt x="27" y="8"/>
                      <a:pt x="29" y="5"/>
                    </a:cubicBezTo>
                    <a:close/>
                    <a:moveTo>
                      <a:pt x="8" y="7"/>
                    </a:moveTo>
                    <a:cubicBezTo>
                      <a:pt x="8" y="6"/>
                      <a:pt x="8" y="6"/>
                      <a:pt x="9" y="5"/>
                    </a:cubicBezTo>
                    <a:cubicBezTo>
                      <a:pt x="9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5"/>
                      <a:pt x="13" y="6"/>
                    </a:cubicBezTo>
                    <a:cubicBezTo>
                      <a:pt x="15" y="7"/>
                      <a:pt x="16" y="10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4" y="13"/>
                      <a:pt x="11" y="11"/>
                      <a:pt x="9" y="10"/>
                    </a:cubicBezTo>
                    <a:cubicBezTo>
                      <a:pt x="9" y="9"/>
                      <a:pt x="8" y="8"/>
                      <a:pt x="8" y="7"/>
                    </a:cubicBezTo>
                    <a:close/>
                    <a:moveTo>
                      <a:pt x="18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18" y="25"/>
                      <a:pt x="18" y="25"/>
                      <a:pt x="18" y="25"/>
                    </a:cubicBezTo>
                    <a:lnTo>
                      <a:pt x="18" y="45"/>
                    </a:lnTo>
                    <a:close/>
                    <a:moveTo>
                      <a:pt x="18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18" y="24"/>
                    </a:lnTo>
                    <a:close/>
                    <a:moveTo>
                      <a:pt x="37" y="45"/>
                    </a:move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7" y="25"/>
                      <a:pt x="37" y="25"/>
                      <a:pt x="37" y="25"/>
                    </a:cubicBezTo>
                    <a:lnTo>
                      <a:pt x="37" y="45"/>
                    </a:lnTo>
                    <a:close/>
                    <a:moveTo>
                      <a:pt x="40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40" y="18"/>
                      <a:pt x="40" y="18"/>
                      <a:pt x="40" y="18"/>
                    </a:cubicBezTo>
                    <a:lnTo>
                      <a:pt x="40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8" name="Freeform 223">
                <a:extLst>
                  <a:ext uri="{FF2B5EF4-FFF2-40B4-BE49-F238E27FC236}">
                    <a16:creationId xmlns:a16="http://schemas.microsoft.com/office/drawing/2014/main" id="{245A34A9-AF17-4DAF-AD71-F42F9132E2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45776" y="3308478"/>
                <a:ext cx="226435" cy="198929"/>
              </a:xfrm>
              <a:custGeom>
                <a:avLst/>
                <a:gdLst>
                  <a:gd name="T0" fmla="*/ 76 w 116"/>
                  <a:gd name="T1" fmla="*/ 15 h 102"/>
                  <a:gd name="T2" fmla="*/ 40 w 116"/>
                  <a:gd name="T3" fmla="*/ 0 h 102"/>
                  <a:gd name="T4" fmla="*/ 0 w 116"/>
                  <a:gd name="T5" fmla="*/ 15 h 102"/>
                  <a:gd name="T6" fmla="*/ 0 w 116"/>
                  <a:gd name="T7" fmla="*/ 102 h 102"/>
                  <a:gd name="T8" fmla="*/ 40 w 116"/>
                  <a:gd name="T9" fmla="*/ 87 h 102"/>
                  <a:gd name="T10" fmla="*/ 76 w 116"/>
                  <a:gd name="T11" fmla="*/ 102 h 102"/>
                  <a:gd name="T12" fmla="*/ 116 w 116"/>
                  <a:gd name="T13" fmla="*/ 87 h 102"/>
                  <a:gd name="T14" fmla="*/ 116 w 116"/>
                  <a:gd name="T15" fmla="*/ 0 h 102"/>
                  <a:gd name="T16" fmla="*/ 76 w 116"/>
                  <a:gd name="T17" fmla="*/ 15 h 102"/>
                  <a:gd name="T18" fmla="*/ 44 w 116"/>
                  <a:gd name="T19" fmla="*/ 9 h 102"/>
                  <a:gd name="T20" fmla="*/ 73 w 116"/>
                  <a:gd name="T21" fmla="*/ 22 h 102"/>
                  <a:gd name="T22" fmla="*/ 73 w 116"/>
                  <a:gd name="T23" fmla="*/ 92 h 102"/>
                  <a:gd name="T24" fmla="*/ 44 w 116"/>
                  <a:gd name="T25" fmla="*/ 80 h 102"/>
                  <a:gd name="T26" fmla="*/ 44 w 116"/>
                  <a:gd name="T27" fmla="*/ 9 h 102"/>
                  <a:gd name="T28" fmla="*/ 8 w 116"/>
                  <a:gd name="T29" fmla="*/ 20 h 102"/>
                  <a:gd name="T30" fmla="*/ 37 w 116"/>
                  <a:gd name="T31" fmla="*/ 9 h 102"/>
                  <a:gd name="T32" fmla="*/ 37 w 116"/>
                  <a:gd name="T33" fmla="*/ 80 h 102"/>
                  <a:gd name="T34" fmla="*/ 8 w 116"/>
                  <a:gd name="T35" fmla="*/ 92 h 102"/>
                  <a:gd name="T36" fmla="*/ 8 w 116"/>
                  <a:gd name="T37" fmla="*/ 20 h 102"/>
                  <a:gd name="T38" fmla="*/ 109 w 116"/>
                  <a:gd name="T39" fmla="*/ 82 h 102"/>
                  <a:gd name="T40" fmla="*/ 80 w 116"/>
                  <a:gd name="T41" fmla="*/ 92 h 102"/>
                  <a:gd name="T42" fmla="*/ 80 w 116"/>
                  <a:gd name="T43" fmla="*/ 22 h 102"/>
                  <a:gd name="T44" fmla="*/ 109 w 116"/>
                  <a:gd name="T45" fmla="*/ 10 h 102"/>
                  <a:gd name="T46" fmla="*/ 109 w 116"/>
                  <a:gd name="T47" fmla="*/ 8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102">
                    <a:moveTo>
                      <a:pt x="76" y="15"/>
                    </a:moveTo>
                    <a:lnTo>
                      <a:pt x="40" y="0"/>
                    </a:lnTo>
                    <a:lnTo>
                      <a:pt x="0" y="15"/>
                    </a:lnTo>
                    <a:lnTo>
                      <a:pt x="0" y="102"/>
                    </a:lnTo>
                    <a:lnTo>
                      <a:pt x="40" y="87"/>
                    </a:lnTo>
                    <a:lnTo>
                      <a:pt x="76" y="102"/>
                    </a:lnTo>
                    <a:lnTo>
                      <a:pt x="116" y="87"/>
                    </a:lnTo>
                    <a:lnTo>
                      <a:pt x="116" y="0"/>
                    </a:lnTo>
                    <a:lnTo>
                      <a:pt x="76" y="15"/>
                    </a:lnTo>
                    <a:close/>
                    <a:moveTo>
                      <a:pt x="44" y="9"/>
                    </a:moveTo>
                    <a:lnTo>
                      <a:pt x="73" y="22"/>
                    </a:lnTo>
                    <a:lnTo>
                      <a:pt x="73" y="92"/>
                    </a:lnTo>
                    <a:lnTo>
                      <a:pt x="44" y="80"/>
                    </a:lnTo>
                    <a:lnTo>
                      <a:pt x="44" y="9"/>
                    </a:lnTo>
                    <a:close/>
                    <a:moveTo>
                      <a:pt x="8" y="20"/>
                    </a:moveTo>
                    <a:lnTo>
                      <a:pt x="37" y="9"/>
                    </a:lnTo>
                    <a:lnTo>
                      <a:pt x="37" y="80"/>
                    </a:lnTo>
                    <a:lnTo>
                      <a:pt x="8" y="92"/>
                    </a:lnTo>
                    <a:lnTo>
                      <a:pt x="8" y="20"/>
                    </a:lnTo>
                    <a:close/>
                    <a:moveTo>
                      <a:pt x="109" y="82"/>
                    </a:moveTo>
                    <a:lnTo>
                      <a:pt x="80" y="92"/>
                    </a:lnTo>
                    <a:lnTo>
                      <a:pt x="80" y="22"/>
                    </a:lnTo>
                    <a:lnTo>
                      <a:pt x="109" y="10"/>
                    </a:lnTo>
                    <a:lnTo>
                      <a:pt x="109" y="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</p:grpSp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9FEAA865-2915-4935-A325-1CA070476F04}"/>
                </a:ext>
              </a:extLst>
            </p:cNvPr>
            <p:cNvGrpSpPr/>
            <p:nvPr/>
          </p:nvGrpSpPr>
          <p:grpSpPr>
            <a:xfrm>
              <a:off x="5119657" y="93667"/>
              <a:ext cx="3916615" cy="4537577"/>
              <a:chOff x="6868614" y="762985"/>
              <a:chExt cx="5222153" cy="6050102"/>
            </a:xfrm>
            <a:solidFill>
              <a:schemeClr val="bg1">
                <a:lumMod val="65000"/>
              </a:schemeClr>
            </a:solidFill>
          </p:grpSpPr>
          <p:sp>
            <p:nvSpPr>
              <p:cNvPr id="9" name="Freeform 55">
                <a:extLst>
                  <a:ext uri="{FF2B5EF4-FFF2-40B4-BE49-F238E27FC236}">
                    <a16:creationId xmlns:a16="http://schemas.microsoft.com/office/drawing/2014/main" id="{02D494F0-06F3-449E-B127-0F28A0E39F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38448" y="4076742"/>
                <a:ext cx="342533" cy="319044"/>
              </a:xfrm>
              <a:custGeom>
                <a:avLst/>
                <a:gdLst>
                  <a:gd name="T0" fmla="*/ 53 w 107"/>
                  <a:gd name="T1" fmla="*/ 13 h 100"/>
                  <a:gd name="T2" fmla="*/ 37 w 107"/>
                  <a:gd name="T3" fmla="*/ 16 h 100"/>
                  <a:gd name="T4" fmla="*/ 24 w 107"/>
                  <a:gd name="T5" fmla="*/ 23 h 100"/>
                  <a:gd name="T6" fmla="*/ 13 w 107"/>
                  <a:gd name="T7" fmla="*/ 43 h 100"/>
                  <a:gd name="T8" fmla="*/ 17 w 107"/>
                  <a:gd name="T9" fmla="*/ 55 h 100"/>
                  <a:gd name="T10" fmla="*/ 27 w 107"/>
                  <a:gd name="T11" fmla="*/ 66 h 100"/>
                  <a:gd name="T12" fmla="*/ 33 w 107"/>
                  <a:gd name="T13" fmla="*/ 75 h 100"/>
                  <a:gd name="T14" fmla="*/ 33 w 107"/>
                  <a:gd name="T15" fmla="*/ 79 h 100"/>
                  <a:gd name="T16" fmla="*/ 36 w 107"/>
                  <a:gd name="T17" fmla="*/ 77 h 100"/>
                  <a:gd name="T18" fmla="*/ 45 w 107"/>
                  <a:gd name="T19" fmla="*/ 73 h 100"/>
                  <a:gd name="T20" fmla="*/ 47 w 107"/>
                  <a:gd name="T21" fmla="*/ 73 h 100"/>
                  <a:gd name="T22" fmla="*/ 53 w 107"/>
                  <a:gd name="T23" fmla="*/ 73 h 100"/>
                  <a:gd name="T24" fmla="*/ 70 w 107"/>
                  <a:gd name="T25" fmla="*/ 71 h 100"/>
                  <a:gd name="T26" fmla="*/ 83 w 107"/>
                  <a:gd name="T27" fmla="*/ 64 h 100"/>
                  <a:gd name="T28" fmla="*/ 93 w 107"/>
                  <a:gd name="T29" fmla="*/ 43 h 100"/>
                  <a:gd name="T30" fmla="*/ 83 w 107"/>
                  <a:gd name="T31" fmla="*/ 23 h 100"/>
                  <a:gd name="T32" fmla="*/ 70 w 107"/>
                  <a:gd name="T33" fmla="*/ 16 h 100"/>
                  <a:gd name="T34" fmla="*/ 53 w 107"/>
                  <a:gd name="T35" fmla="*/ 13 h 100"/>
                  <a:gd name="T36" fmla="*/ 53 w 107"/>
                  <a:gd name="T37" fmla="*/ 0 h 100"/>
                  <a:gd name="T38" fmla="*/ 53 w 107"/>
                  <a:gd name="T39" fmla="*/ 0 h 100"/>
                  <a:gd name="T40" fmla="*/ 107 w 107"/>
                  <a:gd name="T41" fmla="*/ 43 h 100"/>
                  <a:gd name="T42" fmla="*/ 53 w 107"/>
                  <a:gd name="T43" fmla="*/ 87 h 100"/>
                  <a:gd name="T44" fmla="*/ 45 w 107"/>
                  <a:gd name="T45" fmla="*/ 86 h 100"/>
                  <a:gd name="T46" fmla="*/ 7 w 107"/>
                  <a:gd name="T47" fmla="*/ 100 h 100"/>
                  <a:gd name="T48" fmla="*/ 7 w 107"/>
                  <a:gd name="T49" fmla="*/ 97 h 100"/>
                  <a:gd name="T50" fmla="*/ 20 w 107"/>
                  <a:gd name="T51" fmla="*/ 80 h 100"/>
                  <a:gd name="T52" fmla="*/ 20 w 107"/>
                  <a:gd name="T53" fmla="*/ 77 h 100"/>
                  <a:gd name="T54" fmla="*/ 0 w 107"/>
                  <a:gd name="T55" fmla="*/ 43 h 100"/>
                  <a:gd name="T56" fmla="*/ 53 w 107"/>
                  <a:gd name="T5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7" h="100">
                    <a:moveTo>
                      <a:pt x="53" y="13"/>
                    </a:moveTo>
                    <a:cubicBezTo>
                      <a:pt x="48" y="13"/>
                      <a:pt x="42" y="14"/>
                      <a:pt x="37" y="16"/>
                    </a:cubicBezTo>
                    <a:cubicBezTo>
                      <a:pt x="32" y="18"/>
                      <a:pt x="28" y="20"/>
                      <a:pt x="24" y="23"/>
                    </a:cubicBezTo>
                    <a:cubicBezTo>
                      <a:pt x="17" y="29"/>
                      <a:pt x="13" y="36"/>
                      <a:pt x="13" y="43"/>
                    </a:cubicBezTo>
                    <a:cubicBezTo>
                      <a:pt x="13" y="48"/>
                      <a:pt x="14" y="52"/>
                      <a:pt x="17" y="55"/>
                    </a:cubicBezTo>
                    <a:cubicBezTo>
                      <a:pt x="19" y="59"/>
                      <a:pt x="23" y="63"/>
                      <a:pt x="27" y="66"/>
                    </a:cubicBezTo>
                    <a:cubicBezTo>
                      <a:pt x="30" y="68"/>
                      <a:pt x="32" y="71"/>
                      <a:pt x="33" y="75"/>
                    </a:cubicBezTo>
                    <a:cubicBezTo>
                      <a:pt x="33" y="76"/>
                      <a:pt x="33" y="78"/>
                      <a:pt x="33" y="79"/>
                    </a:cubicBezTo>
                    <a:cubicBezTo>
                      <a:pt x="34" y="78"/>
                      <a:pt x="35" y="78"/>
                      <a:pt x="36" y="77"/>
                    </a:cubicBezTo>
                    <a:cubicBezTo>
                      <a:pt x="38" y="74"/>
                      <a:pt x="42" y="73"/>
                      <a:pt x="45" y="73"/>
                    </a:cubicBezTo>
                    <a:cubicBezTo>
                      <a:pt x="46" y="73"/>
                      <a:pt x="46" y="73"/>
                      <a:pt x="47" y="73"/>
                    </a:cubicBezTo>
                    <a:cubicBezTo>
                      <a:pt x="49" y="73"/>
                      <a:pt x="51" y="73"/>
                      <a:pt x="53" y="73"/>
                    </a:cubicBezTo>
                    <a:cubicBezTo>
                      <a:pt x="59" y="73"/>
                      <a:pt x="65" y="73"/>
                      <a:pt x="70" y="71"/>
                    </a:cubicBezTo>
                    <a:cubicBezTo>
                      <a:pt x="75" y="69"/>
                      <a:pt x="79" y="67"/>
                      <a:pt x="83" y="64"/>
                    </a:cubicBezTo>
                    <a:cubicBezTo>
                      <a:pt x="90" y="58"/>
                      <a:pt x="93" y="51"/>
                      <a:pt x="93" y="43"/>
                    </a:cubicBezTo>
                    <a:cubicBezTo>
                      <a:pt x="93" y="36"/>
                      <a:pt x="90" y="29"/>
                      <a:pt x="83" y="23"/>
                    </a:cubicBezTo>
                    <a:cubicBezTo>
                      <a:pt x="79" y="20"/>
                      <a:pt x="75" y="18"/>
                      <a:pt x="70" y="16"/>
                    </a:cubicBezTo>
                    <a:cubicBezTo>
                      <a:pt x="65" y="14"/>
                      <a:pt x="59" y="13"/>
                      <a:pt x="53" y="13"/>
                    </a:cubicBezTo>
                    <a:close/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83" y="0"/>
                      <a:pt x="107" y="19"/>
                      <a:pt x="107" y="43"/>
                    </a:cubicBezTo>
                    <a:cubicBezTo>
                      <a:pt x="107" y="67"/>
                      <a:pt x="83" y="87"/>
                      <a:pt x="53" y="87"/>
                    </a:cubicBezTo>
                    <a:cubicBezTo>
                      <a:pt x="51" y="87"/>
                      <a:pt x="48" y="87"/>
                      <a:pt x="45" y="86"/>
                    </a:cubicBezTo>
                    <a:cubicBezTo>
                      <a:pt x="34" y="98"/>
                      <a:pt x="20" y="100"/>
                      <a:pt x="7" y="100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14" y="94"/>
                      <a:pt x="20" y="87"/>
                      <a:pt x="20" y="80"/>
                    </a:cubicBezTo>
                    <a:cubicBezTo>
                      <a:pt x="20" y="79"/>
                      <a:pt x="20" y="78"/>
                      <a:pt x="20" y="77"/>
                    </a:cubicBezTo>
                    <a:cubicBezTo>
                      <a:pt x="8" y="69"/>
                      <a:pt x="0" y="57"/>
                      <a:pt x="0" y="43"/>
                    </a:cubicBezTo>
                    <a:cubicBezTo>
                      <a:pt x="0" y="19"/>
                      <a:pt x="24" y="0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" name="Freeform 56">
                <a:extLst>
                  <a:ext uri="{FF2B5EF4-FFF2-40B4-BE49-F238E27FC236}">
                    <a16:creationId xmlns:a16="http://schemas.microsoft.com/office/drawing/2014/main" id="{8941F325-B530-425F-BCFE-A623B5D710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01612" y="4250944"/>
                <a:ext cx="215306" cy="215306"/>
              </a:xfrm>
              <a:custGeom>
                <a:avLst/>
                <a:gdLst>
                  <a:gd name="T0" fmla="*/ 62 w 67"/>
                  <a:gd name="T1" fmla="*/ 17 h 67"/>
                  <a:gd name="T2" fmla="*/ 67 w 67"/>
                  <a:gd name="T3" fmla="*/ 13 h 67"/>
                  <a:gd name="T4" fmla="*/ 67 w 67"/>
                  <a:gd name="T5" fmla="*/ 5 h 67"/>
                  <a:gd name="T6" fmla="*/ 58 w 67"/>
                  <a:gd name="T7" fmla="*/ 5 h 67"/>
                  <a:gd name="T8" fmla="*/ 58 w 67"/>
                  <a:gd name="T9" fmla="*/ 0 h 67"/>
                  <a:gd name="T10" fmla="*/ 4 w 67"/>
                  <a:gd name="T11" fmla="*/ 0 h 67"/>
                  <a:gd name="T12" fmla="*/ 0 w 67"/>
                  <a:gd name="T13" fmla="*/ 5 h 67"/>
                  <a:gd name="T14" fmla="*/ 0 w 67"/>
                  <a:gd name="T15" fmla="*/ 63 h 67"/>
                  <a:gd name="T16" fmla="*/ 4 w 67"/>
                  <a:gd name="T17" fmla="*/ 67 h 67"/>
                  <a:gd name="T18" fmla="*/ 58 w 67"/>
                  <a:gd name="T19" fmla="*/ 67 h 67"/>
                  <a:gd name="T20" fmla="*/ 58 w 67"/>
                  <a:gd name="T21" fmla="*/ 50 h 67"/>
                  <a:gd name="T22" fmla="*/ 62 w 67"/>
                  <a:gd name="T23" fmla="*/ 50 h 67"/>
                  <a:gd name="T24" fmla="*/ 67 w 67"/>
                  <a:gd name="T25" fmla="*/ 46 h 67"/>
                  <a:gd name="T26" fmla="*/ 67 w 67"/>
                  <a:gd name="T27" fmla="*/ 38 h 67"/>
                  <a:gd name="T28" fmla="*/ 58 w 67"/>
                  <a:gd name="T29" fmla="*/ 38 h 67"/>
                  <a:gd name="T30" fmla="*/ 58 w 67"/>
                  <a:gd name="T31" fmla="*/ 34 h 67"/>
                  <a:gd name="T32" fmla="*/ 62 w 67"/>
                  <a:gd name="T33" fmla="*/ 34 h 67"/>
                  <a:gd name="T34" fmla="*/ 67 w 67"/>
                  <a:gd name="T35" fmla="*/ 30 h 67"/>
                  <a:gd name="T36" fmla="*/ 67 w 67"/>
                  <a:gd name="T37" fmla="*/ 21 h 67"/>
                  <a:gd name="T38" fmla="*/ 58 w 67"/>
                  <a:gd name="T39" fmla="*/ 21 h 67"/>
                  <a:gd name="T40" fmla="*/ 58 w 67"/>
                  <a:gd name="T41" fmla="*/ 17 h 67"/>
                  <a:gd name="T42" fmla="*/ 62 w 67"/>
                  <a:gd name="T43" fmla="*/ 17 h 67"/>
                  <a:gd name="T44" fmla="*/ 37 w 67"/>
                  <a:gd name="T45" fmla="*/ 17 h 67"/>
                  <a:gd name="T46" fmla="*/ 46 w 67"/>
                  <a:gd name="T47" fmla="*/ 25 h 67"/>
                  <a:gd name="T48" fmla="*/ 37 w 67"/>
                  <a:gd name="T49" fmla="*/ 34 h 67"/>
                  <a:gd name="T50" fmla="*/ 29 w 67"/>
                  <a:gd name="T51" fmla="*/ 25 h 67"/>
                  <a:gd name="T52" fmla="*/ 37 w 67"/>
                  <a:gd name="T53" fmla="*/ 17 h 67"/>
                  <a:gd name="T54" fmla="*/ 16 w 67"/>
                  <a:gd name="T55" fmla="*/ 63 h 67"/>
                  <a:gd name="T56" fmla="*/ 12 w 67"/>
                  <a:gd name="T57" fmla="*/ 63 h 67"/>
                  <a:gd name="T58" fmla="*/ 12 w 67"/>
                  <a:gd name="T59" fmla="*/ 5 h 67"/>
                  <a:gd name="T60" fmla="*/ 16 w 67"/>
                  <a:gd name="T61" fmla="*/ 5 h 67"/>
                  <a:gd name="T62" fmla="*/ 16 w 67"/>
                  <a:gd name="T63" fmla="*/ 63 h 67"/>
                  <a:gd name="T64" fmla="*/ 50 w 67"/>
                  <a:gd name="T65" fmla="*/ 50 h 67"/>
                  <a:gd name="T66" fmla="*/ 25 w 67"/>
                  <a:gd name="T67" fmla="*/ 50 h 67"/>
                  <a:gd name="T68" fmla="*/ 25 w 67"/>
                  <a:gd name="T69" fmla="*/ 46 h 67"/>
                  <a:gd name="T70" fmla="*/ 33 w 67"/>
                  <a:gd name="T71" fmla="*/ 38 h 67"/>
                  <a:gd name="T72" fmla="*/ 33 w 67"/>
                  <a:gd name="T73" fmla="*/ 38 h 67"/>
                  <a:gd name="T74" fmla="*/ 41 w 67"/>
                  <a:gd name="T75" fmla="*/ 38 h 67"/>
                  <a:gd name="T76" fmla="*/ 50 w 67"/>
                  <a:gd name="T77" fmla="*/ 46 h 67"/>
                  <a:gd name="T78" fmla="*/ 50 w 67"/>
                  <a:gd name="T79" fmla="*/ 5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7" h="67">
                    <a:moveTo>
                      <a:pt x="62" y="17"/>
                    </a:moveTo>
                    <a:cubicBezTo>
                      <a:pt x="65" y="17"/>
                      <a:pt x="67" y="15"/>
                      <a:pt x="67" y="13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5"/>
                      <a:pt x="2" y="67"/>
                      <a:pt x="4" y="67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5" y="50"/>
                      <a:pt x="67" y="49"/>
                      <a:pt x="67" y="46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5" y="34"/>
                      <a:pt x="67" y="32"/>
                      <a:pt x="67" y="30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17"/>
                      <a:pt x="58" y="17"/>
                      <a:pt x="58" y="17"/>
                    </a:cubicBezTo>
                    <a:lnTo>
                      <a:pt x="62" y="17"/>
                    </a:lnTo>
                    <a:close/>
                    <a:moveTo>
                      <a:pt x="37" y="17"/>
                    </a:moveTo>
                    <a:cubicBezTo>
                      <a:pt x="42" y="17"/>
                      <a:pt x="46" y="21"/>
                      <a:pt x="46" y="25"/>
                    </a:cubicBezTo>
                    <a:cubicBezTo>
                      <a:pt x="46" y="30"/>
                      <a:pt x="42" y="34"/>
                      <a:pt x="37" y="34"/>
                    </a:cubicBezTo>
                    <a:cubicBezTo>
                      <a:pt x="33" y="34"/>
                      <a:pt x="29" y="30"/>
                      <a:pt x="29" y="25"/>
                    </a:cubicBezTo>
                    <a:cubicBezTo>
                      <a:pt x="29" y="21"/>
                      <a:pt x="33" y="17"/>
                      <a:pt x="37" y="17"/>
                    </a:cubicBezTo>
                    <a:close/>
                    <a:moveTo>
                      <a:pt x="16" y="63"/>
                    </a:move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5"/>
                      <a:pt x="16" y="5"/>
                      <a:pt x="16" y="5"/>
                    </a:cubicBezTo>
                    <a:lnTo>
                      <a:pt x="16" y="63"/>
                    </a:lnTo>
                    <a:close/>
                    <a:moveTo>
                      <a:pt x="50" y="50"/>
                    </a:move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2"/>
                      <a:pt x="28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6" y="38"/>
                      <a:pt x="50" y="42"/>
                      <a:pt x="50" y="46"/>
                    </a:cubicBezTo>
                    <a:lnTo>
                      <a:pt x="5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" name="Freeform 57">
                <a:extLst>
                  <a:ext uri="{FF2B5EF4-FFF2-40B4-BE49-F238E27FC236}">
                    <a16:creationId xmlns:a16="http://schemas.microsoft.com/office/drawing/2014/main" id="{84DE243C-3D83-43A4-B09E-5838C97A06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69589" y="3663746"/>
                <a:ext cx="185947" cy="182031"/>
              </a:xfrm>
              <a:custGeom>
                <a:avLst/>
                <a:gdLst>
                  <a:gd name="T0" fmla="*/ 58 w 58"/>
                  <a:gd name="T1" fmla="*/ 29 h 57"/>
                  <a:gd name="T2" fmla="*/ 29 w 58"/>
                  <a:gd name="T3" fmla="*/ 57 h 57"/>
                  <a:gd name="T4" fmla="*/ 0 w 58"/>
                  <a:gd name="T5" fmla="*/ 29 h 57"/>
                  <a:gd name="T6" fmla="*/ 29 w 58"/>
                  <a:gd name="T7" fmla="*/ 0 h 57"/>
                  <a:gd name="T8" fmla="*/ 58 w 58"/>
                  <a:gd name="T9" fmla="*/ 29 h 57"/>
                  <a:gd name="T10" fmla="*/ 6 w 58"/>
                  <a:gd name="T11" fmla="*/ 29 h 57"/>
                  <a:gd name="T12" fmla="*/ 29 w 58"/>
                  <a:gd name="T13" fmla="*/ 52 h 57"/>
                  <a:gd name="T14" fmla="*/ 52 w 58"/>
                  <a:gd name="T15" fmla="*/ 29 h 57"/>
                  <a:gd name="T16" fmla="*/ 29 w 58"/>
                  <a:gd name="T17" fmla="*/ 6 h 57"/>
                  <a:gd name="T18" fmla="*/ 6 w 58"/>
                  <a:gd name="T19" fmla="*/ 29 h 57"/>
                  <a:gd name="T20" fmla="*/ 32 w 58"/>
                  <a:gd name="T21" fmla="*/ 12 h 57"/>
                  <a:gd name="T22" fmla="*/ 46 w 58"/>
                  <a:gd name="T23" fmla="*/ 26 h 57"/>
                  <a:gd name="T24" fmla="*/ 46 w 58"/>
                  <a:gd name="T25" fmla="*/ 31 h 57"/>
                  <a:gd name="T26" fmla="*/ 41 w 58"/>
                  <a:gd name="T27" fmla="*/ 31 h 57"/>
                  <a:gd name="T28" fmla="*/ 33 w 58"/>
                  <a:gd name="T29" fmla="*/ 23 h 57"/>
                  <a:gd name="T30" fmla="*/ 33 w 58"/>
                  <a:gd name="T31" fmla="*/ 43 h 57"/>
                  <a:gd name="T32" fmla="*/ 29 w 58"/>
                  <a:gd name="T33" fmla="*/ 47 h 57"/>
                  <a:gd name="T34" fmla="*/ 25 w 58"/>
                  <a:gd name="T35" fmla="*/ 43 h 57"/>
                  <a:gd name="T36" fmla="*/ 25 w 58"/>
                  <a:gd name="T37" fmla="*/ 23 h 57"/>
                  <a:gd name="T38" fmla="*/ 17 w 58"/>
                  <a:gd name="T39" fmla="*/ 31 h 57"/>
                  <a:gd name="T40" fmla="*/ 12 w 58"/>
                  <a:gd name="T41" fmla="*/ 31 h 57"/>
                  <a:gd name="T42" fmla="*/ 11 w 58"/>
                  <a:gd name="T43" fmla="*/ 29 h 57"/>
                  <a:gd name="T44" fmla="*/ 12 w 58"/>
                  <a:gd name="T45" fmla="*/ 26 h 57"/>
                  <a:gd name="T46" fmla="*/ 27 w 58"/>
                  <a:gd name="T47" fmla="*/ 12 h 57"/>
                  <a:gd name="T48" fmla="*/ 32 w 58"/>
                  <a:gd name="T49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7">
                    <a:moveTo>
                      <a:pt x="58" y="29"/>
                    </a:moveTo>
                    <a:cubicBezTo>
                      <a:pt x="58" y="45"/>
                      <a:pt x="45" y="57"/>
                      <a:pt x="29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lose/>
                    <a:moveTo>
                      <a:pt x="6" y="29"/>
                    </a:moveTo>
                    <a:cubicBezTo>
                      <a:pt x="6" y="42"/>
                      <a:pt x="16" y="52"/>
                      <a:pt x="29" y="52"/>
                    </a:cubicBezTo>
                    <a:cubicBezTo>
                      <a:pt x="42" y="52"/>
                      <a:pt x="52" y="42"/>
                      <a:pt x="52" y="29"/>
                    </a:cubicBezTo>
                    <a:cubicBezTo>
                      <a:pt x="52" y="16"/>
                      <a:pt x="42" y="6"/>
                      <a:pt x="29" y="6"/>
                    </a:cubicBezTo>
                    <a:cubicBezTo>
                      <a:pt x="16" y="6"/>
                      <a:pt x="6" y="16"/>
                      <a:pt x="6" y="29"/>
                    </a:cubicBezTo>
                    <a:close/>
                    <a:moveTo>
                      <a:pt x="32" y="12"/>
                    </a:move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8"/>
                      <a:pt x="47" y="30"/>
                      <a:pt x="46" y="31"/>
                    </a:cubicBezTo>
                    <a:cubicBezTo>
                      <a:pt x="45" y="33"/>
                      <a:pt x="42" y="33"/>
                      <a:pt x="41" y="31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5"/>
                      <a:pt x="31" y="47"/>
                      <a:pt x="29" y="47"/>
                    </a:cubicBezTo>
                    <a:cubicBezTo>
                      <a:pt x="27" y="47"/>
                      <a:pt x="25" y="45"/>
                      <a:pt x="25" y="4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6" y="33"/>
                      <a:pt x="14" y="33"/>
                      <a:pt x="12" y="31"/>
                    </a:cubicBezTo>
                    <a:cubicBezTo>
                      <a:pt x="12" y="31"/>
                      <a:pt x="11" y="30"/>
                      <a:pt x="11" y="29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1"/>
                      <a:pt x="30" y="11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" name="Freeform 58">
                <a:extLst>
                  <a:ext uri="{FF2B5EF4-FFF2-40B4-BE49-F238E27FC236}">
                    <a16:creationId xmlns:a16="http://schemas.microsoft.com/office/drawing/2014/main" id="{65673D3B-C8C2-4CCA-8818-C13A0A0B6A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38272" y="3890796"/>
                <a:ext cx="146800" cy="146799"/>
              </a:xfrm>
              <a:custGeom>
                <a:avLst/>
                <a:gdLst>
                  <a:gd name="T0" fmla="*/ 3 w 46"/>
                  <a:gd name="T1" fmla="*/ 0 h 46"/>
                  <a:gd name="T2" fmla="*/ 20 w 46"/>
                  <a:gd name="T3" fmla="*/ 0 h 46"/>
                  <a:gd name="T4" fmla="*/ 20 w 46"/>
                  <a:gd name="T5" fmla="*/ 3 h 46"/>
                  <a:gd name="T6" fmla="*/ 3 w 46"/>
                  <a:gd name="T7" fmla="*/ 3 h 46"/>
                  <a:gd name="T8" fmla="*/ 3 w 46"/>
                  <a:gd name="T9" fmla="*/ 0 h 46"/>
                  <a:gd name="T10" fmla="*/ 26 w 46"/>
                  <a:gd name="T11" fmla="*/ 0 h 46"/>
                  <a:gd name="T12" fmla="*/ 43 w 46"/>
                  <a:gd name="T13" fmla="*/ 0 h 46"/>
                  <a:gd name="T14" fmla="*/ 43 w 46"/>
                  <a:gd name="T15" fmla="*/ 3 h 46"/>
                  <a:gd name="T16" fmla="*/ 26 w 46"/>
                  <a:gd name="T17" fmla="*/ 3 h 46"/>
                  <a:gd name="T18" fmla="*/ 26 w 46"/>
                  <a:gd name="T19" fmla="*/ 0 h 46"/>
                  <a:gd name="T20" fmla="*/ 43 w 46"/>
                  <a:gd name="T21" fmla="*/ 14 h 46"/>
                  <a:gd name="T22" fmla="*/ 41 w 46"/>
                  <a:gd name="T23" fmla="*/ 14 h 46"/>
                  <a:gd name="T24" fmla="*/ 41 w 46"/>
                  <a:gd name="T25" fmla="*/ 3 h 46"/>
                  <a:gd name="T26" fmla="*/ 29 w 46"/>
                  <a:gd name="T27" fmla="*/ 3 h 46"/>
                  <a:gd name="T28" fmla="*/ 29 w 46"/>
                  <a:gd name="T29" fmla="*/ 14 h 46"/>
                  <a:gd name="T30" fmla="*/ 17 w 46"/>
                  <a:gd name="T31" fmla="*/ 14 h 46"/>
                  <a:gd name="T32" fmla="*/ 17 w 46"/>
                  <a:gd name="T33" fmla="*/ 3 h 46"/>
                  <a:gd name="T34" fmla="*/ 6 w 46"/>
                  <a:gd name="T35" fmla="*/ 3 h 46"/>
                  <a:gd name="T36" fmla="*/ 6 w 46"/>
                  <a:gd name="T37" fmla="*/ 14 h 46"/>
                  <a:gd name="T38" fmla="*/ 3 w 46"/>
                  <a:gd name="T39" fmla="*/ 14 h 46"/>
                  <a:gd name="T40" fmla="*/ 0 w 46"/>
                  <a:gd name="T41" fmla="*/ 18 h 46"/>
                  <a:gd name="T42" fmla="*/ 0 w 46"/>
                  <a:gd name="T43" fmla="*/ 43 h 46"/>
                  <a:gd name="T44" fmla="*/ 3 w 46"/>
                  <a:gd name="T45" fmla="*/ 46 h 46"/>
                  <a:gd name="T46" fmla="*/ 17 w 46"/>
                  <a:gd name="T47" fmla="*/ 46 h 46"/>
                  <a:gd name="T48" fmla="*/ 20 w 46"/>
                  <a:gd name="T49" fmla="*/ 43 h 46"/>
                  <a:gd name="T50" fmla="*/ 20 w 46"/>
                  <a:gd name="T51" fmla="*/ 26 h 46"/>
                  <a:gd name="T52" fmla="*/ 26 w 46"/>
                  <a:gd name="T53" fmla="*/ 26 h 46"/>
                  <a:gd name="T54" fmla="*/ 26 w 46"/>
                  <a:gd name="T55" fmla="*/ 43 h 46"/>
                  <a:gd name="T56" fmla="*/ 29 w 46"/>
                  <a:gd name="T57" fmla="*/ 46 h 46"/>
                  <a:gd name="T58" fmla="*/ 43 w 46"/>
                  <a:gd name="T59" fmla="*/ 46 h 46"/>
                  <a:gd name="T60" fmla="*/ 46 w 46"/>
                  <a:gd name="T61" fmla="*/ 43 h 46"/>
                  <a:gd name="T62" fmla="*/ 46 w 46"/>
                  <a:gd name="T63" fmla="*/ 18 h 46"/>
                  <a:gd name="T64" fmla="*/ 43 w 46"/>
                  <a:gd name="T65" fmla="*/ 14 h 46"/>
                  <a:gd name="T66" fmla="*/ 16 w 46"/>
                  <a:gd name="T67" fmla="*/ 43 h 46"/>
                  <a:gd name="T68" fmla="*/ 5 w 46"/>
                  <a:gd name="T69" fmla="*/ 43 h 46"/>
                  <a:gd name="T70" fmla="*/ 3 w 46"/>
                  <a:gd name="T71" fmla="*/ 42 h 46"/>
                  <a:gd name="T72" fmla="*/ 5 w 46"/>
                  <a:gd name="T73" fmla="*/ 40 h 46"/>
                  <a:gd name="T74" fmla="*/ 16 w 46"/>
                  <a:gd name="T75" fmla="*/ 40 h 46"/>
                  <a:gd name="T76" fmla="*/ 17 w 46"/>
                  <a:gd name="T77" fmla="*/ 42 h 46"/>
                  <a:gd name="T78" fmla="*/ 16 w 46"/>
                  <a:gd name="T79" fmla="*/ 43 h 46"/>
                  <a:gd name="T80" fmla="*/ 25 w 46"/>
                  <a:gd name="T81" fmla="*/ 23 h 46"/>
                  <a:gd name="T82" fmla="*/ 22 w 46"/>
                  <a:gd name="T83" fmla="*/ 23 h 46"/>
                  <a:gd name="T84" fmla="*/ 20 w 46"/>
                  <a:gd name="T85" fmla="*/ 22 h 46"/>
                  <a:gd name="T86" fmla="*/ 22 w 46"/>
                  <a:gd name="T87" fmla="*/ 20 h 46"/>
                  <a:gd name="T88" fmla="*/ 25 w 46"/>
                  <a:gd name="T89" fmla="*/ 20 h 46"/>
                  <a:gd name="T90" fmla="*/ 26 w 46"/>
                  <a:gd name="T91" fmla="*/ 22 h 46"/>
                  <a:gd name="T92" fmla="*/ 25 w 46"/>
                  <a:gd name="T93" fmla="*/ 23 h 46"/>
                  <a:gd name="T94" fmla="*/ 42 w 46"/>
                  <a:gd name="T95" fmla="*/ 43 h 46"/>
                  <a:gd name="T96" fmla="*/ 31 w 46"/>
                  <a:gd name="T97" fmla="*/ 43 h 46"/>
                  <a:gd name="T98" fmla="*/ 29 w 46"/>
                  <a:gd name="T99" fmla="*/ 42 h 46"/>
                  <a:gd name="T100" fmla="*/ 31 w 46"/>
                  <a:gd name="T101" fmla="*/ 40 h 46"/>
                  <a:gd name="T102" fmla="*/ 42 w 46"/>
                  <a:gd name="T103" fmla="*/ 40 h 46"/>
                  <a:gd name="T104" fmla="*/ 43 w 46"/>
                  <a:gd name="T105" fmla="*/ 42 h 46"/>
                  <a:gd name="T106" fmla="*/ 42 w 46"/>
                  <a:gd name="T107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46">
                    <a:moveTo>
                      <a:pt x="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0"/>
                    </a:lnTo>
                    <a:close/>
                    <a:moveTo>
                      <a:pt x="26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26" y="0"/>
                    </a:lnTo>
                    <a:close/>
                    <a:moveTo>
                      <a:pt x="43" y="14"/>
                    </a:move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0" y="16"/>
                      <a:pt x="0" y="1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5"/>
                      <a:pt x="2" y="46"/>
                      <a:pt x="3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9" y="46"/>
                      <a:pt x="20" y="45"/>
                      <a:pt x="20" y="43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5"/>
                      <a:pt x="28" y="46"/>
                      <a:pt x="29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5" y="46"/>
                      <a:pt x="46" y="45"/>
                      <a:pt x="46" y="43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6"/>
                      <a:pt x="45" y="14"/>
                      <a:pt x="43" y="14"/>
                    </a:cubicBezTo>
                    <a:close/>
                    <a:moveTo>
                      <a:pt x="16" y="43"/>
                    </a:move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3" y="43"/>
                      <a:pt x="3" y="42"/>
                    </a:cubicBezTo>
                    <a:cubicBezTo>
                      <a:pt x="3" y="41"/>
                      <a:pt x="4" y="40"/>
                      <a:pt x="5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7" y="40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6" y="43"/>
                    </a:cubicBezTo>
                    <a:close/>
                    <a:moveTo>
                      <a:pt x="25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23"/>
                      <a:pt x="20" y="22"/>
                      <a:pt x="20" y="22"/>
                    </a:cubicBezTo>
                    <a:cubicBezTo>
                      <a:pt x="20" y="21"/>
                      <a:pt x="21" y="20"/>
                      <a:pt x="22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6" y="21"/>
                      <a:pt x="26" y="22"/>
                    </a:cubicBezTo>
                    <a:cubicBezTo>
                      <a:pt x="26" y="22"/>
                      <a:pt x="25" y="23"/>
                      <a:pt x="25" y="23"/>
                    </a:cubicBezTo>
                    <a:close/>
                    <a:moveTo>
                      <a:pt x="42" y="43"/>
                    </a:moveTo>
                    <a:cubicBezTo>
                      <a:pt x="31" y="43"/>
                      <a:pt x="31" y="43"/>
                      <a:pt x="31" y="43"/>
                    </a:cubicBezTo>
                    <a:cubicBezTo>
                      <a:pt x="30" y="43"/>
                      <a:pt x="29" y="43"/>
                      <a:pt x="29" y="42"/>
                    </a:cubicBezTo>
                    <a:cubicBezTo>
                      <a:pt x="29" y="41"/>
                      <a:pt x="30" y="40"/>
                      <a:pt x="31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3" y="40"/>
                      <a:pt x="43" y="41"/>
                      <a:pt x="43" y="42"/>
                    </a:cubicBezTo>
                    <a:cubicBezTo>
                      <a:pt x="43" y="43"/>
                      <a:pt x="43" y="43"/>
                      <a:pt x="4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" name="Freeform 59">
                <a:extLst>
                  <a:ext uri="{FF2B5EF4-FFF2-40B4-BE49-F238E27FC236}">
                    <a16:creationId xmlns:a16="http://schemas.microsoft.com/office/drawing/2014/main" id="{EBA30AFF-845B-4177-B0A5-EE521DFB6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2076" y="3920155"/>
                <a:ext cx="236837" cy="238794"/>
              </a:xfrm>
              <a:custGeom>
                <a:avLst/>
                <a:gdLst>
                  <a:gd name="T0" fmla="*/ 61 w 121"/>
                  <a:gd name="T1" fmla="*/ 122 h 122"/>
                  <a:gd name="T2" fmla="*/ 121 w 121"/>
                  <a:gd name="T3" fmla="*/ 62 h 122"/>
                  <a:gd name="T4" fmla="*/ 84 w 121"/>
                  <a:gd name="T5" fmla="*/ 62 h 122"/>
                  <a:gd name="T6" fmla="*/ 84 w 121"/>
                  <a:gd name="T7" fmla="*/ 0 h 122"/>
                  <a:gd name="T8" fmla="*/ 38 w 121"/>
                  <a:gd name="T9" fmla="*/ 0 h 122"/>
                  <a:gd name="T10" fmla="*/ 38 w 121"/>
                  <a:gd name="T11" fmla="*/ 62 h 122"/>
                  <a:gd name="T12" fmla="*/ 0 w 121"/>
                  <a:gd name="T13" fmla="*/ 62 h 122"/>
                  <a:gd name="T14" fmla="*/ 61 w 121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22">
                    <a:moveTo>
                      <a:pt x="61" y="122"/>
                    </a:moveTo>
                    <a:lnTo>
                      <a:pt x="121" y="62"/>
                    </a:lnTo>
                    <a:lnTo>
                      <a:pt x="84" y="62"/>
                    </a:lnTo>
                    <a:lnTo>
                      <a:pt x="84" y="0"/>
                    </a:lnTo>
                    <a:lnTo>
                      <a:pt x="38" y="0"/>
                    </a:lnTo>
                    <a:lnTo>
                      <a:pt x="38" y="62"/>
                    </a:lnTo>
                    <a:lnTo>
                      <a:pt x="0" y="62"/>
                    </a:lnTo>
                    <a:lnTo>
                      <a:pt x="61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" name="Freeform 60">
                <a:extLst>
                  <a:ext uri="{FF2B5EF4-FFF2-40B4-BE49-F238E27FC236}">
                    <a16:creationId xmlns:a16="http://schemas.microsoft.com/office/drawing/2014/main" id="{86C35056-3787-4FC5-83E7-C58023E2FB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48058" y="3391677"/>
                <a:ext cx="197691" cy="19769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57 w 62"/>
                  <a:gd name="T11" fmla="*/ 35 h 62"/>
                  <a:gd name="T12" fmla="*/ 41 w 62"/>
                  <a:gd name="T13" fmla="*/ 34 h 62"/>
                  <a:gd name="T14" fmla="*/ 46 w 62"/>
                  <a:gd name="T15" fmla="*/ 53 h 62"/>
                  <a:gd name="T16" fmla="*/ 57 w 62"/>
                  <a:gd name="T17" fmla="*/ 35 h 62"/>
                  <a:gd name="T18" fmla="*/ 41 w 62"/>
                  <a:gd name="T19" fmla="*/ 55 h 62"/>
                  <a:gd name="T20" fmla="*/ 36 w 62"/>
                  <a:gd name="T21" fmla="*/ 35 h 62"/>
                  <a:gd name="T22" fmla="*/ 35 w 62"/>
                  <a:gd name="T23" fmla="*/ 35 h 62"/>
                  <a:gd name="T24" fmla="*/ 15 w 62"/>
                  <a:gd name="T25" fmla="*/ 52 h 62"/>
                  <a:gd name="T26" fmla="*/ 31 w 62"/>
                  <a:gd name="T27" fmla="*/ 57 h 62"/>
                  <a:gd name="T28" fmla="*/ 41 w 62"/>
                  <a:gd name="T29" fmla="*/ 55 h 62"/>
                  <a:gd name="T30" fmla="*/ 11 w 62"/>
                  <a:gd name="T31" fmla="*/ 48 h 62"/>
                  <a:gd name="T32" fmla="*/ 33 w 62"/>
                  <a:gd name="T33" fmla="*/ 31 h 62"/>
                  <a:gd name="T34" fmla="*/ 34 w 62"/>
                  <a:gd name="T35" fmla="*/ 31 h 62"/>
                  <a:gd name="T36" fmla="*/ 32 w 62"/>
                  <a:gd name="T37" fmla="*/ 26 h 62"/>
                  <a:gd name="T38" fmla="*/ 4 w 62"/>
                  <a:gd name="T39" fmla="*/ 30 h 62"/>
                  <a:gd name="T40" fmla="*/ 4 w 62"/>
                  <a:gd name="T41" fmla="*/ 31 h 62"/>
                  <a:gd name="T42" fmla="*/ 11 w 62"/>
                  <a:gd name="T43" fmla="*/ 48 h 62"/>
                  <a:gd name="T44" fmla="*/ 5 w 62"/>
                  <a:gd name="T45" fmla="*/ 25 h 62"/>
                  <a:gd name="T46" fmla="*/ 29 w 62"/>
                  <a:gd name="T47" fmla="*/ 22 h 62"/>
                  <a:gd name="T48" fmla="*/ 20 w 62"/>
                  <a:gd name="T49" fmla="*/ 7 h 62"/>
                  <a:gd name="T50" fmla="*/ 5 w 62"/>
                  <a:gd name="T51" fmla="*/ 25 h 62"/>
                  <a:gd name="T52" fmla="*/ 25 w 62"/>
                  <a:gd name="T53" fmla="*/ 5 h 62"/>
                  <a:gd name="T54" fmla="*/ 35 w 62"/>
                  <a:gd name="T55" fmla="*/ 20 h 62"/>
                  <a:gd name="T56" fmla="*/ 49 w 62"/>
                  <a:gd name="T57" fmla="*/ 11 h 62"/>
                  <a:gd name="T58" fmla="*/ 31 w 62"/>
                  <a:gd name="T59" fmla="*/ 4 h 62"/>
                  <a:gd name="T60" fmla="*/ 25 w 62"/>
                  <a:gd name="T61" fmla="*/ 5 h 62"/>
                  <a:gd name="T62" fmla="*/ 51 w 62"/>
                  <a:gd name="T63" fmla="*/ 14 h 62"/>
                  <a:gd name="T64" fmla="*/ 37 w 62"/>
                  <a:gd name="T65" fmla="*/ 24 h 62"/>
                  <a:gd name="T66" fmla="*/ 38 w 62"/>
                  <a:gd name="T67" fmla="*/ 28 h 62"/>
                  <a:gd name="T68" fmla="*/ 39 w 62"/>
                  <a:gd name="T69" fmla="*/ 30 h 62"/>
                  <a:gd name="T70" fmla="*/ 57 w 62"/>
                  <a:gd name="T71" fmla="*/ 30 h 62"/>
                  <a:gd name="T72" fmla="*/ 51 w 62"/>
                  <a:gd name="T73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57" y="35"/>
                    </a:moveTo>
                    <a:cubicBezTo>
                      <a:pt x="56" y="35"/>
                      <a:pt x="49" y="32"/>
                      <a:pt x="41" y="34"/>
                    </a:cubicBezTo>
                    <a:cubicBezTo>
                      <a:pt x="44" y="43"/>
                      <a:pt x="45" y="51"/>
                      <a:pt x="46" y="53"/>
                    </a:cubicBezTo>
                    <a:cubicBezTo>
                      <a:pt x="52" y="49"/>
                      <a:pt x="56" y="42"/>
                      <a:pt x="57" y="35"/>
                    </a:cubicBezTo>
                    <a:close/>
                    <a:moveTo>
                      <a:pt x="41" y="55"/>
                    </a:moveTo>
                    <a:cubicBezTo>
                      <a:pt x="41" y="53"/>
                      <a:pt x="39" y="45"/>
                      <a:pt x="36" y="35"/>
                    </a:cubicBezTo>
                    <a:cubicBezTo>
                      <a:pt x="36" y="35"/>
                      <a:pt x="36" y="35"/>
                      <a:pt x="35" y="35"/>
                    </a:cubicBezTo>
                    <a:cubicBezTo>
                      <a:pt x="20" y="40"/>
                      <a:pt x="15" y="51"/>
                      <a:pt x="15" y="52"/>
                    </a:cubicBezTo>
                    <a:cubicBezTo>
                      <a:pt x="19" y="55"/>
                      <a:pt x="25" y="57"/>
                      <a:pt x="31" y="57"/>
                    </a:cubicBezTo>
                    <a:cubicBezTo>
                      <a:pt x="35" y="57"/>
                      <a:pt x="38" y="57"/>
                      <a:pt x="41" y="55"/>
                    </a:cubicBezTo>
                    <a:close/>
                    <a:moveTo>
                      <a:pt x="11" y="48"/>
                    </a:moveTo>
                    <a:cubicBezTo>
                      <a:pt x="12" y="47"/>
                      <a:pt x="19" y="35"/>
                      <a:pt x="33" y="31"/>
                    </a:cubicBezTo>
                    <a:cubicBezTo>
                      <a:pt x="33" y="31"/>
                      <a:pt x="33" y="31"/>
                      <a:pt x="34" y="31"/>
                    </a:cubicBezTo>
                    <a:cubicBezTo>
                      <a:pt x="33" y="29"/>
                      <a:pt x="32" y="28"/>
                      <a:pt x="32" y="26"/>
                    </a:cubicBezTo>
                    <a:cubicBezTo>
                      <a:pt x="18" y="30"/>
                      <a:pt x="6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8"/>
                      <a:pt x="7" y="44"/>
                      <a:pt x="11" y="48"/>
                    </a:cubicBezTo>
                    <a:close/>
                    <a:moveTo>
                      <a:pt x="5" y="25"/>
                    </a:moveTo>
                    <a:cubicBezTo>
                      <a:pt x="6" y="25"/>
                      <a:pt x="17" y="25"/>
                      <a:pt x="29" y="22"/>
                    </a:cubicBezTo>
                    <a:cubicBezTo>
                      <a:pt x="25" y="14"/>
                      <a:pt x="20" y="8"/>
                      <a:pt x="20" y="7"/>
                    </a:cubicBezTo>
                    <a:cubicBezTo>
                      <a:pt x="12" y="10"/>
                      <a:pt x="7" y="17"/>
                      <a:pt x="5" y="25"/>
                    </a:cubicBezTo>
                    <a:close/>
                    <a:moveTo>
                      <a:pt x="25" y="5"/>
                    </a:moveTo>
                    <a:cubicBezTo>
                      <a:pt x="25" y="6"/>
                      <a:pt x="30" y="12"/>
                      <a:pt x="35" y="20"/>
                    </a:cubicBezTo>
                    <a:cubicBezTo>
                      <a:pt x="44" y="17"/>
                      <a:pt x="48" y="12"/>
                      <a:pt x="49" y="11"/>
                    </a:cubicBezTo>
                    <a:cubicBezTo>
                      <a:pt x="44" y="7"/>
                      <a:pt x="38" y="4"/>
                      <a:pt x="31" y="4"/>
                    </a:cubicBezTo>
                    <a:cubicBezTo>
                      <a:pt x="29" y="4"/>
                      <a:pt x="27" y="4"/>
                      <a:pt x="25" y="5"/>
                    </a:cubicBezTo>
                    <a:close/>
                    <a:moveTo>
                      <a:pt x="51" y="14"/>
                    </a:moveTo>
                    <a:cubicBezTo>
                      <a:pt x="51" y="15"/>
                      <a:pt x="46" y="20"/>
                      <a:pt x="37" y="24"/>
                    </a:cubicBezTo>
                    <a:cubicBezTo>
                      <a:pt x="37" y="26"/>
                      <a:pt x="38" y="27"/>
                      <a:pt x="38" y="28"/>
                    </a:cubicBezTo>
                    <a:cubicBezTo>
                      <a:pt x="39" y="29"/>
                      <a:pt x="39" y="29"/>
                      <a:pt x="39" y="30"/>
                    </a:cubicBezTo>
                    <a:cubicBezTo>
                      <a:pt x="48" y="29"/>
                      <a:pt x="57" y="30"/>
                      <a:pt x="57" y="30"/>
                    </a:cubicBezTo>
                    <a:cubicBezTo>
                      <a:pt x="57" y="24"/>
                      <a:pt x="55" y="18"/>
                      <a:pt x="5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" name="Freeform 61">
                <a:extLst>
                  <a:ext uri="{FF2B5EF4-FFF2-40B4-BE49-F238E27FC236}">
                    <a16:creationId xmlns:a16="http://schemas.microsoft.com/office/drawing/2014/main" id="{5A2872E9-C0CB-4D6B-B274-AC86A57C96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50369" y="3689191"/>
                <a:ext cx="187904" cy="166372"/>
              </a:xfrm>
              <a:custGeom>
                <a:avLst/>
                <a:gdLst>
                  <a:gd name="T0" fmla="*/ 48 w 59"/>
                  <a:gd name="T1" fmla="*/ 0 h 52"/>
                  <a:gd name="T2" fmla="*/ 11 w 59"/>
                  <a:gd name="T3" fmla="*/ 0 h 52"/>
                  <a:gd name="T4" fmla="*/ 0 w 59"/>
                  <a:gd name="T5" fmla="*/ 12 h 52"/>
                  <a:gd name="T6" fmla="*/ 0 w 59"/>
                  <a:gd name="T7" fmla="*/ 50 h 52"/>
                  <a:gd name="T8" fmla="*/ 2 w 59"/>
                  <a:gd name="T9" fmla="*/ 52 h 52"/>
                  <a:gd name="T10" fmla="*/ 57 w 59"/>
                  <a:gd name="T11" fmla="*/ 52 h 52"/>
                  <a:gd name="T12" fmla="*/ 59 w 59"/>
                  <a:gd name="T13" fmla="*/ 50 h 52"/>
                  <a:gd name="T14" fmla="*/ 59 w 59"/>
                  <a:gd name="T15" fmla="*/ 12 h 52"/>
                  <a:gd name="T16" fmla="*/ 48 w 59"/>
                  <a:gd name="T17" fmla="*/ 0 h 52"/>
                  <a:gd name="T18" fmla="*/ 37 w 59"/>
                  <a:gd name="T19" fmla="*/ 34 h 52"/>
                  <a:gd name="T20" fmla="*/ 37 w 59"/>
                  <a:gd name="T21" fmla="*/ 45 h 52"/>
                  <a:gd name="T22" fmla="*/ 22 w 59"/>
                  <a:gd name="T23" fmla="*/ 45 h 52"/>
                  <a:gd name="T24" fmla="*/ 22 w 59"/>
                  <a:gd name="T25" fmla="*/ 34 h 52"/>
                  <a:gd name="T26" fmla="*/ 11 w 59"/>
                  <a:gd name="T27" fmla="*/ 34 h 52"/>
                  <a:gd name="T28" fmla="*/ 29 w 59"/>
                  <a:gd name="T29" fmla="*/ 19 h 52"/>
                  <a:gd name="T30" fmla="*/ 48 w 59"/>
                  <a:gd name="T31" fmla="*/ 34 h 52"/>
                  <a:gd name="T32" fmla="*/ 37 w 59"/>
                  <a:gd name="T33" fmla="*/ 34 h 52"/>
                  <a:gd name="T34" fmla="*/ 9 w 59"/>
                  <a:gd name="T35" fmla="*/ 8 h 52"/>
                  <a:gd name="T36" fmla="*/ 12 w 59"/>
                  <a:gd name="T37" fmla="*/ 4 h 52"/>
                  <a:gd name="T38" fmla="*/ 46 w 59"/>
                  <a:gd name="T39" fmla="*/ 4 h 52"/>
                  <a:gd name="T40" fmla="*/ 50 w 59"/>
                  <a:gd name="T41" fmla="*/ 8 h 52"/>
                  <a:gd name="T42" fmla="*/ 9 w 59"/>
                  <a:gd name="T43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9" h="52">
                    <a:moveTo>
                      <a:pt x="4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2"/>
                      <a:pt x="2" y="52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8" y="52"/>
                      <a:pt x="59" y="52"/>
                      <a:pt x="59" y="50"/>
                    </a:cubicBezTo>
                    <a:cubicBezTo>
                      <a:pt x="59" y="12"/>
                      <a:pt x="59" y="12"/>
                      <a:pt x="59" y="12"/>
                    </a:cubicBezTo>
                    <a:lnTo>
                      <a:pt x="48" y="0"/>
                    </a:lnTo>
                    <a:close/>
                    <a:moveTo>
                      <a:pt x="37" y="34"/>
                    </a:moveTo>
                    <a:cubicBezTo>
                      <a:pt x="37" y="45"/>
                      <a:pt x="37" y="45"/>
                      <a:pt x="37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48" y="34"/>
                      <a:pt x="48" y="34"/>
                      <a:pt x="48" y="34"/>
                    </a:cubicBezTo>
                    <a:lnTo>
                      <a:pt x="37" y="34"/>
                    </a:lnTo>
                    <a:close/>
                    <a:moveTo>
                      <a:pt x="9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50" y="8"/>
                      <a:pt x="50" y="8"/>
                      <a:pt x="50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" name="Freeform 62">
                <a:extLst>
                  <a:ext uri="{FF2B5EF4-FFF2-40B4-BE49-F238E27FC236}">
                    <a16:creationId xmlns:a16="http://schemas.microsoft.com/office/drawing/2014/main" id="{464DBB7C-A3D9-4103-81F5-C62F8622D1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43244" y="4012150"/>
                <a:ext cx="303387" cy="266197"/>
              </a:xfrm>
              <a:custGeom>
                <a:avLst/>
                <a:gdLst>
                  <a:gd name="T0" fmla="*/ 95 w 95"/>
                  <a:gd name="T1" fmla="*/ 34 h 83"/>
                  <a:gd name="T2" fmla="*/ 83 w 95"/>
                  <a:gd name="T3" fmla="*/ 0 h 83"/>
                  <a:gd name="T4" fmla="*/ 83 w 95"/>
                  <a:gd name="T5" fmla="*/ 0 h 83"/>
                  <a:gd name="T6" fmla="*/ 75 w 95"/>
                  <a:gd name="T7" fmla="*/ 0 h 83"/>
                  <a:gd name="T8" fmla="*/ 31 w 95"/>
                  <a:gd name="T9" fmla="*/ 19 h 83"/>
                  <a:gd name="T10" fmla="*/ 30 w 95"/>
                  <a:gd name="T11" fmla="*/ 34 h 83"/>
                  <a:gd name="T12" fmla="*/ 31 w 95"/>
                  <a:gd name="T13" fmla="*/ 49 h 83"/>
                  <a:gd name="T14" fmla="*/ 75 w 95"/>
                  <a:gd name="T15" fmla="*/ 67 h 83"/>
                  <a:gd name="T16" fmla="*/ 83 w 95"/>
                  <a:gd name="T17" fmla="*/ 67 h 83"/>
                  <a:gd name="T18" fmla="*/ 83 w 95"/>
                  <a:gd name="T19" fmla="*/ 67 h 83"/>
                  <a:gd name="T20" fmla="*/ 95 w 95"/>
                  <a:gd name="T21" fmla="*/ 34 h 83"/>
                  <a:gd name="T22" fmla="*/ 80 w 95"/>
                  <a:gd name="T23" fmla="*/ 62 h 83"/>
                  <a:gd name="T24" fmla="*/ 78 w 95"/>
                  <a:gd name="T25" fmla="*/ 61 h 83"/>
                  <a:gd name="T26" fmla="*/ 75 w 95"/>
                  <a:gd name="T27" fmla="*/ 55 h 83"/>
                  <a:gd name="T28" fmla="*/ 71 w 95"/>
                  <a:gd name="T29" fmla="*/ 34 h 83"/>
                  <a:gd name="T30" fmla="*/ 75 w 95"/>
                  <a:gd name="T31" fmla="*/ 12 h 83"/>
                  <a:gd name="T32" fmla="*/ 78 w 95"/>
                  <a:gd name="T33" fmla="*/ 7 h 83"/>
                  <a:gd name="T34" fmla="*/ 80 w 95"/>
                  <a:gd name="T35" fmla="*/ 5 h 83"/>
                  <a:gd name="T36" fmla="*/ 82 w 95"/>
                  <a:gd name="T37" fmla="*/ 7 h 83"/>
                  <a:gd name="T38" fmla="*/ 86 w 95"/>
                  <a:gd name="T39" fmla="*/ 12 h 83"/>
                  <a:gd name="T40" fmla="*/ 89 w 95"/>
                  <a:gd name="T41" fmla="*/ 34 h 83"/>
                  <a:gd name="T42" fmla="*/ 86 w 95"/>
                  <a:gd name="T43" fmla="*/ 55 h 83"/>
                  <a:gd name="T44" fmla="*/ 82 w 95"/>
                  <a:gd name="T45" fmla="*/ 61 h 83"/>
                  <a:gd name="T46" fmla="*/ 80 w 95"/>
                  <a:gd name="T47" fmla="*/ 62 h 83"/>
                  <a:gd name="T48" fmla="*/ 23 w 95"/>
                  <a:gd name="T49" fmla="*/ 34 h 83"/>
                  <a:gd name="T50" fmla="*/ 24 w 95"/>
                  <a:gd name="T51" fmla="*/ 20 h 83"/>
                  <a:gd name="T52" fmla="*/ 12 w 95"/>
                  <a:gd name="T53" fmla="*/ 21 h 83"/>
                  <a:gd name="T54" fmla="*/ 5 w 95"/>
                  <a:gd name="T55" fmla="*/ 21 h 83"/>
                  <a:gd name="T56" fmla="*/ 0 w 95"/>
                  <a:gd name="T57" fmla="*/ 30 h 83"/>
                  <a:gd name="T58" fmla="*/ 0 w 95"/>
                  <a:gd name="T59" fmla="*/ 38 h 83"/>
                  <a:gd name="T60" fmla="*/ 5 w 95"/>
                  <a:gd name="T61" fmla="*/ 47 h 83"/>
                  <a:gd name="T62" fmla="*/ 12 w 95"/>
                  <a:gd name="T63" fmla="*/ 47 h 83"/>
                  <a:gd name="T64" fmla="*/ 24 w 95"/>
                  <a:gd name="T65" fmla="*/ 47 h 83"/>
                  <a:gd name="T66" fmla="*/ 23 w 95"/>
                  <a:gd name="T67" fmla="*/ 34 h 83"/>
                  <a:gd name="T68" fmla="*/ 34 w 95"/>
                  <a:gd name="T69" fmla="*/ 53 h 83"/>
                  <a:gd name="T70" fmla="*/ 22 w 95"/>
                  <a:gd name="T71" fmla="*/ 51 h 83"/>
                  <a:gd name="T72" fmla="*/ 30 w 95"/>
                  <a:gd name="T73" fmla="*/ 81 h 83"/>
                  <a:gd name="T74" fmla="*/ 33 w 95"/>
                  <a:gd name="T75" fmla="*/ 83 h 83"/>
                  <a:gd name="T76" fmla="*/ 44 w 95"/>
                  <a:gd name="T77" fmla="*/ 78 h 83"/>
                  <a:gd name="T78" fmla="*/ 46 w 95"/>
                  <a:gd name="T79" fmla="*/ 75 h 83"/>
                  <a:gd name="T80" fmla="*/ 34 w 95"/>
                  <a:gd name="T81" fmla="*/ 53 h 83"/>
                  <a:gd name="T82" fmla="*/ 80 w 95"/>
                  <a:gd name="T83" fmla="*/ 45 h 83"/>
                  <a:gd name="T84" fmla="*/ 79 w 95"/>
                  <a:gd name="T85" fmla="*/ 44 h 83"/>
                  <a:gd name="T86" fmla="*/ 78 w 95"/>
                  <a:gd name="T87" fmla="*/ 42 h 83"/>
                  <a:gd name="T88" fmla="*/ 77 w 95"/>
                  <a:gd name="T89" fmla="*/ 34 h 83"/>
                  <a:gd name="T90" fmla="*/ 78 w 95"/>
                  <a:gd name="T91" fmla="*/ 25 h 83"/>
                  <a:gd name="T92" fmla="*/ 79 w 95"/>
                  <a:gd name="T93" fmla="*/ 23 h 83"/>
                  <a:gd name="T94" fmla="*/ 80 w 95"/>
                  <a:gd name="T95" fmla="*/ 23 h 83"/>
                  <a:gd name="T96" fmla="*/ 81 w 95"/>
                  <a:gd name="T97" fmla="*/ 23 h 83"/>
                  <a:gd name="T98" fmla="*/ 82 w 95"/>
                  <a:gd name="T99" fmla="*/ 25 h 83"/>
                  <a:gd name="T100" fmla="*/ 84 w 95"/>
                  <a:gd name="T101" fmla="*/ 34 h 83"/>
                  <a:gd name="T102" fmla="*/ 82 w 95"/>
                  <a:gd name="T103" fmla="*/ 42 h 83"/>
                  <a:gd name="T104" fmla="*/ 81 w 95"/>
                  <a:gd name="T105" fmla="*/ 44 h 83"/>
                  <a:gd name="T106" fmla="*/ 80 w 95"/>
                  <a:gd name="T107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83">
                    <a:moveTo>
                      <a:pt x="95" y="34"/>
                    </a:moveTo>
                    <a:cubicBezTo>
                      <a:pt x="95" y="15"/>
                      <a:pt x="89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57" y="13"/>
                      <a:pt x="31" y="19"/>
                    </a:cubicBezTo>
                    <a:cubicBezTo>
                      <a:pt x="30" y="23"/>
                      <a:pt x="30" y="28"/>
                      <a:pt x="30" y="34"/>
                    </a:cubicBezTo>
                    <a:cubicBezTo>
                      <a:pt x="30" y="39"/>
                      <a:pt x="30" y="44"/>
                      <a:pt x="31" y="49"/>
                    </a:cubicBezTo>
                    <a:cubicBezTo>
                      <a:pt x="57" y="54"/>
                      <a:pt x="75" y="67"/>
                      <a:pt x="75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9" y="67"/>
                      <a:pt x="95" y="52"/>
                      <a:pt x="95" y="34"/>
                    </a:cubicBezTo>
                    <a:close/>
                    <a:moveTo>
                      <a:pt x="80" y="62"/>
                    </a:moveTo>
                    <a:cubicBezTo>
                      <a:pt x="79" y="62"/>
                      <a:pt x="78" y="61"/>
                      <a:pt x="78" y="61"/>
                    </a:cubicBezTo>
                    <a:cubicBezTo>
                      <a:pt x="77" y="60"/>
                      <a:pt x="76" y="58"/>
                      <a:pt x="75" y="55"/>
                    </a:cubicBezTo>
                    <a:cubicBezTo>
                      <a:pt x="72" y="49"/>
                      <a:pt x="71" y="42"/>
                      <a:pt x="71" y="34"/>
                    </a:cubicBezTo>
                    <a:cubicBezTo>
                      <a:pt x="71" y="26"/>
                      <a:pt x="72" y="18"/>
                      <a:pt x="75" y="12"/>
                    </a:cubicBezTo>
                    <a:cubicBezTo>
                      <a:pt x="76" y="10"/>
                      <a:pt x="77" y="8"/>
                      <a:pt x="78" y="7"/>
                    </a:cubicBezTo>
                    <a:cubicBezTo>
                      <a:pt x="78" y="6"/>
                      <a:pt x="79" y="5"/>
                      <a:pt x="80" y="5"/>
                    </a:cubicBezTo>
                    <a:cubicBezTo>
                      <a:pt x="81" y="5"/>
                      <a:pt x="82" y="6"/>
                      <a:pt x="82" y="7"/>
                    </a:cubicBezTo>
                    <a:cubicBezTo>
                      <a:pt x="84" y="8"/>
                      <a:pt x="85" y="10"/>
                      <a:pt x="86" y="12"/>
                    </a:cubicBezTo>
                    <a:cubicBezTo>
                      <a:pt x="88" y="18"/>
                      <a:pt x="89" y="26"/>
                      <a:pt x="89" y="34"/>
                    </a:cubicBezTo>
                    <a:cubicBezTo>
                      <a:pt x="89" y="42"/>
                      <a:pt x="88" y="49"/>
                      <a:pt x="86" y="55"/>
                    </a:cubicBezTo>
                    <a:cubicBezTo>
                      <a:pt x="85" y="58"/>
                      <a:pt x="84" y="60"/>
                      <a:pt x="82" y="61"/>
                    </a:cubicBezTo>
                    <a:cubicBezTo>
                      <a:pt x="82" y="61"/>
                      <a:pt x="81" y="62"/>
                      <a:pt x="80" y="62"/>
                    </a:cubicBezTo>
                    <a:close/>
                    <a:moveTo>
                      <a:pt x="23" y="34"/>
                    </a:moveTo>
                    <a:cubicBezTo>
                      <a:pt x="23" y="29"/>
                      <a:pt x="24" y="24"/>
                      <a:pt x="24" y="20"/>
                    </a:cubicBezTo>
                    <a:cubicBezTo>
                      <a:pt x="20" y="21"/>
                      <a:pt x="16" y="21"/>
                      <a:pt x="12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12" y="47"/>
                    </a:cubicBezTo>
                    <a:cubicBezTo>
                      <a:pt x="16" y="47"/>
                      <a:pt x="20" y="47"/>
                      <a:pt x="24" y="47"/>
                    </a:cubicBezTo>
                    <a:cubicBezTo>
                      <a:pt x="24" y="43"/>
                      <a:pt x="23" y="39"/>
                      <a:pt x="23" y="34"/>
                    </a:cubicBezTo>
                    <a:close/>
                    <a:moveTo>
                      <a:pt x="34" y="53"/>
                    </a:moveTo>
                    <a:cubicBezTo>
                      <a:pt x="22" y="51"/>
                      <a:pt x="22" y="51"/>
                      <a:pt x="22" y="5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2" y="83"/>
                      <a:pt x="33" y="83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6" y="78"/>
                      <a:pt x="46" y="76"/>
                      <a:pt x="46" y="75"/>
                    </a:cubicBezTo>
                    <a:lnTo>
                      <a:pt x="34" y="53"/>
                    </a:lnTo>
                    <a:close/>
                    <a:moveTo>
                      <a:pt x="80" y="45"/>
                    </a:moveTo>
                    <a:cubicBezTo>
                      <a:pt x="80" y="45"/>
                      <a:pt x="79" y="44"/>
                      <a:pt x="79" y="44"/>
                    </a:cubicBezTo>
                    <a:cubicBezTo>
                      <a:pt x="79" y="44"/>
                      <a:pt x="78" y="43"/>
                      <a:pt x="78" y="42"/>
                    </a:cubicBezTo>
                    <a:cubicBezTo>
                      <a:pt x="77" y="40"/>
                      <a:pt x="77" y="37"/>
                      <a:pt x="77" y="34"/>
                    </a:cubicBezTo>
                    <a:cubicBezTo>
                      <a:pt x="77" y="31"/>
                      <a:pt x="77" y="28"/>
                      <a:pt x="78" y="25"/>
                    </a:cubicBezTo>
                    <a:cubicBezTo>
                      <a:pt x="78" y="25"/>
                      <a:pt x="79" y="24"/>
                      <a:pt x="79" y="23"/>
                    </a:cubicBezTo>
                    <a:cubicBezTo>
                      <a:pt x="79" y="23"/>
                      <a:pt x="80" y="23"/>
                      <a:pt x="80" y="23"/>
                    </a:cubicBezTo>
                    <a:cubicBezTo>
                      <a:pt x="80" y="23"/>
                      <a:pt x="81" y="23"/>
                      <a:pt x="81" y="23"/>
                    </a:cubicBezTo>
                    <a:cubicBezTo>
                      <a:pt x="81" y="24"/>
                      <a:pt x="82" y="25"/>
                      <a:pt x="82" y="25"/>
                    </a:cubicBezTo>
                    <a:cubicBezTo>
                      <a:pt x="83" y="28"/>
                      <a:pt x="84" y="31"/>
                      <a:pt x="84" y="34"/>
                    </a:cubicBezTo>
                    <a:cubicBezTo>
                      <a:pt x="84" y="37"/>
                      <a:pt x="83" y="40"/>
                      <a:pt x="82" y="42"/>
                    </a:cubicBezTo>
                    <a:cubicBezTo>
                      <a:pt x="82" y="43"/>
                      <a:pt x="81" y="44"/>
                      <a:pt x="81" y="44"/>
                    </a:cubicBezTo>
                    <a:cubicBezTo>
                      <a:pt x="81" y="44"/>
                      <a:pt x="80" y="45"/>
                      <a:pt x="8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7" name="Freeform 63">
                <a:extLst>
                  <a:ext uri="{FF2B5EF4-FFF2-40B4-BE49-F238E27FC236}">
                    <a16:creationId xmlns:a16="http://schemas.microsoft.com/office/drawing/2014/main" id="{8D6A7FC2-0CF4-40BE-A644-4570B91B1B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67808" y="3599153"/>
                <a:ext cx="160501" cy="64591"/>
              </a:xfrm>
              <a:custGeom>
                <a:avLst/>
                <a:gdLst>
                  <a:gd name="T0" fmla="*/ 50 w 50"/>
                  <a:gd name="T1" fmla="*/ 10 h 20"/>
                  <a:gd name="T2" fmla="*/ 50 w 50"/>
                  <a:gd name="T3" fmla="*/ 10 h 20"/>
                  <a:gd name="T4" fmla="*/ 40 w 50"/>
                  <a:gd name="T5" fmla="*/ 0 h 20"/>
                  <a:gd name="T6" fmla="*/ 28 w 50"/>
                  <a:gd name="T7" fmla="*/ 0 h 20"/>
                  <a:gd name="T8" fmla="*/ 18 w 50"/>
                  <a:gd name="T9" fmla="*/ 10 h 20"/>
                  <a:gd name="T10" fmla="*/ 18 w 50"/>
                  <a:gd name="T11" fmla="*/ 10 h 20"/>
                  <a:gd name="T12" fmla="*/ 18 w 50"/>
                  <a:gd name="T13" fmla="*/ 11 h 20"/>
                  <a:gd name="T14" fmla="*/ 23 w 50"/>
                  <a:gd name="T15" fmla="*/ 11 h 20"/>
                  <a:gd name="T16" fmla="*/ 23 w 50"/>
                  <a:gd name="T17" fmla="*/ 10 h 20"/>
                  <a:gd name="T18" fmla="*/ 23 w 50"/>
                  <a:gd name="T19" fmla="*/ 10 h 20"/>
                  <a:gd name="T20" fmla="*/ 28 w 50"/>
                  <a:gd name="T21" fmla="*/ 5 h 20"/>
                  <a:gd name="T22" fmla="*/ 40 w 50"/>
                  <a:gd name="T23" fmla="*/ 5 h 20"/>
                  <a:gd name="T24" fmla="*/ 45 w 50"/>
                  <a:gd name="T25" fmla="*/ 10 h 20"/>
                  <a:gd name="T26" fmla="*/ 45 w 50"/>
                  <a:gd name="T27" fmla="*/ 10 h 20"/>
                  <a:gd name="T28" fmla="*/ 40 w 50"/>
                  <a:gd name="T29" fmla="*/ 15 h 20"/>
                  <a:gd name="T30" fmla="*/ 35 w 50"/>
                  <a:gd name="T31" fmla="*/ 15 h 20"/>
                  <a:gd name="T32" fmla="*/ 32 w 50"/>
                  <a:gd name="T33" fmla="*/ 20 h 20"/>
                  <a:gd name="T34" fmla="*/ 40 w 50"/>
                  <a:gd name="T35" fmla="*/ 20 h 20"/>
                  <a:gd name="T36" fmla="*/ 50 w 50"/>
                  <a:gd name="T37" fmla="*/ 10 h 20"/>
                  <a:gd name="T38" fmla="*/ 32 w 50"/>
                  <a:gd name="T39" fmla="*/ 10 h 20"/>
                  <a:gd name="T40" fmla="*/ 32 w 50"/>
                  <a:gd name="T41" fmla="*/ 9 h 20"/>
                  <a:gd name="T42" fmla="*/ 27 w 50"/>
                  <a:gd name="T43" fmla="*/ 9 h 20"/>
                  <a:gd name="T44" fmla="*/ 28 w 50"/>
                  <a:gd name="T45" fmla="*/ 10 h 20"/>
                  <a:gd name="T46" fmla="*/ 28 w 50"/>
                  <a:gd name="T47" fmla="*/ 10 h 20"/>
                  <a:gd name="T48" fmla="*/ 22 w 50"/>
                  <a:gd name="T49" fmla="*/ 15 h 20"/>
                  <a:gd name="T50" fmla="*/ 10 w 50"/>
                  <a:gd name="T51" fmla="*/ 15 h 20"/>
                  <a:gd name="T52" fmla="*/ 5 w 50"/>
                  <a:gd name="T53" fmla="*/ 10 h 20"/>
                  <a:gd name="T54" fmla="*/ 5 w 50"/>
                  <a:gd name="T55" fmla="*/ 10 h 20"/>
                  <a:gd name="T56" fmla="*/ 10 w 50"/>
                  <a:gd name="T57" fmla="*/ 5 h 20"/>
                  <a:gd name="T58" fmla="*/ 16 w 50"/>
                  <a:gd name="T59" fmla="*/ 5 h 20"/>
                  <a:gd name="T60" fmla="*/ 19 w 50"/>
                  <a:gd name="T61" fmla="*/ 0 h 20"/>
                  <a:gd name="T62" fmla="*/ 10 w 50"/>
                  <a:gd name="T63" fmla="*/ 0 h 20"/>
                  <a:gd name="T64" fmla="*/ 0 w 50"/>
                  <a:gd name="T65" fmla="*/ 10 h 20"/>
                  <a:gd name="T66" fmla="*/ 0 w 50"/>
                  <a:gd name="T67" fmla="*/ 10 h 20"/>
                  <a:gd name="T68" fmla="*/ 10 w 50"/>
                  <a:gd name="T69" fmla="*/ 20 h 20"/>
                  <a:gd name="T70" fmla="*/ 22 w 50"/>
                  <a:gd name="T71" fmla="*/ 20 h 20"/>
                  <a:gd name="T72" fmla="*/ 32 w 50"/>
                  <a:gd name="T7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" h="20">
                    <a:moveTo>
                      <a:pt x="50" y="10"/>
                    </a:move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5"/>
                      <a:pt x="46" y="0"/>
                      <a:pt x="4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3" y="0"/>
                      <a:pt x="18" y="5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1"/>
                      <a:pt x="18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7"/>
                      <a:pt x="25" y="5"/>
                      <a:pt x="28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3" y="5"/>
                      <a:pt x="45" y="7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3"/>
                      <a:pt x="43" y="15"/>
                      <a:pt x="40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7"/>
                      <a:pt x="33" y="18"/>
                      <a:pt x="32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6" y="20"/>
                      <a:pt x="50" y="15"/>
                      <a:pt x="50" y="10"/>
                    </a:cubicBezTo>
                    <a:close/>
                    <a:moveTo>
                      <a:pt x="32" y="10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9"/>
                      <a:pt x="28" y="9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3"/>
                      <a:pt x="25" y="15"/>
                      <a:pt x="22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7" y="15"/>
                      <a:pt x="5" y="13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3"/>
                      <a:pt x="17" y="1"/>
                      <a:pt x="1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8" y="20"/>
                      <a:pt x="32" y="15"/>
                      <a:pt x="3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8" name="Freeform 64">
                <a:extLst>
                  <a:ext uri="{FF2B5EF4-FFF2-40B4-BE49-F238E27FC236}">
                    <a16:creationId xmlns:a16="http://schemas.microsoft.com/office/drawing/2014/main" id="{E71CF0EF-41F8-4E9A-9DA6-3FC85920AB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18522" y="2912132"/>
                <a:ext cx="172245" cy="168330"/>
              </a:xfrm>
              <a:custGeom>
                <a:avLst/>
                <a:gdLst>
                  <a:gd name="T0" fmla="*/ 27 w 54"/>
                  <a:gd name="T1" fmla="*/ 0 h 53"/>
                  <a:gd name="T2" fmla="*/ 0 w 54"/>
                  <a:gd name="T3" fmla="*/ 27 h 53"/>
                  <a:gd name="T4" fmla="*/ 27 w 54"/>
                  <a:gd name="T5" fmla="*/ 53 h 53"/>
                  <a:gd name="T6" fmla="*/ 54 w 54"/>
                  <a:gd name="T7" fmla="*/ 27 h 53"/>
                  <a:gd name="T8" fmla="*/ 27 w 54"/>
                  <a:gd name="T9" fmla="*/ 0 h 53"/>
                  <a:gd name="T10" fmla="*/ 16 w 54"/>
                  <a:gd name="T11" fmla="*/ 43 h 53"/>
                  <a:gd name="T12" fmla="*/ 17 w 54"/>
                  <a:gd name="T13" fmla="*/ 38 h 53"/>
                  <a:gd name="T14" fmla="*/ 7 w 54"/>
                  <a:gd name="T15" fmla="*/ 24 h 53"/>
                  <a:gd name="T16" fmla="*/ 13 w 54"/>
                  <a:gd name="T17" fmla="*/ 12 h 53"/>
                  <a:gd name="T18" fmla="*/ 27 w 54"/>
                  <a:gd name="T19" fmla="*/ 7 h 53"/>
                  <a:gd name="T20" fmla="*/ 41 w 54"/>
                  <a:gd name="T21" fmla="*/ 12 h 53"/>
                  <a:gd name="T22" fmla="*/ 47 w 54"/>
                  <a:gd name="T23" fmla="*/ 24 h 53"/>
                  <a:gd name="T24" fmla="*/ 37 w 54"/>
                  <a:gd name="T25" fmla="*/ 38 h 53"/>
                  <a:gd name="T26" fmla="*/ 38 w 54"/>
                  <a:gd name="T27" fmla="*/ 43 h 53"/>
                  <a:gd name="T28" fmla="*/ 27 w 54"/>
                  <a:gd name="T29" fmla="*/ 47 h 53"/>
                  <a:gd name="T30" fmla="*/ 16 w 54"/>
                  <a:gd name="T31" fmla="*/ 43 h 53"/>
                  <a:gd name="T32" fmla="*/ 29 w 54"/>
                  <a:gd name="T33" fmla="*/ 33 h 53"/>
                  <a:gd name="T34" fmla="*/ 30 w 54"/>
                  <a:gd name="T35" fmla="*/ 35 h 53"/>
                  <a:gd name="T36" fmla="*/ 30 w 54"/>
                  <a:gd name="T37" fmla="*/ 38 h 53"/>
                  <a:gd name="T38" fmla="*/ 29 w 54"/>
                  <a:gd name="T39" fmla="*/ 40 h 53"/>
                  <a:gd name="T40" fmla="*/ 25 w 54"/>
                  <a:gd name="T41" fmla="*/ 40 h 53"/>
                  <a:gd name="T42" fmla="*/ 24 w 54"/>
                  <a:gd name="T43" fmla="*/ 38 h 53"/>
                  <a:gd name="T44" fmla="*/ 24 w 54"/>
                  <a:gd name="T45" fmla="*/ 35 h 53"/>
                  <a:gd name="T46" fmla="*/ 25 w 54"/>
                  <a:gd name="T47" fmla="*/ 33 h 53"/>
                  <a:gd name="T48" fmla="*/ 26 w 54"/>
                  <a:gd name="T49" fmla="*/ 10 h 53"/>
                  <a:gd name="T50" fmla="*/ 28 w 54"/>
                  <a:gd name="T51" fmla="*/ 10 h 53"/>
                  <a:gd name="T52" fmla="*/ 29 w 54"/>
                  <a:gd name="T53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53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41"/>
                      <a:pt x="12" y="53"/>
                      <a:pt x="27" y="53"/>
                    </a:cubicBezTo>
                    <a:cubicBezTo>
                      <a:pt x="42" y="53"/>
                      <a:pt x="54" y="41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  <a:moveTo>
                      <a:pt x="16" y="43"/>
                    </a:moveTo>
                    <a:cubicBezTo>
                      <a:pt x="17" y="42"/>
                      <a:pt x="17" y="40"/>
                      <a:pt x="17" y="38"/>
                    </a:cubicBezTo>
                    <a:cubicBezTo>
                      <a:pt x="17" y="32"/>
                      <a:pt x="13" y="26"/>
                      <a:pt x="7" y="24"/>
                    </a:cubicBezTo>
                    <a:cubicBezTo>
                      <a:pt x="8" y="20"/>
                      <a:pt x="10" y="16"/>
                      <a:pt x="13" y="12"/>
                    </a:cubicBezTo>
                    <a:cubicBezTo>
                      <a:pt x="17" y="9"/>
                      <a:pt x="22" y="7"/>
                      <a:pt x="27" y="7"/>
                    </a:cubicBezTo>
                    <a:cubicBezTo>
                      <a:pt x="32" y="7"/>
                      <a:pt x="37" y="9"/>
                      <a:pt x="41" y="12"/>
                    </a:cubicBezTo>
                    <a:cubicBezTo>
                      <a:pt x="44" y="16"/>
                      <a:pt x="46" y="20"/>
                      <a:pt x="47" y="24"/>
                    </a:cubicBezTo>
                    <a:cubicBezTo>
                      <a:pt x="41" y="26"/>
                      <a:pt x="37" y="32"/>
                      <a:pt x="37" y="38"/>
                    </a:cubicBezTo>
                    <a:cubicBezTo>
                      <a:pt x="37" y="40"/>
                      <a:pt x="37" y="42"/>
                      <a:pt x="38" y="43"/>
                    </a:cubicBezTo>
                    <a:cubicBezTo>
                      <a:pt x="35" y="45"/>
                      <a:pt x="31" y="47"/>
                      <a:pt x="27" y="47"/>
                    </a:cubicBezTo>
                    <a:cubicBezTo>
                      <a:pt x="23" y="47"/>
                      <a:pt x="19" y="45"/>
                      <a:pt x="16" y="43"/>
                    </a:cubicBezTo>
                    <a:close/>
                    <a:moveTo>
                      <a:pt x="29" y="33"/>
                    </a:moveTo>
                    <a:cubicBezTo>
                      <a:pt x="30" y="33"/>
                      <a:pt x="30" y="34"/>
                      <a:pt x="30" y="35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9"/>
                      <a:pt x="30" y="40"/>
                      <a:pt x="29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0"/>
                      <a:pt x="24" y="39"/>
                      <a:pt x="24" y="38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4"/>
                      <a:pt x="24" y="33"/>
                      <a:pt x="25" y="33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lnTo>
                      <a:pt x="29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9" name="Freeform 65">
                <a:extLst>
                  <a:ext uri="{FF2B5EF4-FFF2-40B4-BE49-F238E27FC236}">
                    <a16:creationId xmlns:a16="http://schemas.microsoft.com/office/drawing/2014/main" id="{477E1AC4-42F1-4F9E-8BBA-29738FCD9D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95034" y="3100035"/>
                <a:ext cx="150715" cy="121354"/>
              </a:xfrm>
              <a:custGeom>
                <a:avLst/>
                <a:gdLst>
                  <a:gd name="T0" fmla="*/ 30 w 77"/>
                  <a:gd name="T1" fmla="*/ 62 h 62"/>
                  <a:gd name="T2" fmla="*/ 0 w 77"/>
                  <a:gd name="T3" fmla="*/ 31 h 62"/>
                  <a:gd name="T4" fmla="*/ 15 w 77"/>
                  <a:gd name="T5" fmla="*/ 17 h 62"/>
                  <a:gd name="T6" fmla="*/ 30 w 77"/>
                  <a:gd name="T7" fmla="*/ 33 h 62"/>
                  <a:gd name="T8" fmla="*/ 62 w 77"/>
                  <a:gd name="T9" fmla="*/ 0 h 62"/>
                  <a:gd name="T10" fmla="*/ 77 w 77"/>
                  <a:gd name="T11" fmla="*/ 15 h 62"/>
                  <a:gd name="T12" fmla="*/ 30 w 77"/>
                  <a:gd name="T13" fmla="*/ 62 h 62"/>
                  <a:gd name="T14" fmla="*/ 9 w 77"/>
                  <a:gd name="T15" fmla="*/ 31 h 62"/>
                  <a:gd name="T16" fmla="*/ 30 w 77"/>
                  <a:gd name="T17" fmla="*/ 54 h 62"/>
                  <a:gd name="T18" fmla="*/ 69 w 77"/>
                  <a:gd name="T19" fmla="*/ 15 h 62"/>
                  <a:gd name="T20" fmla="*/ 62 w 77"/>
                  <a:gd name="T21" fmla="*/ 8 h 62"/>
                  <a:gd name="T22" fmla="*/ 30 w 77"/>
                  <a:gd name="T23" fmla="*/ 41 h 62"/>
                  <a:gd name="T24" fmla="*/ 15 w 77"/>
                  <a:gd name="T25" fmla="*/ 25 h 62"/>
                  <a:gd name="T26" fmla="*/ 9 w 77"/>
                  <a:gd name="T27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62">
                    <a:moveTo>
                      <a:pt x="30" y="62"/>
                    </a:moveTo>
                    <a:lnTo>
                      <a:pt x="0" y="31"/>
                    </a:lnTo>
                    <a:lnTo>
                      <a:pt x="15" y="17"/>
                    </a:lnTo>
                    <a:lnTo>
                      <a:pt x="30" y="33"/>
                    </a:lnTo>
                    <a:lnTo>
                      <a:pt x="62" y="0"/>
                    </a:lnTo>
                    <a:lnTo>
                      <a:pt x="77" y="15"/>
                    </a:lnTo>
                    <a:lnTo>
                      <a:pt x="30" y="62"/>
                    </a:lnTo>
                    <a:close/>
                    <a:moveTo>
                      <a:pt x="9" y="31"/>
                    </a:moveTo>
                    <a:lnTo>
                      <a:pt x="30" y="54"/>
                    </a:lnTo>
                    <a:lnTo>
                      <a:pt x="69" y="15"/>
                    </a:lnTo>
                    <a:lnTo>
                      <a:pt x="62" y="8"/>
                    </a:lnTo>
                    <a:lnTo>
                      <a:pt x="30" y="41"/>
                    </a:lnTo>
                    <a:lnTo>
                      <a:pt x="15" y="25"/>
                    </a:lnTo>
                    <a:lnTo>
                      <a:pt x="9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0" name="Freeform 66">
                <a:extLst>
                  <a:ext uri="{FF2B5EF4-FFF2-40B4-BE49-F238E27FC236}">
                    <a16:creationId xmlns:a16="http://schemas.microsoft.com/office/drawing/2014/main" id="{567498F9-B670-4CEA-B5E6-1366D44951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40581" y="3336871"/>
                <a:ext cx="178118" cy="236836"/>
              </a:xfrm>
              <a:custGeom>
                <a:avLst/>
                <a:gdLst>
                  <a:gd name="T0" fmla="*/ 53 w 56"/>
                  <a:gd name="T1" fmla="*/ 9 h 74"/>
                  <a:gd name="T2" fmla="*/ 49 w 56"/>
                  <a:gd name="T3" fmla="*/ 9 h 74"/>
                  <a:gd name="T4" fmla="*/ 49 w 56"/>
                  <a:gd name="T5" fmla="*/ 14 h 74"/>
                  <a:gd name="T6" fmla="*/ 51 w 56"/>
                  <a:gd name="T7" fmla="*/ 14 h 74"/>
                  <a:gd name="T8" fmla="*/ 51 w 56"/>
                  <a:gd name="T9" fmla="*/ 51 h 74"/>
                  <a:gd name="T10" fmla="*/ 32 w 56"/>
                  <a:gd name="T11" fmla="*/ 51 h 74"/>
                  <a:gd name="T12" fmla="*/ 32 w 56"/>
                  <a:gd name="T13" fmla="*/ 70 h 74"/>
                  <a:gd name="T14" fmla="*/ 5 w 56"/>
                  <a:gd name="T15" fmla="*/ 70 h 74"/>
                  <a:gd name="T16" fmla="*/ 5 w 56"/>
                  <a:gd name="T17" fmla="*/ 14 h 74"/>
                  <a:gd name="T18" fmla="*/ 7 w 56"/>
                  <a:gd name="T19" fmla="*/ 14 h 74"/>
                  <a:gd name="T20" fmla="*/ 7 w 56"/>
                  <a:gd name="T21" fmla="*/ 9 h 74"/>
                  <a:gd name="T22" fmla="*/ 2 w 56"/>
                  <a:gd name="T23" fmla="*/ 9 h 74"/>
                  <a:gd name="T24" fmla="*/ 0 w 56"/>
                  <a:gd name="T25" fmla="*/ 12 h 74"/>
                  <a:gd name="T26" fmla="*/ 0 w 56"/>
                  <a:gd name="T27" fmla="*/ 72 h 74"/>
                  <a:gd name="T28" fmla="*/ 2 w 56"/>
                  <a:gd name="T29" fmla="*/ 74 h 74"/>
                  <a:gd name="T30" fmla="*/ 39 w 56"/>
                  <a:gd name="T31" fmla="*/ 74 h 74"/>
                  <a:gd name="T32" fmla="*/ 56 w 56"/>
                  <a:gd name="T33" fmla="*/ 58 h 74"/>
                  <a:gd name="T34" fmla="*/ 56 w 56"/>
                  <a:gd name="T35" fmla="*/ 12 h 74"/>
                  <a:gd name="T36" fmla="*/ 53 w 56"/>
                  <a:gd name="T37" fmla="*/ 9 h 74"/>
                  <a:gd name="T38" fmla="*/ 37 w 56"/>
                  <a:gd name="T39" fmla="*/ 70 h 74"/>
                  <a:gd name="T40" fmla="*/ 37 w 56"/>
                  <a:gd name="T41" fmla="*/ 56 h 74"/>
                  <a:gd name="T42" fmla="*/ 51 w 56"/>
                  <a:gd name="T43" fmla="*/ 56 h 74"/>
                  <a:gd name="T44" fmla="*/ 37 w 56"/>
                  <a:gd name="T45" fmla="*/ 70 h 74"/>
                  <a:gd name="T46" fmla="*/ 46 w 56"/>
                  <a:gd name="T47" fmla="*/ 9 h 74"/>
                  <a:gd name="T48" fmla="*/ 37 w 56"/>
                  <a:gd name="T49" fmla="*/ 9 h 74"/>
                  <a:gd name="T50" fmla="*/ 37 w 56"/>
                  <a:gd name="T51" fmla="*/ 5 h 74"/>
                  <a:gd name="T52" fmla="*/ 32 w 56"/>
                  <a:gd name="T53" fmla="*/ 0 h 74"/>
                  <a:gd name="T54" fmla="*/ 23 w 56"/>
                  <a:gd name="T55" fmla="*/ 0 h 74"/>
                  <a:gd name="T56" fmla="*/ 19 w 56"/>
                  <a:gd name="T57" fmla="*/ 5 h 74"/>
                  <a:gd name="T58" fmla="*/ 19 w 56"/>
                  <a:gd name="T59" fmla="*/ 9 h 74"/>
                  <a:gd name="T60" fmla="*/ 9 w 56"/>
                  <a:gd name="T61" fmla="*/ 9 h 74"/>
                  <a:gd name="T62" fmla="*/ 9 w 56"/>
                  <a:gd name="T63" fmla="*/ 19 h 74"/>
                  <a:gd name="T64" fmla="*/ 46 w 56"/>
                  <a:gd name="T65" fmla="*/ 19 h 74"/>
                  <a:gd name="T66" fmla="*/ 46 w 56"/>
                  <a:gd name="T67" fmla="*/ 9 h 74"/>
                  <a:gd name="T68" fmla="*/ 32 w 56"/>
                  <a:gd name="T69" fmla="*/ 9 h 74"/>
                  <a:gd name="T70" fmla="*/ 23 w 56"/>
                  <a:gd name="T71" fmla="*/ 9 h 74"/>
                  <a:gd name="T72" fmla="*/ 23 w 56"/>
                  <a:gd name="T73" fmla="*/ 5 h 74"/>
                  <a:gd name="T74" fmla="*/ 23 w 56"/>
                  <a:gd name="T75" fmla="*/ 5 h 74"/>
                  <a:gd name="T76" fmla="*/ 32 w 56"/>
                  <a:gd name="T77" fmla="*/ 5 h 74"/>
                  <a:gd name="T78" fmla="*/ 32 w 56"/>
                  <a:gd name="T79" fmla="*/ 5 h 74"/>
                  <a:gd name="T80" fmla="*/ 32 w 56"/>
                  <a:gd name="T81" fmla="*/ 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6" h="74">
                    <a:moveTo>
                      <a:pt x="53" y="9"/>
                    </a:moveTo>
                    <a:cubicBezTo>
                      <a:pt x="49" y="9"/>
                      <a:pt x="49" y="9"/>
                      <a:pt x="49" y="9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10"/>
                      <a:pt x="0" y="1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1" y="74"/>
                      <a:pt x="2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10"/>
                      <a:pt x="55" y="9"/>
                      <a:pt x="53" y="9"/>
                    </a:cubicBezTo>
                    <a:close/>
                    <a:moveTo>
                      <a:pt x="37" y="70"/>
                    </a:moveTo>
                    <a:cubicBezTo>
                      <a:pt x="37" y="56"/>
                      <a:pt x="37" y="56"/>
                      <a:pt x="37" y="56"/>
                    </a:cubicBezTo>
                    <a:cubicBezTo>
                      <a:pt x="51" y="56"/>
                      <a:pt x="51" y="56"/>
                      <a:pt x="51" y="56"/>
                    </a:cubicBezTo>
                    <a:lnTo>
                      <a:pt x="37" y="70"/>
                    </a:lnTo>
                    <a:close/>
                    <a:moveTo>
                      <a:pt x="46" y="9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2"/>
                      <a:pt x="35" y="0"/>
                      <a:pt x="3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19" y="2"/>
                      <a:pt x="19" y="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46" y="19"/>
                      <a:pt x="46" y="19"/>
                      <a:pt x="46" y="19"/>
                    </a:cubicBezTo>
                    <a:lnTo>
                      <a:pt x="46" y="9"/>
                    </a:lnTo>
                    <a:close/>
                    <a:moveTo>
                      <a:pt x="32" y="9"/>
                    </a:moveTo>
                    <a:cubicBezTo>
                      <a:pt x="23" y="9"/>
                      <a:pt x="23" y="9"/>
                      <a:pt x="23" y="9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lnTo>
                      <a:pt x="32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1" name="Freeform 67">
                <a:extLst>
                  <a:ext uri="{FF2B5EF4-FFF2-40B4-BE49-F238E27FC236}">
                    <a16:creationId xmlns:a16="http://schemas.microsoft.com/office/drawing/2014/main" id="{269A4BCB-3272-4BA9-AA28-0539B6CC3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6834" y="3618727"/>
                <a:ext cx="608730" cy="342532"/>
              </a:xfrm>
              <a:custGeom>
                <a:avLst/>
                <a:gdLst>
                  <a:gd name="T0" fmla="*/ 190 w 190"/>
                  <a:gd name="T1" fmla="*/ 74 h 107"/>
                  <a:gd name="T2" fmla="*/ 166 w 190"/>
                  <a:gd name="T3" fmla="*/ 43 h 107"/>
                  <a:gd name="T4" fmla="*/ 122 w 190"/>
                  <a:gd name="T5" fmla="*/ 0 h 107"/>
                  <a:gd name="T6" fmla="*/ 87 w 190"/>
                  <a:gd name="T7" fmla="*/ 17 h 107"/>
                  <a:gd name="T8" fmla="*/ 67 w 190"/>
                  <a:gd name="T9" fmla="*/ 7 h 107"/>
                  <a:gd name="T10" fmla="*/ 42 w 190"/>
                  <a:gd name="T11" fmla="*/ 32 h 107"/>
                  <a:gd name="T12" fmla="*/ 43 w 190"/>
                  <a:gd name="T13" fmla="*/ 35 h 107"/>
                  <a:gd name="T14" fmla="*/ 36 w 190"/>
                  <a:gd name="T15" fmla="*/ 35 h 107"/>
                  <a:gd name="T16" fmla="*/ 0 w 190"/>
                  <a:gd name="T17" fmla="*/ 71 h 107"/>
                  <a:gd name="T18" fmla="*/ 36 w 190"/>
                  <a:gd name="T19" fmla="*/ 107 h 107"/>
                  <a:gd name="T20" fmla="*/ 158 w 190"/>
                  <a:gd name="T21" fmla="*/ 107 h 107"/>
                  <a:gd name="T22" fmla="*/ 158 w 190"/>
                  <a:gd name="T23" fmla="*/ 107 h 107"/>
                  <a:gd name="T24" fmla="*/ 190 w 190"/>
                  <a:gd name="T25" fmla="*/ 7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0" h="107">
                    <a:moveTo>
                      <a:pt x="190" y="74"/>
                    </a:moveTo>
                    <a:cubicBezTo>
                      <a:pt x="190" y="59"/>
                      <a:pt x="180" y="46"/>
                      <a:pt x="166" y="43"/>
                    </a:cubicBezTo>
                    <a:cubicBezTo>
                      <a:pt x="165" y="19"/>
                      <a:pt x="146" y="0"/>
                      <a:pt x="122" y="0"/>
                    </a:cubicBezTo>
                    <a:cubicBezTo>
                      <a:pt x="107" y="0"/>
                      <a:pt x="95" y="6"/>
                      <a:pt x="87" y="17"/>
                    </a:cubicBezTo>
                    <a:cubicBezTo>
                      <a:pt x="82" y="11"/>
                      <a:pt x="75" y="7"/>
                      <a:pt x="67" y="7"/>
                    </a:cubicBezTo>
                    <a:cubicBezTo>
                      <a:pt x="54" y="7"/>
                      <a:pt x="42" y="18"/>
                      <a:pt x="42" y="32"/>
                    </a:cubicBezTo>
                    <a:cubicBezTo>
                      <a:pt x="42" y="33"/>
                      <a:pt x="43" y="34"/>
                      <a:pt x="43" y="35"/>
                    </a:cubicBezTo>
                    <a:cubicBezTo>
                      <a:pt x="41" y="35"/>
                      <a:pt x="38" y="35"/>
                      <a:pt x="36" y="35"/>
                    </a:cubicBezTo>
                    <a:cubicBezTo>
                      <a:pt x="16" y="35"/>
                      <a:pt x="0" y="51"/>
                      <a:pt x="0" y="71"/>
                    </a:cubicBezTo>
                    <a:cubicBezTo>
                      <a:pt x="0" y="91"/>
                      <a:pt x="16" y="107"/>
                      <a:pt x="36" y="107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76" y="107"/>
                      <a:pt x="190" y="92"/>
                      <a:pt x="190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2" name="Freeform 68">
                <a:extLst>
                  <a:ext uri="{FF2B5EF4-FFF2-40B4-BE49-F238E27FC236}">
                    <a16:creationId xmlns:a16="http://schemas.microsoft.com/office/drawing/2014/main" id="{A4390158-4B1D-4D9A-9E0E-2B8AD7E1B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2752" y="2722270"/>
                <a:ext cx="291643" cy="317087"/>
              </a:xfrm>
              <a:custGeom>
                <a:avLst/>
                <a:gdLst>
                  <a:gd name="T0" fmla="*/ 61 w 91"/>
                  <a:gd name="T1" fmla="*/ 27 h 99"/>
                  <a:gd name="T2" fmla="*/ 51 w 91"/>
                  <a:gd name="T3" fmla="*/ 38 h 99"/>
                  <a:gd name="T4" fmla="*/ 46 w 91"/>
                  <a:gd name="T5" fmla="*/ 46 h 99"/>
                  <a:gd name="T6" fmla="*/ 48 w 91"/>
                  <a:gd name="T7" fmla="*/ 29 h 99"/>
                  <a:gd name="T8" fmla="*/ 48 w 91"/>
                  <a:gd name="T9" fmla="*/ 14 h 99"/>
                  <a:gd name="T10" fmla="*/ 23 w 91"/>
                  <a:gd name="T11" fmla="*/ 4 h 99"/>
                  <a:gd name="T12" fmla="*/ 13 w 91"/>
                  <a:gd name="T13" fmla="*/ 29 h 99"/>
                  <a:gd name="T14" fmla="*/ 24 w 91"/>
                  <a:gd name="T15" fmla="*/ 40 h 99"/>
                  <a:gd name="T16" fmla="*/ 38 w 91"/>
                  <a:gd name="T17" fmla="*/ 50 h 99"/>
                  <a:gd name="T18" fmla="*/ 29 w 91"/>
                  <a:gd name="T19" fmla="*/ 48 h 99"/>
                  <a:gd name="T20" fmla="*/ 14 w 91"/>
                  <a:gd name="T21" fmla="*/ 48 h 99"/>
                  <a:gd name="T22" fmla="*/ 4 w 91"/>
                  <a:gd name="T23" fmla="*/ 74 h 99"/>
                  <a:gd name="T24" fmla="*/ 30 w 91"/>
                  <a:gd name="T25" fmla="*/ 84 h 99"/>
                  <a:gd name="T26" fmla="*/ 40 w 91"/>
                  <a:gd name="T27" fmla="*/ 73 h 99"/>
                  <a:gd name="T28" fmla="*/ 45 w 91"/>
                  <a:gd name="T29" fmla="*/ 65 h 99"/>
                  <a:gd name="T30" fmla="*/ 43 w 91"/>
                  <a:gd name="T31" fmla="*/ 96 h 99"/>
                  <a:gd name="T32" fmla="*/ 45 w 91"/>
                  <a:gd name="T33" fmla="*/ 99 h 99"/>
                  <a:gd name="T34" fmla="*/ 61 w 91"/>
                  <a:gd name="T35" fmla="*/ 92 h 99"/>
                  <a:gd name="T36" fmla="*/ 78 w 91"/>
                  <a:gd name="T37" fmla="*/ 84 h 99"/>
                  <a:gd name="T38" fmla="*/ 76 w 91"/>
                  <a:gd name="T39" fmla="*/ 81 h 99"/>
                  <a:gd name="T40" fmla="*/ 53 w 91"/>
                  <a:gd name="T41" fmla="*/ 61 h 99"/>
                  <a:gd name="T42" fmla="*/ 61 w 91"/>
                  <a:gd name="T43" fmla="*/ 63 h 99"/>
                  <a:gd name="T44" fmla="*/ 77 w 91"/>
                  <a:gd name="T45" fmla="*/ 63 h 99"/>
                  <a:gd name="T46" fmla="*/ 87 w 91"/>
                  <a:gd name="T47" fmla="*/ 37 h 99"/>
                  <a:gd name="T48" fmla="*/ 61 w 91"/>
                  <a:gd name="T49" fmla="*/ 2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" h="99">
                    <a:moveTo>
                      <a:pt x="61" y="27"/>
                    </a:moveTo>
                    <a:cubicBezTo>
                      <a:pt x="56" y="29"/>
                      <a:pt x="52" y="33"/>
                      <a:pt x="51" y="38"/>
                    </a:cubicBezTo>
                    <a:cubicBezTo>
                      <a:pt x="50" y="40"/>
                      <a:pt x="48" y="43"/>
                      <a:pt x="46" y="46"/>
                    </a:cubicBezTo>
                    <a:cubicBezTo>
                      <a:pt x="46" y="41"/>
                      <a:pt x="47" y="33"/>
                      <a:pt x="48" y="29"/>
                    </a:cubicBezTo>
                    <a:cubicBezTo>
                      <a:pt x="50" y="25"/>
                      <a:pt x="50" y="19"/>
                      <a:pt x="48" y="14"/>
                    </a:cubicBezTo>
                    <a:cubicBezTo>
                      <a:pt x="44" y="4"/>
                      <a:pt x="32" y="0"/>
                      <a:pt x="23" y="4"/>
                    </a:cubicBezTo>
                    <a:cubicBezTo>
                      <a:pt x="13" y="8"/>
                      <a:pt x="9" y="20"/>
                      <a:pt x="13" y="29"/>
                    </a:cubicBezTo>
                    <a:cubicBezTo>
                      <a:pt x="15" y="35"/>
                      <a:pt x="19" y="38"/>
                      <a:pt x="24" y="40"/>
                    </a:cubicBezTo>
                    <a:cubicBezTo>
                      <a:pt x="28" y="41"/>
                      <a:pt x="34" y="46"/>
                      <a:pt x="38" y="50"/>
                    </a:cubicBezTo>
                    <a:cubicBezTo>
                      <a:pt x="34" y="49"/>
                      <a:pt x="31" y="49"/>
                      <a:pt x="29" y="48"/>
                    </a:cubicBezTo>
                    <a:cubicBezTo>
                      <a:pt x="24" y="46"/>
                      <a:pt x="19" y="46"/>
                      <a:pt x="14" y="48"/>
                    </a:cubicBezTo>
                    <a:cubicBezTo>
                      <a:pt x="4" y="52"/>
                      <a:pt x="0" y="64"/>
                      <a:pt x="4" y="74"/>
                    </a:cubicBezTo>
                    <a:cubicBezTo>
                      <a:pt x="8" y="84"/>
                      <a:pt x="20" y="88"/>
                      <a:pt x="30" y="84"/>
                    </a:cubicBezTo>
                    <a:cubicBezTo>
                      <a:pt x="35" y="82"/>
                      <a:pt x="38" y="77"/>
                      <a:pt x="40" y="73"/>
                    </a:cubicBezTo>
                    <a:cubicBezTo>
                      <a:pt x="41" y="70"/>
                      <a:pt x="42" y="67"/>
                      <a:pt x="45" y="65"/>
                    </a:cubicBezTo>
                    <a:cubicBezTo>
                      <a:pt x="50" y="77"/>
                      <a:pt x="48" y="89"/>
                      <a:pt x="43" y="96"/>
                    </a:cubicBezTo>
                    <a:cubicBezTo>
                      <a:pt x="45" y="99"/>
                      <a:pt x="45" y="99"/>
                      <a:pt x="45" y="99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68" y="80"/>
                      <a:pt x="58" y="74"/>
                      <a:pt x="53" y="61"/>
                    </a:cubicBezTo>
                    <a:cubicBezTo>
                      <a:pt x="56" y="61"/>
                      <a:pt x="59" y="62"/>
                      <a:pt x="61" y="63"/>
                    </a:cubicBezTo>
                    <a:cubicBezTo>
                      <a:pt x="66" y="65"/>
                      <a:pt x="72" y="65"/>
                      <a:pt x="77" y="63"/>
                    </a:cubicBezTo>
                    <a:cubicBezTo>
                      <a:pt x="87" y="59"/>
                      <a:pt x="91" y="47"/>
                      <a:pt x="87" y="37"/>
                    </a:cubicBezTo>
                    <a:cubicBezTo>
                      <a:pt x="82" y="27"/>
                      <a:pt x="71" y="23"/>
                      <a:pt x="6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97695512-1B3D-4C35-8A98-D9FBE326E3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60507" y="3483672"/>
                <a:ext cx="146800" cy="154628"/>
              </a:xfrm>
              <a:custGeom>
                <a:avLst/>
                <a:gdLst>
                  <a:gd name="T0" fmla="*/ 43 w 46"/>
                  <a:gd name="T1" fmla="*/ 29 h 48"/>
                  <a:gd name="T2" fmla="*/ 46 w 46"/>
                  <a:gd name="T3" fmla="*/ 16 h 48"/>
                  <a:gd name="T4" fmla="*/ 41 w 46"/>
                  <a:gd name="T5" fmla="*/ 8 h 48"/>
                  <a:gd name="T6" fmla="*/ 37 w 46"/>
                  <a:gd name="T7" fmla="*/ 9 h 48"/>
                  <a:gd name="T8" fmla="*/ 28 w 46"/>
                  <a:gd name="T9" fmla="*/ 0 h 48"/>
                  <a:gd name="T10" fmla="*/ 18 w 46"/>
                  <a:gd name="T11" fmla="*/ 0 h 48"/>
                  <a:gd name="T12" fmla="*/ 17 w 46"/>
                  <a:gd name="T13" fmla="*/ 4 h 48"/>
                  <a:gd name="T14" fmla="*/ 4 w 46"/>
                  <a:gd name="T15" fmla="*/ 8 h 48"/>
                  <a:gd name="T16" fmla="*/ 0 w 46"/>
                  <a:gd name="T17" fmla="*/ 16 h 48"/>
                  <a:gd name="T18" fmla="*/ 3 w 46"/>
                  <a:gd name="T19" fmla="*/ 19 h 48"/>
                  <a:gd name="T20" fmla="*/ 0 w 46"/>
                  <a:gd name="T21" fmla="*/ 32 h 48"/>
                  <a:gd name="T22" fmla="*/ 4 w 46"/>
                  <a:gd name="T23" fmla="*/ 40 h 48"/>
                  <a:gd name="T24" fmla="*/ 9 w 46"/>
                  <a:gd name="T25" fmla="*/ 39 h 48"/>
                  <a:gd name="T26" fmla="*/ 18 w 46"/>
                  <a:gd name="T27" fmla="*/ 48 h 48"/>
                  <a:gd name="T28" fmla="*/ 28 w 46"/>
                  <a:gd name="T29" fmla="*/ 48 h 48"/>
                  <a:gd name="T30" fmla="*/ 29 w 46"/>
                  <a:gd name="T31" fmla="*/ 44 h 48"/>
                  <a:gd name="T32" fmla="*/ 41 w 46"/>
                  <a:gd name="T33" fmla="*/ 40 h 48"/>
                  <a:gd name="T34" fmla="*/ 46 w 46"/>
                  <a:gd name="T35" fmla="*/ 32 h 48"/>
                  <a:gd name="T36" fmla="*/ 43 w 46"/>
                  <a:gd name="T37" fmla="*/ 29 h 48"/>
                  <a:gd name="T38" fmla="*/ 23 w 46"/>
                  <a:gd name="T39" fmla="*/ 34 h 48"/>
                  <a:gd name="T40" fmla="*/ 13 w 46"/>
                  <a:gd name="T41" fmla="*/ 24 h 48"/>
                  <a:gd name="T42" fmla="*/ 23 w 46"/>
                  <a:gd name="T43" fmla="*/ 14 h 48"/>
                  <a:gd name="T44" fmla="*/ 33 w 46"/>
                  <a:gd name="T45" fmla="*/ 24 h 48"/>
                  <a:gd name="T46" fmla="*/ 23 w 4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48">
                    <a:moveTo>
                      <a:pt x="43" y="29"/>
                    </a:moveTo>
                    <a:cubicBezTo>
                      <a:pt x="40" y="24"/>
                      <a:pt x="42" y="19"/>
                      <a:pt x="46" y="1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0" y="9"/>
                      <a:pt x="38" y="9"/>
                      <a:pt x="37" y="9"/>
                    </a:cubicBezTo>
                    <a:cubicBezTo>
                      <a:pt x="32" y="9"/>
                      <a:pt x="28" y="5"/>
                      <a:pt x="2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3"/>
                      <a:pt x="17" y="4"/>
                    </a:cubicBezTo>
                    <a:cubicBezTo>
                      <a:pt x="14" y="9"/>
                      <a:pt x="9" y="10"/>
                      <a:pt x="4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2" y="18"/>
                      <a:pt x="3" y="19"/>
                    </a:cubicBezTo>
                    <a:cubicBezTo>
                      <a:pt x="5" y="24"/>
                      <a:pt x="4" y="29"/>
                      <a:pt x="0" y="3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6" y="39"/>
                      <a:pt x="7" y="39"/>
                      <a:pt x="9" y="39"/>
                    </a:cubicBezTo>
                    <a:cubicBezTo>
                      <a:pt x="14" y="39"/>
                      <a:pt x="18" y="43"/>
                      <a:pt x="1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8" y="45"/>
                      <a:pt x="29" y="44"/>
                    </a:cubicBezTo>
                    <a:cubicBezTo>
                      <a:pt x="31" y="39"/>
                      <a:pt x="37" y="38"/>
                      <a:pt x="41" y="40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5" y="31"/>
                      <a:pt x="44" y="30"/>
                      <a:pt x="43" y="29"/>
                    </a:cubicBezTo>
                    <a:close/>
                    <a:moveTo>
                      <a:pt x="23" y="34"/>
                    </a:moveTo>
                    <a:cubicBezTo>
                      <a:pt x="17" y="34"/>
                      <a:pt x="13" y="29"/>
                      <a:pt x="13" y="24"/>
                    </a:cubicBezTo>
                    <a:cubicBezTo>
                      <a:pt x="13" y="19"/>
                      <a:pt x="17" y="14"/>
                      <a:pt x="23" y="14"/>
                    </a:cubicBezTo>
                    <a:cubicBezTo>
                      <a:pt x="28" y="14"/>
                      <a:pt x="33" y="19"/>
                      <a:pt x="33" y="24"/>
                    </a:cubicBezTo>
                    <a:cubicBezTo>
                      <a:pt x="33" y="29"/>
                      <a:pt x="28" y="34"/>
                      <a:pt x="2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4" name="Freeform 70">
                <a:extLst>
                  <a:ext uri="{FF2B5EF4-FFF2-40B4-BE49-F238E27FC236}">
                    <a16:creationId xmlns:a16="http://schemas.microsoft.com/office/drawing/2014/main" id="{438375E2-3689-4AA7-AED2-5996ABF4B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5776" y="3078504"/>
                <a:ext cx="223135" cy="227050"/>
              </a:xfrm>
              <a:custGeom>
                <a:avLst/>
                <a:gdLst>
                  <a:gd name="T0" fmla="*/ 53 w 70"/>
                  <a:gd name="T1" fmla="*/ 45 h 71"/>
                  <a:gd name="T2" fmla="*/ 41 w 70"/>
                  <a:gd name="T3" fmla="*/ 32 h 71"/>
                  <a:gd name="T4" fmla="*/ 70 w 70"/>
                  <a:gd name="T5" fmla="*/ 10 h 71"/>
                  <a:gd name="T6" fmla="*/ 62 w 70"/>
                  <a:gd name="T7" fmla="*/ 1 h 71"/>
                  <a:gd name="T8" fmla="*/ 25 w 70"/>
                  <a:gd name="T9" fmla="*/ 16 h 71"/>
                  <a:gd name="T10" fmla="*/ 13 w 70"/>
                  <a:gd name="T11" fmla="*/ 5 h 71"/>
                  <a:gd name="T12" fmla="*/ 2 w 70"/>
                  <a:gd name="T13" fmla="*/ 3 h 71"/>
                  <a:gd name="T14" fmla="*/ 4 w 70"/>
                  <a:gd name="T15" fmla="*/ 13 h 71"/>
                  <a:gd name="T16" fmla="*/ 16 w 70"/>
                  <a:gd name="T17" fmla="*/ 25 h 71"/>
                  <a:gd name="T18" fmla="*/ 1 w 70"/>
                  <a:gd name="T19" fmla="*/ 62 h 71"/>
                  <a:gd name="T20" fmla="*/ 10 w 70"/>
                  <a:gd name="T21" fmla="*/ 71 h 71"/>
                  <a:gd name="T22" fmla="*/ 32 w 70"/>
                  <a:gd name="T23" fmla="*/ 41 h 71"/>
                  <a:gd name="T24" fmla="*/ 44 w 70"/>
                  <a:gd name="T25" fmla="*/ 53 h 71"/>
                  <a:gd name="T26" fmla="*/ 44 w 70"/>
                  <a:gd name="T27" fmla="*/ 71 h 71"/>
                  <a:gd name="T28" fmla="*/ 53 w 70"/>
                  <a:gd name="T29" fmla="*/ 71 h 71"/>
                  <a:gd name="T30" fmla="*/ 57 w 70"/>
                  <a:gd name="T31" fmla="*/ 58 h 71"/>
                  <a:gd name="T32" fmla="*/ 70 w 70"/>
                  <a:gd name="T33" fmla="*/ 53 h 71"/>
                  <a:gd name="T34" fmla="*/ 70 w 70"/>
                  <a:gd name="T35" fmla="*/ 45 h 71"/>
                  <a:gd name="T36" fmla="*/ 53 w 70"/>
                  <a:gd name="T37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71">
                    <a:moveTo>
                      <a:pt x="53" y="45"/>
                    </a:moveTo>
                    <a:cubicBezTo>
                      <a:pt x="41" y="32"/>
                      <a:pt x="41" y="32"/>
                      <a:pt x="41" y="32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0" y="1"/>
                      <a:pt x="5" y="0"/>
                      <a:pt x="2" y="3"/>
                    </a:cubicBezTo>
                    <a:cubicBezTo>
                      <a:pt x="0" y="5"/>
                      <a:pt x="1" y="10"/>
                      <a:pt x="4" y="1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53" y="45"/>
                      <a:pt x="53" y="45"/>
                      <a:pt x="5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7FB8F65B-03DE-48A0-98D4-B18D1C95D6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59802" y="3225304"/>
                <a:ext cx="78293" cy="142884"/>
              </a:xfrm>
              <a:custGeom>
                <a:avLst/>
                <a:gdLst>
                  <a:gd name="T0" fmla="*/ 16 w 24"/>
                  <a:gd name="T1" fmla="*/ 44 h 45"/>
                  <a:gd name="T2" fmla="*/ 16 w 24"/>
                  <a:gd name="T3" fmla="*/ 44 h 45"/>
                  <a:gd name="T4" fmla="*/ 23 w 24"/>
                  <a:gd name="T5" fmla="*/ 34 h 45"/>
                  <a:gd name="T6" fmla="*/ 21 w 24"/>
                  <a:gd name="T7" fmla="*/ 23 h 45"/>
                  <a:gd name="T8" fmla="*/ 11 w 24"/>
                  <a:gd name="T9" fmla="*/ 16 h 45"/>
                  <a:gd name="T10" fmla="*/ 11 w 24"/>
                  <a:gd name="T11" fmla="*/ 16 h 45"/>
                  <a:gd name="T12" fmla="*/ 10 w 24"/>
                  <a:gd name="T13" fmla="*/ 17 h 45"/>
                  <a:gd name="T14" fmla="*/ 11 w 24"/>
                  <a:gd name="T15" fmla="*/ 20 h 45"/>
                  <a:gd name="T16" fmla="*/ 12 w 24"/>
                  <a:gd name="T17" fmla="*/ 20 h 45"/>
                  <a:gd name="T18" fmla="*/ 12 w 24"/>
                  <a:gd name="T19" fmla="*/ 20 h 45"/>
                  <a:gd name="T20" fmla="*/ 17 w 24"/>
                  <a:gd name="T21" fmla="*/ 24 h 45"/>
                  <a:gd name="T22" fmla="*/ 19 w 24"/>
                  <a:gd name="T23" fmla="*/ 35 h 45"/>
                  <a:gd name="T24" fmla="*/ 16 w 24"/>
                  <a:gd name="T25" fmla="*/ 40 h 45"/>
                  <a:gd name="T26" fmla="*/ 16 w 24"/>
                  <a:gd name="T27" fmla="*/ 40 h 45"/>
                  <a:gd name="T28" fmla="*/ 10 w 24"/>
                  <a:gd name="T29" fmla="*/ 36 h 45"/>
                  <a:gd name="T30" fmla="*/ 9 w 24"/>
                  <a:gd name="T31" fmla="*/ 31 h 45"/>
                  <a:gd name="T32" fmla="*/ 5 w 24"/>
                  <a:gd name="T33" fmla="*/ 30 h 45"/>
                  <a:gd name="T34" fmla="*/ 6 w 24"/>
                  <a:gd name="T35" fmla="*/ 37 h 45"/>
                  <a:gd name="T36" fmla="*/ 16 w 24"/>
                  <a:gd name="T37" fmla="*/ 44 h 45"/>
                  <a:gd name="T38" fmla="*/ 13 w 24"/>
                  <a:gd name="T39" fmla="*/ 28 h 45"/>
                  <a:gd name="T40" fmla="*/ 15 w 24"/>
                  <a:gd name="T41" fmla="*/ 28 h 45"/>
                  <a:gd name="T42" fmla="*/ 14 w 24"/>
                  <a:gd name="T43" fmla="*/ 24 h 45"/>
                  <a:gd name="T44" fmla="*/ 13 w 24"/>
                  <a:gd name="T45" fmla="*/ 24 h 45"/>
                  <a:gd name="T46" fmla="*/ 12 w 24"/>
                  <a:gd name="T47" fmla="*/ 24 h 45"/>
                  <a:gd name="T48" fmla="*/ 7 w 24"/>
                  <a:gd name="T49" fmla="*/ 21 h 45"/>
                  <a:gd name="T50" fmla="*/ 5 w 24"/>
                  <a:gd name="T51" fmla="*/ 10 h 45"/>
                  <a:gd name="T52" fmla="*/ 9 w 24"/>
                  <a:gd name="T53" fmla="*/ 4 h 45"/>
                  <a:gd name="T54" fmla="*/ 9 w 24"/>
                  <a:gd name="T55" fmla="*/ 4 h 45"/>
                  <a:gd name="T56" fmla="*/ 14 w 24"/>
                  <a:gd name="T57" fmla="*/ 8 h 45"/>
                  <a:gd name="T58" fmla="*/ 15 w 24"/>
                  <a:gd name="T59" fmla="*/ 13 h 45"/>
                  <a:gd name="T60" fmla="*/ 20 w 24"/>
                  <a:gd name="T61" fmla="*/ 15 h 45"/>
                  <a:gd name="T62" fmla="*/ 18 w 24"/>
                  <a:gd name="T63" fmla="*/ 7 h 45"/>
                  <a:gd name="T64" fmla="*/ 8 w 24"/>
                  <a:gd name="T65" fmla="*/ 0 h 45"/>
                  <a:gd name="T66" fmla="*/ 8 w 24"/>
                  <a:gd name="T67" fmla="*/ 1 h 45"/>
                  <a:gd name="T68" fmla="*/ 1 w 24"/>
                  <a:gd name="T69" fmla="*/ 11 h 45"/>
                  <a:gd name="T70" fmla="*/ 3 w 24"/>
                  <a:gd name="T71" fmla="*/ 21 h 45"/>
                  <a:gd name="T72" fmla="*/ 13 w 24"/>
                  <a:gd name="T73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" h="45">
                    <a:moveTo>
                      <a:pt x="16" y="44"/>
                    </a:moveTo>
                    <a:cubicBezTo>
                      <a:pt x="16" y="44"/>
                      <a:pt x="16" y="44"/>
                      <a:pt x="16" y="44"/>
                    </a:cubicBezTo>
                    <a:cubicBezTo>
                      <a:pt x="21" y="43"/>
                      <a:pt x="24" y="38"/>
                      <a:pt x="23" y="3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0" y="18"/>
                      <a:pt x="16" y="15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0" y="16"/>
                      <a:pt x="10" y="17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7" y="21"/>
                      <a:pt x="17" y="24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20" y="37"/>
                      <a:pt x="18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3" y="41"/>
                      <a:pt x="11" y="39"/>
                      <a:pt x="10" y="36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8" y="31"/>
                      <a:pt x="6" y="30"/>
                      <a:pt x="5" y="30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7" y="42"/>
                      <a:pt x="12" y="45"/>
                      <a:pt x="16" y="44"/>
                    </a:cubicBezTo>
                    <a:close/>
                    <a:moveTo>
                      <a:pt x="13" y="28"/>
                    </a:moveTo>
                    <a:cubicBezTo>
                      <a:pt x="14" y="28"/>
                      <a:pt x="14" y="28"/>
                      <a:pt x="15" y="28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0" y="25"/>
                      <a:pt x="8" y="23"/>
                      <a:pt x="7" y="2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7"/>
                      <a:pt x="6" y="5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4"/>
                      <a:pt x="14" y="6"/>
                      <a:pt x="14" y="8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7" y="13"/>
                      <a:pt x="18" y="14"/>
                      <a:pt x="20" y="15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3"/>
                      <a:pt x="13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0" y="6"/>
                      <a:pt x="1" y="1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6"/>
                      <a:pt x="9" y="29"/>
                      <a:pt x="1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6" name="Freeform 72">
                <a:extLst>
                  <a:ext uri="{FF2B5EF4-FFF2-40B4-BE49-F238E27FC236}">
                    <a16:creationId xmlns:a16="http://schemas.microsoft.com/office/drawing/2014/main" id="{EAB5FD07-EAE1-49A0-A270-890E3031F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3030" y="3186158"/>
                <a:ext cx="293599" cy="295556"/>
              </a:xfrm>
              <a:custGeom>
                <a:avLst/>
                <a:gdLst>
                  <a:gd name="T0" fmla="*/ 29 w 92"/>
                  <a:gd name="T1" fmla="*/ 18 h 92"/>
                  <a:gd name="T2" fmla="*/ 92 w 92"/>
                  <a:gd name="T3" fmla="*/ 0 h 92"/>
                  <a:gd name="T4" fmla="*/ 92 w 92"/>
                  <a:gd name="T5" fmla="*/ 6 h 92"/>
                  <a:gd name="T6" fmla="*/ 92 w 92"/>
                  <a:gd name="T7" fmla="*/ 18 h 92"/>
                  <a:gd name="T8" fmla="*/ 92 w 92"/>
                  <a:gd name="T9" fmla="*/ 67 h 92"/>
                  <a:gd name="T10" fmla="*/ 72 w 92"/>
                  <a:gd name="T11" fmla="*/ 81 h 92"/>
                  <a:gd name="T12" fmla="*/ 52 w 92"/>
                  <a:gd name="T13" fmla="*/ 67 h 92"/>
                  <a:gd name="T14" fmla="*/ 72 w 92"/>
                  <a:gd name="T15" fmla="*/ 52 h 92"/>
                  <a:gd name="T16" fmla="*/ 80 w 92"/>
                  <a:gd name="T17" fmla="*/ 54 h 92"/>
                  <a:gd name="T18" fmla="*/ 80 w 92"/>
                  <a:gd name="T19" fmla="*/ 24 h 92"/>
                  <a:gd name="T20" fmla="*/ 40 w 92"/>
                  <a:gd name="T21" fmla="*/ 35 h 92"/>
                  <a:gd name="T22" fmla="*/ 40 w 92"/>
                  <a:gd name="T23" fmla="*/ 78 h 92"/>
                  <a:gd name="T24" fmla="*/ 20 w 92"/>
                  <a:gd name="T25" fmla="*/ 92 h 92"/>
                  <a:gd name="T26" fmla="*/ 0 w 92"/>
                  <a:gd name="T27" fmla="*/ 78 h 92"/>
                  <a:gd name="T28" fmla="*/ 20 w 92"/>
                  <a:gd name="T29" fmla="*/ 64 h 92"/>
                  <a:gd name="T30" fmla="*/ 29 w 92"/>
                  <a:gd name="T31" fmla="*/ 65 h 92"/>
                  <a:gd name="T32" fmla="*/ 29 w 92"/>
                  <a:gd name="T33" fmla="*/ 35 h 92"/>
                  <a:gd name="T34" fmla="*/ 29 w 92"/>
                  <a:gd name="T35" fmla="*/ 1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92">
                    <a:moveTo>
                      <a:pt x="29" y="18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2" y="74"/>
                      <a:pt x="83" y="81"/>
                      <a:pt x="72" y="81"/>
                    </a:cubicBezTo>
                    <a:cubicBezTo>
                      <a:pt x="61" y="81"/>
                      <a:pt x="52" y="74"/>
                      <a:pt x="52" y="67"/>
                    </a:cubicBezTo>
                    <a:cubicBezTo>
                      <a:pt x="52" y="59"/>
                      <a:pt x="61" y="52"/>
                      <a:pt x="72" y="52"/>
                    </a:cubicBezTo>
                    <a:cubicBezTo>
                      <a:pt x="75" y="52"/>
                      <a:pt x="78" y="53"/>
                      <a:pt x="80" y="5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86"/>
                      <a:pt x="31" y="92"/>
                      <a:pt x="20" y="92"/>
                    </a:cubicBezTo>
                    <a:cubicBezTo>
                      <a:pt x="9" y="92"/>
                      <a:pt x="0" y="86"/>
                      <a:pt x="0" y="78"/>
                    </a:cubicBezTo>
                    <a:cubicBezTo>
                      <a:pt x="0" y="70"/>
                      <a:pt x="9" y="64"/>
                      <a:pt x="20" y="64"/>
                    </a:cubicBezTo>
                    <a:cubicBezTo>
                      <a:pt x="23" y="64"/>
                      <a:pt x="26" y="64"/>
                      <a:pt x="29" y="65"/>
                    </a:cubicBezTo>
                    <a:cubicBezTo>
                      <a:pt x="29" y="35"/>
                      <a:pt x="29" y="35"/>
                      <a:pt x="29" y="35"/>
                    </a:cubicBezTo>
                    <a:lnTo>
                      <a:pt x="29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54CA2FB0-4822-4685-A052-596BD974F6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89868" y="2540239"/>
                <a:ext cx="207477" cy="291641"/>
              </a:xfrm>
              <a:custGeom>
                <a:avLst/>
                <a:gdLst>
                  <a:gd name="T0" fmla="*/ 38 w 65"/>
                  <a:gd name="T1" fmla="*/ 46 h 91"/>
                  <a:gd name="T2" fmla="*/ 46 w 65"/>
                  <a:gd name="T3" fmla="*/ 26 h 91"/>
                  <a:gd name="T4" fmla="*/ 52 w 65"/>
                  <a:gd name="T5" fmla="*/ 33 h 91"/>
                  <a:gd name="T6" fmla="*/ 47 w 65"/>
                  <a:gd name="T7" fmla="*/ 46 h 91"/>
                  <a:gd name="T8" fmla="*/ 52 w 65"/>
                  <a:gd name="T9" fmla="*/ 59 h 91"/>
                  <a:gd name="T10" fmla="*/ 45 w 65"/>
                  <a:gd name="T11" fmla="*/ 65 h 91"/>
                  <a:gd name="T12" fmla="*/ 38 w 65"/>
                  <a:gd name="T13" fmla="*/ 46 h 91"/>
                  <a:gd name="T14" fmla="*/ 32 w 65"/>
                  <a:gd name="T15" fmla="*/ 78 h 91"/>
                  <a:gd name="T16" fmla="*/ 19 w 65"/>
                  <a:gd name="T17" fmla="*/ 46 h 91"/>
                  <a:gd name="T18" fmla="*/ 33 w 65"/>
                  <a:gd name="T19" fmla="*/ 13 h 91"/>
                  <a:gd name="T20" fmla="*/ 39 w 65"/>
                  <a:gd name="T21" fmla="*/ 20 h 91"/>
                  <a:gd name="T22" fmla="*/ 39 w 65"/>
                  <a:gd name="T23" fmla="*/ 20 h 91"/>
                  <a:gd name="T24" fmla="*/ 28 w 65"/>
                  <a:gd name="T25" fmla="*/ 46 h 91"/>
                  <a:gd name="T26" fmla="*/ 39 w 65"/>
                  <a:gd name="T27" fmla="*/ 72 h 91"/>
                  <a:gd name="T28" fmla="*/ 32 w 65"/>
                  <a:gd name="T29" fmla="*/ 78 h 91"/>
                  <a:gd name="T30" fmla="*/ 6 w 65"/>
                  <a:gd name="T31" fmla="*/ 20 h 91"/>
                  <a:gd name="T32" fmla="*/ 20 w 65"/>
                  <a:gd name="T33" fmla="*/ 0 h 91"/>
                  <a:gd name="T34" fmla="*/ 20 w 65"/>
                  <a:gd name="T35" fmla="*/ 0 h 91"/>
                  <a:gd name="T36" fmla="*/ 27 w 65"/>
                  <a:gd name="T37" fmla="*/ 6 h 91"/>
                  <a:gd name="T38" fmla="*/ 10 w 65"/>
                  <a:gd name="T39" fmla="*/ 45 h 91"/>
                  <a:gd name="T40" fmla="*/ 26 w 65"/>
                  <a:gd name="T41" fmla="*/ 85 h 91"/>
                  <a:gd name="T42" fmla="*/ 19 w 65"/>
                  <a:gd name="T43" fmla="*/ 91 h 91"/>
                  <a:gd name="T44" fmla="*/ 5 w 65"/>
                  <a:gd name="T45" fmla="*/ 70 h 91"/>
                  <a:gd name="T46" fmla="*/ 1 w 65"/>
                  <a:gd name="T47" fmla="*/ 45 h 91"/>
                  <a:gd name="T48" fmla="*/ 6 w 65"/>
                  <a:gd name="T49" fmla="*/ 20 h 91"/>
                  <a:gd name="T50" fmla="*/ 61 w 65"/>
                  <a:gd name="T51" fmla="*/ 51 h 91"/>
                  <a:gd name="T52" fmla="*/ 65 w 65"/>
                  <a:gd name="T53" fmla="*/ 46 h 91"/>
                  <a:gd name="T54" fmla="*/ 61 w 65"/>
                  <a:gd name="T55" fmla="*/ 41 h 91"/>
                  <a:gd name="T56" fmla="*/ 56 w 65"/>
                  <a:gd name="T57" fmla="*/ 46 h 91"/>
                  <a:gd name="T58" fmla="*/ 61 w 65"/>
                  <a:gd name="T59" fmla="*/ 5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5" h="91">
                    <a:moveTo>
                      <a:pt x="38" y="46"/>
                    </a:moveTo>
                    <a:cubicBezTo>
                      <a:pt x="38" y="38"/>
                      <a:pt x="41" y="31"/>
                      <a:pt x="46" y="26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49" y="36"/>
                      <a:pt x="47" y="41"/>
                      <a:pt x="47" y="46"/>
                    </a:cubicBezTo>
                    <a:cubicBezTo>
                      <a:pt x="47" y="51"/>
                      <a:pt x="49" y="56"/>
                      <a:pt x="52" y="59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0" y="60"/>
                      <a:pt x="37" y="53"/>
                      <a:pt x="38" y="46"/>
                    </a:cubicBezTo>
                    <a:close/>
                    <a:moveTo>
                      <a:pt x="32" y="78"/>
                    </a:moveTo>
                    <a:cubicBezTo>
                      <a:pt x="24" y="69"/>
                      <a:pt x="19" y="58"/>
                      <a:pt x="19" y="46"/>
                    </a:cubicBezTo>
                    <a:cubicBezTo>
                      <a:pt x="19" y="33"/>
                      <a:pt x="24" y="22"/>
                      <a:pt x="33" y="13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2" y="27"/>
                      <a:pt x="28" y="36"/>
                      <a:pt x="28" y="46"/>
                    </a:cubicBezTo>
                    <a:cubicBezTo>
                      <a:pt x="28" y="55"/>
                      <a:pt x="32" y="65"/>
                      <a:pt x="39" y="72"/>
                    </a:cubicBezTo>
                    <a:lnTo>
                      <a:pt x="32" y="78"/>
                    </a:lnTo>
                    <a:close/>
                    <a:moveTo>
                      <a:pt x="6" y="20"/>
                    </a:moveTo>
                    <a:cubicBezTo>
                      <a:pt x="9" y="13"/>
                      <a:pt x="14" y="6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6" y="17"/>
                      <a:pt x="10" y="31"/>
                      <a:pt x="10" y="45"/>
                    </a:cubicBezTo>
                    <a:cubicBezTo>
                      <a:pt x="10" y="60"/>
                      <a:pt x="15" y="74"/>
                      <a:pt x="26" y="85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13" y="85"/>
                      <a:pt x="9" y="78"/>
                      <a:pt x="5" y="70"/>
                    </a:cubicBezTo>
                    <a:cubicBezTo>
                      <a:pt x="2" y="62"/>
                      <a:pt x="0" y="54"/>
                      <a:pt x="1" y="45"/>
                    </a:cubicBezTo>
                    <a:cubicBezTo>
                      <a:pt x="1" y="37"/>
                      <a:pt x="3" y="28"/>
                      <a:pt x="6" y="20"/>
                    </a:cubicBezTo>
                    <a:close/>
                    <a:moveTo>
                      <a:pt x="61" y="51"/>
                    </a:moveTo>
                    <a:cubicBezTo>
                      <a:pt x="63" y="51"/>
                      <a:pt x="65" y="49"/>
                      <a:pt x="65" y="46"/>
                    </a:cubicBezTo>
                    <a:cubicBezTo>
                      <a:pt x="65" y="44"/>
                      <a:pt x="63" y="41"/>
                      <a:pt x="61" y="41"/>
                    </a:cubicBezTo>
                    <a:cubicBezTo>
                      <a:pt x="58" y="41"/>
                      <a:pt x="56" y="43"/>
                      <a:pt x="56" y="46"/>
                    </a:cubicBezTo>
                    <a:cubicBezTo>
                      <a:pt x="56" y="49"/>
                      <a:pt x="58" y="51"/>
                      <a:pt x="61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8" name="Freeform 74">
                <a:extLst>
                  <a:ext uri="{FF2B5EF4-FFF2-40B4-BE49-F238E27FC236}">
                    <a16:creationId xmlns:a16="http://schemas.microsoft.com/office/drawing/2014/main" id="{17B0AAE4-1E7B-4283-98BC-85F7FD1AA7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13531" y="2853412"/>
                <a:ext cx="201605" cy="201604"/>
              </a:xfrm>
              <a:custGeom>
                <a:avLst/>
                <a:gdLst>
                  <a:gd name="T0" fmla="*/ 63 w 103"/>
                  <a:gd name="T1" fmla="*/ 27 h 103"/>
                  <a:gd name="T2" fmla="*/ 65 w 103"/>
                  <a:gd name="T3" fmla="*/ 2 h 103"/>
                  <a:gd name="T4" fmla="*/ 19 w 103"/>
                  <a:gd name="T5" fmla="*/ 0 h 103"/>
                  <a:gd name="T6" fmla="*/ 1 w 103"/>
                  <a:gd name="T7" fmla="*/ 20 h 103"/>
                  <a:gd name="T8" fmla="*/ 0 w 103"/>
                  <a:gd name="T9" fmla="*/ 77 h 103"/>
                  <a:gd name="T10" fmla="*/ 39 w 103"/>
                  <a:gd name="T11" fmla="*/ 77 h 103"/>
                  <a:gd name="T12" fmla="*/ 37 w 103"/>
                  <a:gd name="T13" fmla="*/ 102 h 103"/>
                  <a:gd name="T14" fmla="*/ 101 w 103"/>
                  <a:gd name="T15" fmla="*/ 103 h 103"/>
                  <a:gd name="T16" fmla="*/ 103 w 103"/>
                  <a:gd name="T17" fmla="*/ 27 h 103"/>
                  <a:gd name="T18" fmla="*/ 63 w 103"/>
                  <a:gd name="T19" fmla="*/ 27 h 103"/>
                  <a:gd name="T20" fmla="*/ 19 w 103"/>
                  <a:gd name="T21" fmla="*/ 10 h 103"/>
                  <a:gd name="T22" fmla="*/ 19 w 103"/>
                  <a:gd name="T23" fmla="*/ 20 h 103"/>
                  <a:gd name="T24" fmla="*/ 9 w 103"/>
                  <a:gd name="T25" fmla="*/ 20 h 103"/>
                  <a:gd name="T26" fmla="*/ 19 w 103"/>
                  <a:gd name="T27" fmla="*/ 10 h 103"/>
                  <a:gd name="T28" fmla="*/ 6 w 103"/>
                  <a:gd name="T29" fmla="*/ 71 h 103"/>
                  <a:gd name="T30" fmla="*/ 6 w 103"/>
                  <a:gd name="T31" fmla="*/ 27 h 103"/>
                  <a:gd name="T32" fmla="*/ 26 w 103"/>
                  <a:gd name="T33" fmla="*/ 27 h 103"/>
                  <a:gd name="T34" fmla="*/ 26 w 103"/>
                  <a:gd name="T35" fmla="*/ 7 h 103"/>
                  <a:gd name="T36" fmla="*/ 58 w 103"/>
                  <a:gd name="T37" fmla="*/ 7 h 103"/>
                  <a:gd name="T38" fmla="*/ 58 w 103"/>
                  <a:gd name="T39" fmla="*/ 27 h 103"/>
                  <a:gd name="T40" fmla="*/ 39 w 103"/>
                  <a:gd name="T41" fmla="*/ 46 h 103"/>
                  <a:gd name="T42" fmla="*/ 39 w 103"/>
                  <a:gd name="T43" fmla="*/ 71 h 103"/>
                  <a:gd name="T44" fmla="*/ 6 w 103"/>
                  <a:gd name="T45" fmla="*/ 71 h 103"/>
                  <a:gd name="T46" fmla="*/ 57 w 103"/>
                  <a:gd name="T47" fmla="*/ 36 h 103"/>
                  <a:gd name="T48" fmla="*/ 57 w 103"/>
                  <a:gd name="T49" fmla="*/ 46 h 103"/>
                  <a:gd name="T50" fmla="*/ 47 w 103"/>
                  <a:gd name="T51" fmla="*/ 46 h 103"/>
                  <a:gd name="T52" fmla="*/ 57 w 103"/>
                  <a:gd name="T53" fmla="*/ 36 h 103"/>
                  <a:gd name="T54" fmla="*/ 94 w 103"/>
                  <a:gd name="T55" fmla="*/ 97 h 103"/>
                  <a:gd name="T56" fmla="*/ 44 w 103"/>
                  <a:gd name="T57" fmla="*/ 97 h 103"/>
                  <a:gd name="T58" fmla="*/ 45 w 103"/>
                  <a:gd name="T59" fmla="*/ 51 h 103"/>
                  <a:gd name="T60" fmla="*/ 63 w 103"/>
                  <a:gd name="T61" fmla="*/ 53 h 103"/>
                  <a:gd name="T62" fmla="*/ 63 w 103"/>
                  <a:gd name="T63" fmla="*/ 33 h 103"/>
                  <a:gd name="T64" fmla="*/ 96 w 103"/>
                  <a:gd name="T65" fmla="*/ 33 h 103"/>
                  <a:gd name="T66" fmla="*/ 94 w 103"/>
                  <a:gd name="T67" fmla="*/ 9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103">
                    <a:moveTo>
                      <a:pt x="63" y="27"/>
                    </a:moveTo>
                    <a:lnTo>
                      <a:pt x="65" y="2"/>
                    </a:lnTo>
                    <a:lnTo>
                      <a:pt x="19" y="0"/>
                    </a:lnTo>
                    <a:lnTo>
                      <a:pt x="1" y="20"/>
                    </a:lnTo>
                    <a:lnTo>
                      <a:pt x="0" y="77"/>
                    </a:lnTo>
                    <a:lnTo>
                      <a:pt x="39" y="77"/>
                    </a:lnTo>
                    <a:lnTo>
                      <a:pt x="37" y="102"/>
                    </a:lnTo>
                    <a:lnTo>
                      <a:pt x="101" y="103"/>
                    </a:lnTo>
                    <a:lnTo>
                      <a:pt x="103" y="27"/>
                    </a:lnTo>
                    <a:lnTo>
                      <a:pt x="63" y="27"/>
                    </a:lnTo>
                    <a:close/>
                    <a:moveTo>
                      <a:pt x="19" y="10"/>
                    </a:moveTo>
                    <a:lnTo>
                      <a:pt x="19" y="20"/>
                    </a:lnTo>
                    <a:lnTo>
                      <a:pt x="9" y="20"/>
                    </a:lnTo>
                    <a:lnTo>
                      <a:pt x="19" y="10"/>
                    </a:lnTo>
                    <a:close/>
                    <a:moveTo>
                      <a:pt x="6" y="71"/>
                    </a:moveTo>
                    <a:lnTo>
                      <a:pt x="6" y="27"/>
                    </a:lnTo>
                    <a:lnTo>
                      <a:pt x="26" y="27"/>
                    </a:lnTo>
                    <a:lnTo>
                      <a:pt x="26" y="7"/>
                    </a:lnTo>
                    <a:lnTo>
                      <a:pt x="58" y="7"/>
                    </a:lnTo>
                    <a:lnTo>
                      <a:pt x="58" y="27"/>
                    </a:lnTo>
                    <a:lnTo>
                      <a:pt x="39" y="46"/>
                    </a:lnTo>
                    <a:lnTo>
                      <a:pt x="39" y="71"/>
                    </a:lnTo>
                    <a:lnTo>
                      <a:pt x="6" y="71"/>
                    </a:lnTo>
                    <a:close/>
                    <a:moveTo>
                      <a:pt x="57" y="36"/>
                    </a:moveTo>
                    <a:lnTo>
                      <a:pt x="57" y="46"/>
                    </a:lnTo>
                    <a:lnTo>
                      <a:pt x="47" y="46"/>
                    </a:lnTo>
                    <a:lnTo>
                      <a:pt x="57" y="36"/>
                    </a:lnTo>
                    <a:close/>
                    <a:moveTo>
                      <a:pt x="94" y="97"/>
                    </a:moveTo>
                    <a:lnTo>
                      <a:pt x="44" y="97"/>
                    </a:lnTo>
                    <a:lnTo>
                      <a:pt x="45" y="51"/>
                    </a:lnTo>
                    <a:lnTo>
                      <a:pt x="63" y="53"/>
                    </a:lnTo>
                    <a:lnTo>
                      <a:pt x="63" y="33"/>
                    </a:lnTo>
                    <a:lnTo>
                      <a:pt x="96" y="33"/>
                    </a:lnTo>
                    <a:lnTo>
                      <a:pt x="94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A7C5E5AA-E9D7-462C-9674-450A36E1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53207" y="4299877"/>
                <a:ext cx="326874" cy="277941"/>
              </a:xfrm>
              <a:custGeom>
                <a:avLst/>
                <a:gdLst>
                  <a:gd name="T0" fmla="*/ 76 w 102"/>
                  <a:gd name="T1" fmla="*/ 1 h 87"/>
                  <a:gd name="T2" fmla="*/ 7 w 102"/>
                  <a:gd name="T3" fmla="*/ 22 h 87"/>
                  <a:gd name="T4" fmla="*/ 1 w 102"/>
                  <a:gd name="T5" fmla="*/ 32 h 87"/>
                  <a:gd name="T6" fmla="*/ 15 w 102"/>
                  <a:gd name="T7" fmla="*/ 80 h 87"/>
                  <a:gd name="T8" fmla="*/ 26 w 102"/>
                  <a:gd name="T9" fmla="*/ 86 h 87"/>
                  <a:gd name="T10" fmla="*/ 95 w 102"/>
                  <a:gd name="T11" fmla="*/ 65 h 87"/>
                  <a:gd name="T12" fmla="*/ 101 w 102"/>
                  <a:gd name="T13" fmla="*/ 55 h 87"/>
                  <a:gd name="T14" fmla="*/ 87 w 102"/>
                  <a:gd name="T15" fmla="*/ 7 h 87"/>
                  <a:gd name="T16" fmla="*/ 76 w 102"/>
                  <a:gd name="T17" fmla="*/ 1 h 87"/>
                  <a:gd name="T18" fmla="*/ 8 w 102"/>
                  <a:gd name="T19" fmla="*/ 27 h 87"/>
                  <a:gd name="T20" fmla="*/ 78 w 102"/>
                  <a:gd name="T21" fmla="*/ 7 h 87"/>
                  <a:gd name="T22" fmla="*/ 81 w 102"/>
                  <a:gd name="T23" fmla="*/ 8 h 87"/>
                  <a:gd name="T24" fmla="*/ 84 w 102"/>
                  <a:gd name="T25" fmla="*/ 17 h 87"/>
                  <a:gd name="T26" fmla="*/ 9 w 102"/>
                  <a:gd name="T27" fmla="*/ 38 h 87"/>
                  <a:gd name="T28" fmla="*/ 7 w 102"/>
                  <a:gd name="T29" fmla="*/ 30 h 87"/>
                  <a:gd name="T30" fmla="*/ 8 w 102"/>
                  <a:gd name="T31" fmla="*/ 27 h 87"/>
                  <a:gd name="T32" fmla="*/ 94 w 102"/>
                  <a:gd name="T33" fmla="*/ 60 h 87"/>
                  <a:gd name="T34" fmla="*/ 24 w 102"/>
                  <a:gd name="T35" fmla="*/ 80 h 87"/>
                  <a:gd name="T36" fmla="*/ 21 w 102"/>
                  <a:gd name="T37" fmla="*/ 78 h 87"/>
                  <a:gd name="T38" fmla="*/ 14 w 102"/>
                  <a:gd name="T39" fmla="*/ 54 h 87"/>
                  <a:gd name="T40" fmla="*/ 88 w 102"/>
                  <a:gd name="T41" fmla="*/ 33 h 87"/>
                  <a:gd name="T42" fmla="*/ 95 w 102"/>
                  <a:gd name="T43" fmla="*/ 57 h 87"/>
                  <a:gd name="T44" fmla="*/ 94 w 102"/>
                  <a:gd name="T45" fmla="*/ 60 h 87"/>
                  <a:gd name="T46" fmla="*/ 22 w 102"/>
                  <a:gd name="T47" fmla="*/ 64 h 87"/>
                  <a:gd name="T48" fmla="*/ 27 w 102"/>
                  <a:gd name="T49" fmla="*/ 62 h 87"/>
                  <a:gd name="T50" fmla="*/ 31 w 102"/>
                  <a:gd name="T51" fmla="*/ 73 h 87"/>
                  <a:gd name="T52" fmla="*/ 25 w 102"/>
                  <a:gd name="T53" fmla="*/ 74 h 87"/>
                  <a:gd name="T54" fmla="*/ 22 w 102"/>
                  <a:gd name="T55" fmla="*/ 64 h 87"/>
                  <a:gd name="T56" fmla="*/ 33 w 102"/>
                  <a:gd name="T57" fmla="*/ 60 h 87"/>
                  <a:gd name="T58" fmla="*/ 38 w 102"/>
                  <a:gd name="T59" fmla="*/ 59 h 87"/>
                  <a:gd name="T60" fmla="*/ 41 w 102"/>
                  <a:gd name="T61" fmla="*/ 70 h 87"/>
                  <a:gd name="T62" fmla="*/ 36 w 102"/>
                  <a:gd name="T63" fmla="*/ 71 h 87"/>
                  <a:gd name="T64" fmla="*/ 33 w 102"/>
                  <a:gd name="T65" fmla="*/ 60 h 87"/>
                  <a:gd name="T66" fmla="*/ 43 w 102"/>
                  <a:gd name="T67" fmla="*/ 57 h 87"/>
                  <a:gd name="T68" fmla="*/ 49 w 102"/>
                  <a:gd name="T69" fmla="*/ 56 h 87"/>
                  <a:gd name="T70" fmla="*/ 52 w 102"/>
                  <a:gd name="T71" fmla="*/ 66 h 87"/>
                  <a:gd name="T72" fmla="*/ 47 w 102"/>
                  <a:gd name="T73" fmla="*/ 68 h 87"/>
                  <a:gd name="T74" fmla="*/ 43 w 102"/>
                  <a:gd name="T75" fmla="*/ 5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2" h="87">
                    <a:moveTo>
                      <a:pt x="76" y="1"/>
                    </a:moveTo>
                    <a:cubicBezTo>
                      <a:pt x="7" y="22"/>
                      <a:pt x="7" y="22"/>
                      <a:pt x="7" y="22"/>
                    </a:cubicBezTo>
                    <a:cubicBezTo>
                      <a:pt x="2" y="23"/>
                      <a:pt x="0" y="28"/>
                      <a:pt x="1" y="32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7" y="84"/>
                      <a:pt x="21" y="87"/>
                      <a:pt x="26" y="86"/>
                    </a:cubicBezTo>
                    <a:cubicBezTo>
                      <a:pt x="95" y="65"/>
                      <a:pt x="95" y="65"/>
                      <a:pt x="95" y="65"/>
                    </a:cubicBezTo>
                    <a:cubicBezTo>
                      <a:pt x="100" y="64"/>
                      <a:pt x="102" y="59"/>
                      <a:pt x="101" y="55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5" y="3"/>
                      <a:pt x="81" y="0"/>
                      <a:pt x="76" y="1"/>
                    </a:cubicBezTo>
                    <a:close/>
                    <a:moveTo>
                      <a:pt x="8" y="27"/>
                    </a:moveTo>
                    <a:cubicBezTo>
                      <a:pt x="78" y="7"/>
                      <a:pt x="78" y="7"/>
                      <a:pt x="78" y="7"/>
                    </a:cubicBezTo>
                    <a:cubicBezTo>
                      <a:pt x="79" y="6"/>
                      <a:pt x="81" y="7"/>
                      <a:pt x="81" y="8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6" y="29"/>
                      <a:pt x="7" y="27"/>
                      <a:pt x="8" y="27"/>
                    </a:cubicBezTo>
                    <a:close/>
                    <a:moveTo>
                      <a:pt x="94" y="60"/>
                    </a:moveTo>
                    <a:cubicBezTo>
                      <a:pt x="24" y="80"/>
                      <a:pt x="24" y="80"/>
                      <a:pt x="24" y="80"/>
                    </a:cubicBezTo>
                    <a:cubicBezTo>
                      <a:pt x="23" y="81"/>
                      <a:pt x="21" y="80"/>
                      <a:pt x="21" y="78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6" y="58"/>
                      <a:pt x="95" y="60"/>
                      <a:pt x="94" y="60"/>
                    </a:cubicBezTo>
                    <a:close/>
                    <a:moveTo>
                      <a:pt x="22" y="64"/>
                    </a:moveTo>
                    <a:cubicBezTo>
                      <a:pt x="27" y="62"/>
                      <a:pt x="27" y="62"/>
                      <a:pt x="27" y="62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25" y="74"/>
                      <a:pt x="25" y="74"/>
                      <a:pt x="25" y="74"/>
                    </a:cubicBezTo>
                    <a:lnTo>
                      <a:pt x="22" y="64"/>
                    </a:lnTo>
                    <a:close/>
                    <a:moveTo>
                      <a:pt x="33" y="60"/>
                    </a:moveTo>
                    <a:cubicBezTo>
                      <a:pt x="38" y="59"/>
                      <a:pt x="38" y="59"/>
                      <a:pt x="38" y="5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36" y="71"/>
                      <a:pt x="36" y="71"/>
                      <a:pt x="36" y="71"/>
                    </a:cubicBezTo>
                    <a:lnTo>
                      <a:pt x="33" y="60"/>
                    </a:lnTo>
                    <a:close/>
                    <a:moveTo>
                      <a:pt x="43" y="57"/>
                    </a:moveTo>
                    <a:cubicBezTo>
                      <a:pt x="49" y="56"/>
                      <a:pt x="49" y="56"/>
                      <a:pt x="49" y="5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47" y="68"/>
                      <a:pt x="47" y="68"/>
                      <a:pt x="47" y="68"/>
                    </a:cubicBezTo>
                    <a:lnTo>
                      <a:pt x="43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6067F7B6-DBFF-4819-820E-9375199D9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4562" y="2275999"/>
                <a:ext cx="295557" cy="305343"/>
              </a:xfrm>
              <a:custGeom>
                <a:avLst/>
                <a:gdLst>
                  <a:gd name="T0" fmla="*/ 65 w 92"/>
                  <a:gd name="T1" fmla="*/ 96 h 96"/>
                  <a:gd name="T2" fmla="*/ 36 w 92"/>
                  <a:gd name="T3" fmla="*/ 49 h 96"/>
                  <a:gd name="T4" fmla="*/ 36 w 92"/>
                  <a:gd name="T5" fmla="*/ 72 h 96"/>
                  <a:gd name="T6" fmla="*/ 0 w 92"/>
                  <a:gd name="T7" fmla="*/ 36 h 96"/>
                  <a:gd name="T8" fmla="*/ 36 w 92"/>
                  <a:gd name="T9" fmla="*/ 0 h 96"/>
                  <a:gd name="T10" fmla="*/ 36 w 92"/>
                  <a:gd name="T11" fmla="*/ 24 h 96"/>
                  <a:gd name="T12" fmla="*/ 65 w 92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96">
                    <a:moveTo>
                      <a:pt x="65" y="96"/>
                    </a:moveTo>
                    <a:cubicBezTo>
                      <a:pt x="76" y="77"/>
                      <a:pt x="78" y="48"/>
                      <a:pt x="36" y="49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86" y="22"/>
                      <a:pt x="92" y="68"/>
                      <a:pt x="65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A911A51A-5E78-4F67-AB9D-E0642A8737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88439" y="2508922"/>
                <a:ext cx="275984" cy="195733"/>
              </a:xfrm>
              <a:custGeom>
                <a:avLst/>
                <a:gdLst>
                  <a:gd name="T0" fmla="*/ 70 w 86"/>
                  <a:gd name="T1" fmla="*/ 58 h 61"/>
                  <a:gd name="T2" fmla="*/ 75 w 86"/>
                  <a:gd name="T3" fmla="*/ 49 h 61"/>
                  <a:gd name="T4" fmla="*/ 80 w 86"/>
                  <a:gd name="T5" fmla="*/ 41 h 61"/>
                  <a:gd name="T6" fmla="*/ 85 w 86"/>
                  <a:gd name="T7" fmla="*/ 32 h 61"/>
                  <a:gd name="T8" fmla="*/ 83 w 86"/>
                  <a:gd name="T9" fmla="*/ 25 h 61"/>
                  <a:gd name="T10" fmla="*/ 65 w 86"/>
                  <a:gd name="T11" fmla="*/ 9 h 61"/>
                  <a:gd name="T12" fmla="*/ 58 w 86"/>
                  <a:gd name="T13" fmla="*/ 9 h 61"/>
                  <a:gd name="T14" fmla="*/ 50 w 86"/>
                  <a:gd name="T15" fmla="*/ 17 h 61"/>
                  <a:gd name="T16" fmla="*/ 49 w 86"/>
                  <a:gd name="T17" fmla="*/ 18 h 61"/>
                  <a:gd name="T18" fmla="*/ 17 w 86"/>
                  <a:gd name="T19" fmla="*/ 0 h 61"/>
                  <a:gd name="T20" fmla="*/ 0 w 86"/>
                  <a:gd name="T21" fmla="*/ 3 h 61"/>
                  <a:gd name="T22" fmla="*/ 4 w 86"/>
                  <a:gd name="T23" fmla="*/ 16 h 61"/>
                  <a:gd name="T24" fmla="*/ 9 w 86"/>
                  <a:gd name="T25" fmla="*/ 15 h 61"/>
                  <a:gd name="T26" fmla="*/ 11 w 86"/>
                  <a:gd name="T27" fmla="*/ 24 h 61"/>
                  <a:gd name="T28" fmla="*/ 20 w 86"/>
                  <a:gd name="T29" fmla="*/ 21 h 61"/>
                  <a:gd name="T30" fmla="*/ 23 w 86"/>
                  <a:gd name="T31" fmla="*/ 30 h 61"/>
                  <a:gd name="T32" fmla="*/ 32 w 86"/>
                  <a:gd name="T33" fmla="*/ 27 h 61"/>
                  <a:gd name="T34" fmla="*/ 35 w 86"/>
                  <a:gd name="T35" fmla="*/ 36 h 61"/>
                  <a:gd name="T36" fmla="*/ 39 w 86"/>
                  <a:gd name="T37" fmla="*/ 35 h 61"/>
                  <a:gd name="T38" fmla="*/ 39 w 86"/>
                  <a:gd name="T39" fmla="*/ 36 h 61"/>
                  <a:gd name="T40" fmla="*/ 37 w 86"/>
                  <a:gd name="T41" fmla="*/ 47 h 61"/>
                  <a:gd name="T42" fmla="*/ 41 w 86"/>
                  <a:gd name="T43" fmla="*/ 53 h 61"/>
                  <a:gd name="T44" fmla="*/ 64 w 86"/>
                  <a:gd name="T45" fmla="*/ 61 h 61"/>
                  <a:gd name="T46" fmla="*/ 70 w 86"/>
                  <a:gd name="T47" fmla="*/ 58 h 61"/>
                  <a:gd name="T48" fmla="*/ 15 w 86"/>
                  <a:gd name="T49" fmla="*/ 10 h 61"/>
                  <a:gd name="T50" fmla="*/ 18 w 86"/>
                  <a:gd name="T51" fmla="*/ 6 h 61"/>
                  <a:gd name="T52" fmla="*/ 46 w 86"/>
                  <a:gd name="T53" fmla="*/ 21 h 61"/>
                  <a:gd name="T54" fmla="*/ 43 w 86"/>
                  <a:gd name="T55" fmla="*/ 25 h 61"/>
                  <a:gd name="T56" fmla="*/ 15 w 86"/>
                  <a:gd name="T57" fmla="*/ 10 h 61"/>
                  <a:gd name="T58" fmla="*/ 61 w 86"/>
                  <a:gd name="T59" fmla="*/ 54 h 61"/>
                  <a:gd name="T60" fmla="*/ 57 w 86"/>
                  <a:gd name="T61" fmla="*/ 52 h 61"/>
                  <a:gd name="T62" fmla="*/ 56 w 86"/>
                  <a:gd name="T63" fmla="*/ 49 h 61"/>
                  <a:gd name="T64" fmla="*/ 69 w 86"/>
                  <a:gd name="T65" fmla="*/ 24 h 61"/>
                  <a:gd name="T66" fmla="*/ 72 w 86"/>
                  <a:gd name="T67" fmla="*/ 23 h 61"/>
                  <a:gd name="T68" fmla="*/ 77 w 86"/>
                  <a:gd name="T69" fmla="*/ 26 h 61"/>
                  <a:gd name="T70" fmla="*/ 77 w 86"/>
                  <a:gd name="T71" fmla="*/ 29 h 61"/>
                  <a:gd name="T72" fmla="*/ 64 w 86"/>
                  <a:gd name="T73" fmla="*/ 53 h 61"/>
                  <a:gd name="T74" fmla="*/ 61 w 86"/>
                  <a:gd name="T75" fmla="*/ 5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6" h="61">
                    <a:moveTo>
                      <a:pt x="70" y="58"/>
                    </a:moveTo>
                    <a:cubicBezTo>
                      <a:pt x="75" y="49"/>
                      <a:pt x="75" y="49"/>
                      <a:pt x="75" y="49"/>
                    </a:cubicBezTo>
                    <a:cubicBezTo>
                      <a:pt x="77" y="47"/>
                      <a:pt x="79" y="43"/>
                      <a:pt x="80" y="41"/>
                    </a:cubicBezTo>
                    <a:cubicBezTo>
                      <a:pt x="85" y="32"/>
                      <a:pt x="85" y="32"/>
                      <a:pt x="85" y="32"/>
                    </a:cubicBezTo>
                    <a:cubicBezTo>
                      <a:pt x="86" y="29"/>
                      <a:pt x="85" y="26"/>
                      <a:pt x="83" y="25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7"/>
                      <a:pt x="60" y="8"/>
                      <a:pt x="58" y="9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9" y="17"/>
                      <a:pt x="49" y="18"/>
                      <a:pt x="49" y="1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9" y="35"/>
                      <a:pt x="39" y="36"/>
                      <a:pt x="39" y="36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7" y="50"/>
                      <a:pt x="38" y="53"/>
                      <a:pt x="41" y="53"/>
                    </a:cubicBezTo>
                    <a:cubicBezTo>
                      <a:pt x="64" y="61"/>
                      <a:pt x="64" y="61"/>
                      <a:pt x="64" y="61"/>
                    </a:cubicBezTo>
                    <a:cubicBezTo>
                      <a:pt x="66" y="61"/>
                      <a:pt x="69" y="60"/>
                      <a:pt x="70" y="58"/>
                    </a:cubicBezTo>
                    <a:close/>
                    <a:moveTo>
                      <a:pt x="15" y="10"/>
                    </a:moveTo>
                    <a:cubicBezTo>
                      <a:pt x="18" y="6"/>
                      <a:pt x="18" y="6"/>
                      <a:pt x="18" y="6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3" y="25"/>
                      <a:pt x="43" y="25"/>
                      <a:pt x="43" y="25"/>
                    </a:cubicBezTo>
                    <a:lnTo>
                      <a:pt x="15" y="10"/>
                    </a:lnTo>
                    <a:close/>
                    <a:moveTo>
                      <a:pt x="61" y="54"/>
                    </a:moveTo>
                    <a:cubicBezTo>
                      <a:pt x="57" y="52"/>
                      <a:pt x="57" y="52"/>
                      <a:pt x="57" y="52"/>
                    </a:cubicBezTo>
                    <a:cubicBezTo>
                      <a:pt x="56" y="51"/>
                      <a:pt x="55" y="50"/>
                      <a:pt x="56" y="49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3"/>
                      <a:pt x="71" y="23"/>
                      <a:pt x="72" y="23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8" y="26"/>
                      <a:pt x="78" y="28"/>
                      <a:pt x="77" y="29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4" y="54"/>
                      <a:pt x="62" y="55"/>
                      <a:pt x="61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F37D8483-8B94-40F3-8130-A997FE9F16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96621" y="4129590"/>
                <a:ext cx="221179" cy="191818"/>
              </a:xfrm>
              <a:custGeom>
                <a:avLst/>
                <a:gdLst>
                  <a:gd name="T0" fmla="*/ 56 w 69"/>
                  <a:gd name="T1" fmla="*/ 0 h 60"/>
                  <a:gd name="T2" fmla="*/ 13 w 69"/>
                  <a:gd name="T3" fmla="*/ 0 h 60"/>
                  <a:gd name="T4" fmla="*/ 0 w 69"/>
                  <a:gd name="T5" fmla="*/ 13 h 60"/>
                  <a:gd name="T6" fmla="*/ 0 w 69"/>
                  <a:gd name="T7" fmla="*/ 58 h 60"/>
                  <a:gd name="T8" fmla="*/ 2 w 69"/>
                  <a:gd name="T9" fmla="*/ 60 h 60"/>
                  <a:gd name="T10" fmla="*/ 66 w 69"/>
                  <a:gd name="T11" fmla="*/ 60 h 60"/>
                  <a:gd name="T12" fmla="*/ 69 w 69"/>
                  <a:gd name="T13" fmla="*/ 58 h 60"/>
                  <a:gd name="T14" fmla="*/ 69 w 69"/>
                  <a:gd name="T15" fmla="*/ 13 h 60"/>
                  <a:gd name="T16" fmla="*/ 56 w 69"/>
                  <a:gd name="T17" fmla="*/ 0 h 60"/>
                  <a:gd name="T18" fmla="*/ 34 w 69"/>
                  <a:gd name="T19" fmla="*/ 51 h 60"/>
                  <a:gd name="T20" fmla="*/ 13 w 69"/>
                  <a:gd name="T21" fmla="*/ 34 h 60"/>
                  <a:gd name="T22" fmla="*/ 26 w 69"/>
                  <a:gd name="T23" fmla="*/ 34 h 60"/>
                  <a:gd name="T24" fmla="*/ 26 w 69"/>
                  <a:gd name="T25" fmla="*/ 21 h 60"/>
                  <a:gd name="T26" fmla="*/ 43 w 69"/>
                  <a:gd name="T27" fmla="*/ 21 h 60"/>
                  <a:gd name="T28" fmla="*/ 43 w 69"/>
                  <a:gd name="T29" fmla="*/ 34 h 60"/>
                  <a:gd name="T30" fmla="*/ 56 w 69"/>
                  <a:gd name="T31" fmla="*/ 34 h 60"/>
                  <a:gd name="T32" fmla="*/ 34 w 69"/>
                  <a:gd name="T33" fmla="*/ 51 h 60"/>
                  <a:gd name="T34" fmla="*/ 10 w 69"/>
                  <a:gd name="T35" fmla="*/ 9 h 60"/>
                  <a:gd name="T36" fmla="*/ 15 w 69"/>
                  <a:gd name="T37" fmla="*/ 4 h 60"/>
                  <a:gd name="T38" fmla="*/ 54 w 69"/>
                  <a:gd name="T39" fmla="*/ 4 h 60"/>
                  <a:gd name="T40" fmla="*/ 58 w 69"/>
                  <a:gd name="T41" fmla="*/ 9 h 60"/>
                  <a:gd name="T42" fmla="*/ 10 w 69"/>
                  <a:gd name="T43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60">
                    <a:moveTo>
                      <a:pt x="56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9"/>
                      <a:pt x="1" y="60"/>
                      <a:pt x="2" y="6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68" y="60"/>
                      <a:pt x="69" y="59"/>
                      <a:pt x="69" y="58"/>
                    </a:cubicBezTo>
                    <a:cubicBezTo>
                      <a:pt x="69" y="13"/>
                      <a:pt x="69" y="13"/>
                      <a:pt x="69" y="13"/>
                    </a:cubicBezTo>
                    <a:lnTo>
                      <a:pt x="56" y="0"/>
                    </a:lnTo>
                    <a:close/>
                    <a:moveTo>
                      <a:pt x="34" y="51"/>
                    </a:moveTo>
                    <a:cubicBezTo>
                      <a:pt x="13" y="34"/>
                      <a:pt x="13" y="34"/>
                      <a:pt x="13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56" y="34"/>
                      <a:pt x="56" y="34"/>
                      <a:pt x="56" y="34"/>
                    </a:cubicBezTo>
                    <a:lnTo>
                      <a:pt x="34" y="51"/>
                    </a:lnTo>
                    <a:close/>
                    <a:moveTo>
                      <a:pt x="10" y="9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8" y="9"/>
                      <a:pt x="58" y="9"/>
                      <a:pt x="58" y="9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8DA451DB-75F9-4900-9538-944D3467D8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03921" y="2003931"/>
                <a:ext cx="182032" cy="248580"/>
              </a:xfrm>
              <a:custGeom>
                <a:avLst/>
                <a:gdLst>
                  <a:gd name="T0" fmla="*/ 57 w 57"/>
                  <a:gd name="T1" fmla="*/ 48 h 78"/>
                  <a:gd name="T2" fmla="*/ 57 w 57"/>
                  <a:gd name="T3" fmla="*/ 48 h 78"/>
                  <a:gd name="T4" fmla="*/ 57 w 57"/>
                  <a:gd name="T5" fmla="*/ 48 h 78"/>
                  <a:gd name="T6" fmla="*/ 28 w 57"/>
                  <a:gd name="T7" fmla="*/ 0 h 78"/>
                  <a:gd name="T8" fmla="*/ 0 w 57"/>
                  <a:gd name="T9" fmla="*/ 48 h 78"/>
                  <a:gd name="T10" fmla="*/ 0 w 57"/>
                  <a:gd name="T11" fmla="*/ 48 h 78"/>
                  <a:gd name="T12" fmla="*/ 0 w 57"/>
                  <a:gd name="T13" fmla="*/ 48 h 78"/>
                  <a:gd name="T14" fmla="*/ 0 w 57"/>
                  <a:gd name="T15" fmla="*/ 49 h 78"/>
                  <a:gd name="T16" fmla="*/ 0 w 57"/>
                  <a:gd name="T17" fmla="*/ 49 h 78"/>
                  <a:gd name="T18" fmla="*/ 0 w 57"/>
                  <a:gd name="T19" fmla="*/ 49 h 78"/>
                  <a:gd name="T20" fmla="*/ 28 w 57"/>
                  <a:gd name="T21" fmla="*/ 78 h 78"/>
                  <a:gd name="T22" fmla="*/ 57 w 57"/>
                  <a:gd name="T23" fmla="*/ 49 h 78"/>
                  <a:gd name="T24" fmla="*/ 57 w 57"/>
                  <a:gd name="T25" fmla="*/ 49 h 78"/>
                  <a:gd name="T26" fmla="*/ 57 w 57"/>
                  <a:gd name="T27" fmla="*/ 49 h 78"/>
                  <a:gd name="T28" fmla="*/ 57 w 57"/>
                  <a:gd name="T29" fmla="*/ 48 h 78"/>
                  <a:gd name="T30" fmla="*/ 48 w 57"/>
                  <a:gd name="T31" fmla="*/ 49 h 78"/>
                  <a:gd name="T32" fmla="*/ 48 w 57"/>
                  <a:gd name="T33" fmla="*/ 49 h 78"/>
                  <a:gd name="T34" fmla="*/ 42 w 57"/>
                  <a:gd name="T35" fmla="*/ 62 h 78"/>
                  <a:gd name="T36" fmla="*/ 28 w 57"/>
                  <a:gd name="T37" fmla="*/ 68 h 78"/>
                  <a:gd name="T38" fmla="*/ 26 w 57"/>
                  <a:gd name="T39" fmla="*/ 68 h 78"/>
                  <a:gd name="T40" fmla="*/ 43 w 57"/>
                  <a:gd name="T41" fmla="*/ 37 h 78"/>
                  <a:gd name="T42" fmla="*/ 43 w 57"/>
                  <a:gd name="T43" fmla="*/ 33 h 78"/>
                  <a:gd name="T44" fmla="*/ 48 w 57"/>
                  <a:gd name="T45" fmla="*/ 48 h 78"/>
                  <a:gd name="T46" fmla="*/ 48 w 57"/>
                  <a:gd name="T47" fmla="*/ 48 h 78"/>
                  <a:gd name="T48" fmla="*/ 48 w 57"/>
                  <a:gd name="T49" fmla="*/ 48 h 78"/>
                  <a:gd name="T50" fmla="*/ 48 w 57"/>
                  <a:gd name="T51" fmla="*/ 48 h 78"/>
                  <a:gd name="T52" fmla="*/ 48 w 57"/>
                  <a:gd name="T53" fmla="*/ 49 h 78"/>
                  <a:gd name="T54" fmla="*/ 48 w 57"/>
                  <a:gd name="T55" fmla="*/ 4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" h="78">
                    <a:moveTo>
                      <a:pt x="57" y="48"/>
                    </a:moveTo>
                    <a:cubicBezTo>
                      <a:pt x="57" y="48"/>
                      <a:pt x="57" y="48"/>
                      <a:pt x="57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7" y="24"/>
                      <a:pt x="28" y="0"/>
                      <a:pt x="28" y="0"/>
                    </a:cubicBezTo>
                    <a:cubicBezTo>
                      <a:pt x="28" y="0"/>
                      <a:pt x="0" y="24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5"/>
                      <a:pt x="13" y="78"/>
                      <a:pt x="28" y="78"/>
                    </a:cubicBezTo>
                    <a:cubicBezTo>
                      <a:pt x="44" y="78"/>
                      <a:pt x="57" y="65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8"/>
                      <a:pt x="57" y="48"/>
                      <a:pt x="57" y="48"/>
                    </a:cubicBezTo>
                    <a:close/>
                    <a:moveTo>
                      <a:pt x="48" y="49"/>
                    </a:moveTo>
                    <a:cubicBezTo>
                      <a:pt x="48" y="49"/>
                      <a:pt x="48" y="49"/>
                      <a:pt x="48" y="49"/>
                    </a:cubicBezTo>
                    <a:cubicBezTo>
                      <a:pt x="48" y="54"/>
                      <a:pt x="46" y="59"/>
                      <a:pt x="42" y="62"/>
                    </a:cubicBezTo>
                    <a:cubicBezTo>
                      <a:pt x="38" y="66"/>
                      <a:pt x="34" y="68"/>
                      <a:pt x="28" y="68"/>
                    </a:cubicBezTo>
                    <a:cubicBezTo>
                      <a:pt x="28" y="68"/>
                      <a:pt x="27" y="68"/>
                      <a:pt x="26" y="68"/>
                    </a:cubicBezTo>
                    <a:cubicBezTo>
                      <a:pt x="36" y="61"/>
                      <a:pt x="43" y="50"/>
                      <a:pt x="43" y="37"/>
                    </a:cubicBezTo>
                    <a:cubicBezTo>
                      <a:pt x="43" y="35"/>
                      <a:pt x="43" y="34"/>
                      <a:pt x="43" y="33"/>
                    </a:cubicBezTo>
                    <a:cubicBezTo>
                      <a:pt x="46" y="38"/>
                      <a:pt x="48" y="43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9"/>
                    </a:cubicBezTo>
                    <a:cubicBezTo>
                      <a:pt x="48" y="49"/>
                      <a:pt x="48" y="49"/>
                      <a:pt x="4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455B4F10-29F6-4A43-B925-94A5B6C2AC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08188" y="1823857"/>
                <a:ext cx="285770" cy="272068"/>
              </a:xfrm>
              <a:custGeom>
                <a:avLst/>
                <a:gdLst>
                  <a:gd name="T0" fmla="*/ 52 w 89"/>
                  <a:gd name="T1" fmla="*/ 3 h 85"/>
                  <a:gd name="T2" fmla="*/ 4 w 89"/>
                  <a:gd name="T3" fmla="*/ 36 h 85"/>
                  <a:gd name="T4" fmla="*/ 3 w 89"/>
                  <a:gd name="T5" fmla="*/ 45 h 85"/>
                  <a:gd name="T6" fmla="*/ 28 w 89"/>
                  <a:gd name="T7" fmla="*/ 82 h 85"/>
                  <a:gd name="T8" fmla="*/ 37 w 89"/>
                  <a:gd name="T9" fmla="*/ 83 h 85"/>
                  <a:gd name="T10" fmla="*/ 85 w 89"/>
                  <a:gd name="T11" fmla="*/ 50 h 85"/>
                  <a:gd name="T12" fmla="*/ 87 w 89"/>
                  <a:gd name="T13" fmla="*/ 41 h 85"/>
                  <a:gd name="T14" fmla="*/ 61 w 89"/>
                  <a:gd name="T15" fmla="*/ 4 h 85"/>
                  <a:gd name="T16" fmla="*/ 52 w 89"/>
                  <a:gd name="T17" fmla="*/ 3 h 85"/>
                  <a:gd name="T18" fmla="*/ 38 w 89"/>
                  <a:gd name="T19" fmla="*/ 48 h 85"/>
                  <a:gd name="T20" fmla="*/ 31 w 89"/>
                  <a:gd name="T21" fmla="*/ 71 h 85"/>
                  <a:gd name="T22" fmla="*/ 11 w 89"/>
                  <a:gd name="T23" fmla="*/ 42 h 85"/>
                  <a:gd name="T24" fmla="*/ 38 w 89"/>
                  <a:gd name="T25" fmla="*/ 48 h 85"/>
                  <a:gd name="T26" fmla="*/ 14 w 89"/>
                  <a:gd name="T27" fmla="*/ 40 h 85"/>
                  <a:gd name="T28" fmla="*/ 52 w 89"/>
                  <a:gd name="T29" fmla="*/ 13 h 85"/>
                  <a:gd name="T30" fmla="*/ 43 w 89"/>
                  <a:gd name="T31" fmla="*/ 41 h 85"/>
                  <a:gd name="T32" fmla="*/ 14 w 89"/>
                  <a:gd name="T33" fmla="*/ 40 h 85"/>
                  <a:gd name="T34" fmla="*/ 39 w 89"/>
                  <a:gd name="T35" fmla="*/ 48 h 85"/>
                  <a:gd name="T36" fmla="*/ 50 w 89"/>
                  <a:gd name="T37" fmla="*/ 50 h 85"/>
                  <a:gd name="T38" fmla="*/ 51 w 89"/>
                  <a:gd name="T39" fmla="*/ 40 h 85"/>
                  <a:gd name="T40" fmla="*/ 74 w 89"/>
                  <a:gd name="T41" fmla="*/ 47 h 85"/>
                  <a:gd name="T42" fmla="*/ 38 w 89"/>
                  <a:gd name="T43" fmla="*/ 72 h 85"/>
                  <a:gd name="T44" fmla="*/ 39 w 89"/>
                  <a:gd name="T45" fmla="*/ 48 h 85"/>
                  <a:gd name="T46" fmla="*/ 51 w 89"/>
                  <a:gd name="T47" fmla="*/ 39 h 85"/>
                  <a:gd name="T48" fmla="*/ 55 w 89"/>
                  <a:gd name="T49" fmla="*/ 11 h 85"/>
                  <a:gd name="T50" fmla="*/ 75 w 89"/>
                  <a:gd name="T51" fmla="*/ 40 h 85"/>
                  <a:gd name="T52" fmla="*/ 51 w 89"/>
                  <a:gd name="T53" fmla="*/ 3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85">
                    <a:moveTo>
                      <a:pt x="52" y="3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1" y="38"/>
                      <a:pt x="0" y="42"/>
                      <a:pt x="3" y="45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30" y="85"/>
                      <a:pt x="34" y="85"/>
                      <a:pt x="37" y="83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8" y="48"/>
                      <a:pt x="89" y="44"/>
                      <a:pt x="87" y="41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9" y="1"/>
                      <a:pt x="55" y="0"/>
                      <a:pt x="52" y="3"/>
                    </a:cubicBezTo>
                    <a:close/>
                    <a:moveTo>
                      <a:pt x="38" y="48"/>
                    </a:moveTo>
                    <a:cubicBezTo>
                      <a:pt x="31" y="71"/>
                      <a:pt x="31" y="71"/>
                      <a:pt x="31" y="71"/>
                    </a:cubicBezTo>
                    <a:cubicBezTo>
                      <a:pt x="11" y="42"/>
                      <a:pt x="11" y="42"/>
                      <a:pt x="11" y="42"/>
                    </a:cubicBezTo>
                    <a:lnTo>
                      <a:pt x="38" y="48"/>
                    </a:lnTo>
                    <a:close/>
                    <a:moveTo>
                      <a:pt x="14" y="40"/>
                    </a:moveTo>
                    <a:cubicBezTo>
                      <a:pt x="52" y="13"/>
                      <a:pt x="52" y="13"/>
                      <a:pt x="52" y="13"/>
                    </a:cubicBezTo>
                    <a:cubicBezTo>
                      <a:pt x="43" y="41"/>
                      <a:pt x="43" y="41"/>
                      <a:pt x="43" y="41"/>
                    </a:cubicBezTo>
                    <a:lnTo>
                      <a:pt x="14" y="40"/>
                    </a:lnTo>
                    <a:close/>
                    <a:moveTo>
                      <a:pt x="39" y="48"/>
                    </a:moveTo>
                    <a:cubicBezTo>
                      <a:pt x="50" y="50"/>
                      <a:pt x="50" y="50"/>
                      <a:pt x="50" y="5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38" y="72"/>
                      <a:pt x="38" y="72"/>
                      <a:pt x="38" y="72"/>
                    </a:cubicBezTo>
                    <a:lnTo>
                      <a:pt x="39" y="48"/>
                    </a:lnTo>
                    <a:close/>
                    <a:moveTo>
                      <a:pt x="51" y="39"/>
                    </a:moveTo>
                    <a:cubicBezTo>
                      <a:pt x="55" y="11"/>
                      <a:pt x="55" y="11"/>
                      <a:pt x="55" y="11"/>
                    </a:cubicBezTo>
                    <a:cubicBezTo>
                      <a:pt x="75" y="40"/>
                      <a:pt x="75" y="40"/>
                      <a:pt x="75" y="40"/>
                    </a:cubicBezTo>
                    <a:lnTo>
                      <a:pt x="51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51C2E52F-52C8-4658-9A4E-E59F2FDFC4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96621" y="1667271"/>
                <a:ext cx="217264" cy="221178"/>
              </a:xfrm>
              <a:custGeom>
                <a:avLst/>
                <a:gdLst>
                  <a:gd name="T0" fmla="*/ 34 w 68"/>
                  <a:gd name="T1" fmla="*/ 0 h 69"/>
                  <a:gd name="T2" fmla="*/ 0 w 68"/>
                  <a:gd name="T3" fmla="*/ 35 h 69"/>
                  <a:gd name="T4" fmla="*/ 34 w 68"/>
                  <a:gd name="T5" fmla="*/ 69 h 69"/>
                  <a:gd name="T6" fmla="*/ 68 w 68"/>
                  <a:gd name="T7" fmla="*/ 35 h 69"/>
                  <a:gd name="T8" fmla="*/ 34 w 68"/>
                  <a:gd name="T9" fmla="*/ 0 h 69"/>
                  <a:gd name="T10" fmla="*/ 34 w 68"/>
                  <a:gd name="T11" fmla="*/ 62 h 69"/>
                  <a:gd name="T12" fmla="*/ 7 w 68"/>
                  <a:gd name="T13" fmla="*/ 35 h 69"/>
                  <a:gd name="T14" fmla="*/ 34 w 68"/>
                  <a:gd name="T15" fmla="*/ 7 h 69"/>
                  <a:gd name="T16" fmla="*/ 62 w 68"/>
                  <a:gd name="T17" fmla="*/ 35 h 69"/>
                  <a:gd name="T18" fmla="*/ 34 w 68"/>
                  <a:gd name="T19" fmla="*/ 62 h 69"/>
                  <a:gd name="T20" fmla="*/ 22 w 68"/>
                  <a:gd name="T21" fmla="*/ 24 h 69"/>
                  <a:gd name="T22" fmla="*/ 36 w 68"/>
                  <a:gd name="T23" fmla="*/ 35 h 69"/>
                  <a:gd name="T24" fmla="*/ 22 w 68"/>
                  <a:gd name="T25" fmla="*/ 45 h 69"/>
                  <a:gd name="T26" fmla="*/ 22 w 68"/>
                  <a:gd name="T27" fmla="*/ 24 h 69"/>
                  <a:gd name="T28" fmla="*/ 39 w 68"/>
                  <a:gd name="T29" fmla="*/ 24 h 69"/>
                  <a:gd name="T30" fmla="*/ 54 w 68"/>
                  <a:gd name="T31" fmla="*/ 35 h 69"/>
                  <a:gd name="T32" fmla="*/ 39 w 68"/>
                  <a:gd name="T33" fmla="*/ 45 h 69"/>
                  <a:gd name="T34" fmla="*/ 39 w 68"/>
                  <a:gd name="T35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69">
                    <a:moveTo>
                      <a:pt x="34" y="0"/>
                    </a:moveTo>
                    <a:cubicBezTo>
                      <a:pt x="15" y="0"/>
                      <a:pt x="0" y="16"/>
                      <a:pt x="0" y="35"/>
                    </a:cubicBezTo>
                    <a:cubicBezTo>
                      <a:pt x="0" y="53"/>
                      <a:pt x="15" y="69"/>
                      <a:pt x="34" y="69"/>
                    </a:cubicBezTo>
                    <a:cubicBezTo>
                      <a:pt x="53" y="69"/>
                      <a:pt x="68" y="53"/>
                      <a:pt x="68" y="35"/>
                    </a:cubicBezTo>
                    <a:cubicBezTo>
                      <a:pt x="68" y="16"/>
                      <a:pt x="53" y="0"/>
                      <a:pt x="34" y="0"/>
                    </a:cubicBezTo>
                    <a:close/>
                    <a:moveTo>
                      <a:pt x="34" y="62"/>
                    </a:moveTo>
                    <a:cubicBezTo>
                      <a:pt x="19" y="62"/>
                      <a:pt x="7" y="50"/>
                      <a:pt x="7" y="35"/>
                    </a:cubicBezTo>
                    <a:cubicBezTo>
                      <a:pt x="7" y="19"/>
                      <a:pt x="19" y="7"/>
                      <a:pt x="34" y="7"/>
                    </a:cubicBezTo>
                    <a:cubicBezTo>
                      <a:pt x="50" y="7"/>
                      <a:pt x="62" y="19"/>
                      <a:pt x="62" y="35"/>
                    </a:cubicBezTo>
                    <a:cubicBezTo>
                      <a:pt x="62" y="50"/>
                      <a:pt x="50" y="62"/>
                      <a:pt x="34" y="62"/>
                    </a:cubicBezTo>
                    <a:close/>
                    <a:moveTo>
                      <a:pt x="22" y="24"/>
                    </a:moveTo>
                    <a:cubicBezTo>
                      <a:pt x="36" y="35"/>
                      <a:pt x="36" y="35"/>
                      <a:pt x="36" y="35"/>
                    </a:cubicBezTo>
                    <a:cubicBezTo>
                      <a:pt x="22" y="45"/>
                      <a:pt x="22" y="45"/>
                      <a:pt x="22" y="45"/>
                    </a:cubicBezTo>
                    <a:lnTo>
                      <a:pt x="22" y="24"/>
                    </a:lnTo>
                    <a:close/>
                    <a:moveTo>
                      <a:pt x="39" y="24"/>
                    </a:moveTo>
                    <a:cubicBezTo>
                      <a:pt x="54" y="35"/>
                      <a:pt x="54" y="35"/>
                      <a:pt x="54" y="35"/>
                    </a:cubicBezTo>
                    <a:cubicBezTo>
                      <a:pt x="39" y="45"/>
                      <a:pt x="39" y="45"/>
                      <a:pt x="39" y="45"/>
                    </a:cubicBezTo>
                    <a:lnTo>
                      <a:pt x="39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2774FD49-ACF7-4B13-8E60-227A146B69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96444" y="2135072"/>
                <a:ext cx="172245" cy="197690"/>
              </a:xfrm>
              <a:custGeom>
                <a:avLst/>
                <a:gdLst>
                  <a:gd name="T0" fmla="*/ 50 w 54"/>
                  <a:gd name="T1" fmla="*/ 12 h 62"/>
                  <a:gd name="T2" fmla="*/ 42 w 54"/>
                  <a:gd name="T3" fmla="*/ 5 h 62"/>
                  <a:gd name="T4" fmla="*/ 33 w 54"/>
                  <a:gd name="T5" fmla="*/ 0 h 62"/>
                  <a:gd name="T6" fmla="*/ 6 w 54"/>
                  <a:gd name="T7" fmla="*/ 0 h 62"/>
                  <a:gd name="T8" fmla="*/ 0 w 54"/>
                  <a:gd name="T9" fmla="*/ 6 h 62"/>
                  <a:gd name="T10" fmla="*/ 0 w 54"/>
                  <a:gd name="T11" fmla="*/ 56 h 62"/>
                  <a:gd name="T12" fmla="*/ 6 w 54"/>
                  <a:gd name="T13" fmla="*/ 62 h 62"/>
                  <a:gd name="T14" fmla="*/ 48 w 54"/>
                  <a:gd name="T15" fmla="*/ 62 h 62"/>
                  <a:gd name="T16" fmla="*/ 54 w 54"/>
                  <a:gd name="T17" fmla="*/ 56 h 62"/>
                  <a:gd name="T18" fmla="*/ 54 w 54"/>
                  <a:gd name="T19" fmla="*/ 21 h 62"/>
                  <a:gd name="T20" fmla="*/ 50 w 54"/>
                  <a:gd name="T21" fmla="*/ 12 h 62"/>
                  <a:gd name="T22" fmla="*/ 35 w 54"/>
                  <a:gd name="T23" fmla="*/ 9 h 62"/>
                  <a:gd name="T24" fmla="*/ 35 w 54"/>
                  <a:gd name="T25" fmla="*/ 9 h 62"/>
                  <a:gd name="T26" fmla="*/ 37 w 54"/>
                  <a:gd name="T27" fmla="*/ 10 h 62"/>
                  <a:gd name="T28" fmla="*/ 44 w 54"/>
                  <a:gd name="T29" fmla="*/ 17 h 62"/>
                  <a:gd name="T30" fmla="*/ 45 w 54"/>
                  <a:gd name="T31" fmla="*/ 19 h 62"/>
                  <a:gd name="T32" fmla="*/ 46 w 54"/>
                  <a:gd name="T33" fmla="*/ 20 h 62"/>
                  <a:gd name="T34" fmla="*/ 35 w 54"/>
                  <a:gd name="T35" fmla="*/ 20 h 62"/>
                  <a:gd name="T36" fmla="*/ 35 w 54"/>
                  <a:gd name="T37" fmla="*/ 9 h 62"/>
                  <a:gd name="T38" fmla="*/ 46 w 54"/>
                  <a:gd name="T39" fmla="*/ 54 h 62"/>
                  <a:gd name="T40" fmla="*/ 8 w 54"/>
                  <a:gd name="T41" fmla="*/ 54 h 62"/>
                  <a:gd name="T42" fmla="*/ 8 w 54"/>
                  <a:gd name="T43" fmla="*/ 8 h 62"/>
                  <a:gd name="T44" fmla="*/ 31 w 54"/>
                  <a:gd name="T45" fmla="*/ 8 h 62"/>
                  <a:gd name="T46" fmla="*/ 31 w 54"/>
                  <a:gd name="T47" fmla="*/ 23 h 62"/>
                  <a:gd name="T48" fmla="*/ 46 w 54"/>
                  <a:gd name="T49" fmla="*/ 23 h 62"/>
                  <a:gd name="T50" fmla="*/ 46 w 54"/>
                  <a:gd name="T51" fmla="*/ 5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62">
                    <a:moveTo>
                      <a:pt x="50" y="12"/>
                    </a:moveTo>
                    <a:cubicBezTo>
                      <a:pt x="42" y="5"/>
                      <a:pt x="42" y="5"/>
                      <a:pt x="42" y="5"/>
                    </a:cubicBezTo>
                    <a:cubicBezTo>
                      <a:pt x="40" y="2"/>
                      <a:pt x="36" y="0"/>
                      <a:pt x="3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9"/>
                      <a:pt x="3" y="62"/>
                      <a:pt x="6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51" y="62"/>
                      <a:pt x="54" y="59"/>
                      <a:pt x="54" y="56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18"/>
                      <a:pt x="52" y="14"/>
                      <a:pt x="50" y="12"/>
                    </a:cubicBezTo>
                    <a:close/>
                    <a:moveTo>
                      <a:pt x="35" y="9"/>
                    </a:moveTo>
                    <a:cubicBezTo>
                      <a:pt x="35" y="9"/>
                      <a:pt x="35" y="9"/>
                      <a:pt x="35" y="9"/>
                    </a:cubicBezTo>
                    <a:cubicBezTo>
                      <a:pt x="36" y="9"/>
                      <a:pt x="37" y="10"/>
                      <a:pt x="37" y="10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8"/>
                      <a:pt x="45" y="19"/>
                    </a:cubicBezTo>
                    <a:cubicBezTo>
                      <a:pt x="46" y="19"/>
                      <a:pt x="46" y="19"/>
                      <a:pt x="46" y="20"/>
                    </a:cubicBezTo>
                    <a:cubicBezTo>
                      <a:pt x="35" y="20"/>
                      <a:pt x="35" y="20"/>
                      <a:pt x="35" y="20"/>
                    </a:cubicBezTo>
                    <a:lnTo>
                      <a:pt x="35" y="9"/>
                    </a:lnTo>
                    <a:close/>
                    <a:moveTo>
                      <a:pt x="46" y="54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46" y="23"/>
                      <a:pt x="46" y="23"/>
                      <a:pt x="46" y="23"/>
                    </a:cubicBezTo>
                    <a:lnTo>
                      <a:pt x="4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7" name="Freeform 83">
                <a:extLst>
                  <a:ext uri="{FF2B5EF4-FFF2-40B4-BE49-F238E27FC236}">
                    <a16:creationId xmlns:a16="http://schemas.microsoft.com/office/drawing/2014/main" id="{12079CC2-4256-45E3-9F64-455104F6A6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82743" y="2730100"/>
                <a:ext cx="279899" cy="297514"/>
              </a:xfrm>
              <a:custGeom>
                <a:avLst/>
                <a:gdLst>
                  <a:gd name="T0" fmla="*/ 78 w 87"/>
                  <a:gd name="T1" fmla="*/ 0 h 93"/>
                  <a:gd name="T2" fmla="*/ 9 w 87"/>
                  <a:gd name="T3" fmla="*/ 0 h 93"/>
                  <a:gd name="T4" fmla="*/ 0 w 87"/>
                  <a:gd name="T5" fmla="*/ 9 h 93"/>
                  <a:gd name="T6" fmla="*/ 0 w 87"/>
                  <a:gd name="T7" fmla="*/ 84 h 93"/>
                  <a:gd name="T8" fmla="*/ 9 w 87"/>
                  <a:gd name="T9" fmla="*/ 93 h 93"/>
                  <a:gd name="T10" fmla="*/ 78 w 87"/>
                  <a:gd name="T11" fmla="*/ 93 h 93"/>
                  <a:gd name="T12" fmla="*/ 87 w 87"/>
                  <a:gd name="T13" fmla="*/ 84 h 93"/>
                  <a:gd name="T14" fmla="*/ 87 w 87"/>
                  <a:gd name="T15" fmla="*/ 9 h 93"/>
                  <a:gd name="T16" fmla="*/ 78 w 87"/>
                  <a:gd name="T17" fmla="*/ 0 h 93"/>
                  <a:gd name="T18" fmla="*/ 75 w 87"/>
                  <a:gd name="T19" fmla="*/ 81 h 93"/>
                  <a:gd name="T20" fmla="*/ 12 w 87"/>
                  <a:gd name="T21" fmla="*/ 81 h 93"/>
                  <a:gd name="T22" fmla="*/ 12 w 87"/>
                  <a:gd name="T23" fmla="*/ 12 h 93"/>
                  <a:gd name="T24" fmla="*/ 75 w 87"/>
                  <a:gd name="T25" fmla="*/ 12 h 93"/>
                  <a:gd name="T26" fmla="*/ 75 w 87"/>
                  <a:gd name="T27" fmla="*/ 81 h 93"/>
                  <a:gd name="T28" fmla="*/ 23 w 87"/>
                  <a:gd name="T29" fmla="*/ 41 h 93"/>
                  <a:gd name="T30" fmla="*/ 64 w 87"/>
                  <a:gd name="T31" fmla="*/ 41 h 93"/>
                  <a:gd name="T32" fmla="*/ 64 w 87"/>
                  <a:gd name="T33" fmla="*/ 46 h 93"/>
                  <a:gd name="T34" fmla="*/ 23 w 87"/>
                  <a:gd name="T35" fmla="*/ 46 h 93"/>
                  <a:gd name="T36" fmla="*/ 23 w 87"/>
                  <a:gd name="T37" fmla="*/ 41 h 93"/>
                  <a:gd name="T38" fmla="*/ 23 w 87"/>
                  <a:gd name="T39" fmla="*/ 52 h 93"/>
                  <a:gd name="T40" fmla="*/ 64 w 87"/>
                  <a:gd name="T41" fmla="*/ 52 h 93"/>
                  <a:gd name="T42" fmla="*/ 64 w 87"/>
                  <a:gd name="T43" fmla="*/ 58 h 93"/>
                  <a:gd name="T44" fmla="*/ 23 w 87"/>
                  <a:gd name="T45" fmla="*/ 58 h 93"/>
                  <a:gd name="T46" fmla="*/ 23 w 87"/>
                  <a:gd name="T47" fmla="*/ 52 h 93"/>
                  <a:gd name="T48" fmla="*/ 23 w 87"/>
                  <a:gd name="T49" fmla="*/ 64 h 93"/>
                  <a:gd name="T50" fmla="*/ 64 w 87"/>
                  <a:gd name="T51" fmla="*/ 64 h 93"/>
                  <a:gd name="T52" fmla="*/ 64 w 87"/>
                  <a:gd name="T53" fmla="*/ 69 h 93"/>
                  <a:gd name="T54" fmla="*/ 23 w 87"/>
                  <a:gd name="T55" fmla="*/ 69 h 93"/>
                  <a:gd name="T56" fmla="*/ 23 w 87"/>
                  <a:gd name="T57" fmla="*/ 64 h 93"/>
                  <a:gd name="T58" fmla="*/ 23 w 87"/>
                  <a:gd name="T59" fmla="*/ 29 h 93"/>
                  <a:gd name="T60" fmla="*/ 64 w 87"/>
                  <a:gd name="T61" fmla="*/ 29 h 93"/>
                  <a:gd name="T62" fmla="*/ 64 w 87"/>
                  <a:gd name="T63" fmla="*/ 35 h 93"/>
                  <a:gd name="T64" fmla="*/ 23 w 87"/>
                  <a:gd name="T65" fmla="*/ 35 h 93"/>
                  <a:gd name="T66" fmla="*/ 23 w 87"/>
                  <a:gd name="T67" fmla="*/ 2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" h="93">
                    <a:moveTo>
                      <a:pt x="78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9"/>
                      <a:pt x="4" y="93"/>
                      <a:pt x="9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83" y="93"/>
                      <a:pt x="87" y="89"/>
                      <a:pt x="87" y="84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4"/>
                      <a:pt x="83" y="0"/>
                      <a:pt x="78" y="0"/>
                    </a:cubicBezTo>
                    <a:close/>
                    <a:moveTo>
                      <a:pt x="75" y="81"/>
                    </a:moveTo>
                    <a:cubicBezTo>
                      <a:pt x="12" y="81"/>
                      <a:pt x="12" y="81"/>
                      <a:pt x="12" y="8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5" y="12"/>
                      <a:pt x="75" y="12"/>
                      <a:pt x="75" y="12"/>
                    </a:cubicBezTo>
                    <a:lnTo>
                      <a:pt x="75" y="81"/>
                    </a:lnTo>
                    <a:close/>
                    <a:moveTo>
                      <a:pt x="23" y="41"/>
                    </a:move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23" y="46"/>
                      <a:pt x="23" y="46"/>
                      <a:pt x="23" y="46"/>
                    </a:cubicBezTo>
                    <a:lnTo>
                      <a:pt x="23" y="41"/>
                    </a:lnTo>
                    <a:close/>
                    <a:moveTo>
                      <a:pt x="23" y="52"/>
                    </a:move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23" y="58"/>
                      <a:pt x="23" y="58"/>
                      <a:pt x="23" y="58"/>
                    </a:cubicBezTo>
                    <a:lnTo>
                      <a:pt x="23" y="52"/>
                    </a:lnTo>
                    <a:close/>
                    <a:moveTo>
                      <a:pt x="23" y="64"/>
                    </a:moveTo>
                    <a:cubicBezTo>
                      <a:pt x="64" y="64"/>
                      <a:pt x="64" y="64"/>
                      <a:pt x="64" y="64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23" y="69"/>
                      <a:pt x="23" y="69"/>
                      <a:pt x="23" y="69"/>
                    </a:cubicBezTo>
                    <a:lnTo>
                      <a:pt x="23" y="64"/>
                    </a:lnTo>
                    <a:close/>
                    <a:moveTo>
                      <a:pt x="23" y="29"/>
                    </a:moveTo>
                    <a:cubicBezTo>
                      <a:pt x="64" y="29"/>
                      <a:pt x="64" y="29"/>
                      <a:pt x="64" y="29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23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8" name="Freeform 84">
                <a:extLst>
                  <a:ext uri="{FF2B5EF4-FFF2-40B4-BE49-F238E27FC236}">
                    <a16:creationId xmlns:a16="http://schemas.microsoft.com/office/drawing/2014/main" id="{FA24B607-48B0-4368-ACAF-4FC25D55F3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31853" y="3084377"/>
                <a:ext cx="262282" cy="197690"/>
              </a:xfrm>
              <a:custGeom>
                <a:avLst/>
                <a:gdLst>
                  <a:gd name="T0" fmla="*/ 0 w 134"/>
                  <a:gd name="T1" fmla="*/ 0 h 101"/>
                  <a:gd name="T2" fmla="*/ 0 w 134"/>
                  <a:gd name="T3" fmla="*/ 101 h 101"/>
                  <a:gd name="T4" fmla="*/ 134 w 134"/>
                  <a:gd name="T5" fmla="*/ 101 h 101"/>
                  <a:gd name="T6" fmla="*/ 134 w 134"/>
                  <a:gd name="T7" fmla="*/ 0 h 101"/>
                  <a:gd name="T8" fmla="*/ 0 w 134"/>
                  <a:gd name="T9" fmla="*/ 0 h 101"/>
                  <a:gd name="T10" fmla="*/ 25 w 134"/>
                  <a:gd name="T11" fmla="*/ 93 h 101"/>
                  <a:gd name="T12" fmla="*/ 8 w 134"/>
                  <a:gd name="T13" fmla="*/ 93 h 101"/>
                  <a:gd name="T14" fmla="*/ 8 w 134"/>
                  <a:gd name="T15" fmla="*/ 77 h 101"/>
                  <a:gd name="T16" fmla="*/ 25 w 134"/>
                  <a:gd name="T17" fmla="*/ 77 h 101"/>
                  <a:gd name="T18" fmla="*/ 25 w 134"/>
                  <a:gd name="T19" fmla="*/ 93 h 101"/>
                  <a:gd name="T20" fmla="*/ 25 w 134"/>
                  <a:gd name="T21" fmla="*/ 59 h 101"/>
                  <a:gd name="T22" fmla="*/ 8 w 134"/>
                  <a:gd name="T23" fmla="*/ 59 h 101"/>
                  <a:gd name="T24" fmla="*/ 8 w 134"/>
                  <a:gd name="T25" fmla="*/ 43 h 101"/>
                  <a:gd name="T26" fmla="*/ 25 w 134"/>
                  <a:gd name="T27" fmla="*/ 43 h 101"/>
                  <a:gd name="T28" fmla="*/ 25 w 134"/>
                  <a:gd name="T29" fmla="*/ 59 h 101"/>
                  <a:gd name="T30" fmla="*/ 25 w 134"/>
                  <a:gd name="T31" fmla="*/ 26 h 101"/>
                  <a:gd name="T32" fmla="*/ 8 w 134"/>
                  <a:gd name="T33" fmla="*/ 26 h 101"/>
                  <a:gd name="T34" fmla="*/ 8 w 134"/>
                  <a:gd name="T35" fmla="*/ 8 h 101"/>
                  <a:gd name="T36" fmla="*/ 25 w 134"/>
                  <a:gd name="T37" fmla="*/ 8 h 101"/>
                  <a:gd name="T38" fmla="*/ 25 w 134"/>
                  <a:gd name="T39" fmla="*/ 26 h 101"/>
                  <a:gd name="T40" fmla="*/ 102 w 134"/>
                  <a:gd name="T41" fmla="*/ 93 h 101"/>
                  <a:gd name="T42" fmla="*/ 35 w 134"/>
                  <a:gd name="T43" fmla="*/ 93 h 101"/>
                  <a:gd name="T44" fmla="*/ 35 w 134"/>
                  <a:gd name="T45" fmla="*/ 8 h 101"/>
                  <a:gd name="T46" fmla="*/ 102 w 134"/>
                  <a:gd name="T47" fmla="*/ 8 h 101"/>
                  <a:gd name="T48" fmla="*/ 102 w 134"/>
                  <a:gd name="T49" fmla="*/ 93 h 101"/>
                  <a:gd name="T50" fmla="*/ 126 w 134"/>
                  <a:gd name="T51" fmla="*/ 93 h 101"/>
                  <a:gd name="T52" fmla="*/ 110 w 134"/>
                  <a:gd name="T53" fmla="*/ 93 h 101"/>
                  <a:gd name="T54" fmla="*/ 110 w 134"/>
                  <a:gd name="T55" fmla="*/ 77 h 101"/>
                  <a:gd name="T56" fmla="*/ 126 w 134"/>
                  <a:gd name="T57" fmla="*/ 77 h 101"/>
                  <a:gd name="T58" fmla="*/ 126 w 134"/>
                  <a:gd name="T59" fmla="*/ 93 h 101"/>
                  <a:gd name="T60" fmla="*/ 126 w 134"/>
                  <a:gd name="T61" fmla="*/ 59 h 101"/>
                  <a:gd name="T62" fmla="*/ 110 w 134"/>
                  <a:gd name="T63" fmla="*/ 59 h 101"/>
                  <a:gd name="T64" fmla="*/ 110 w 134"/>
                  <a:gd name="T65" fmla="*/ 43 h 101"/>
                  <a:gd name="T66" fmla="*/ 126 w 134"/>
                  <a:gd name="T67" fmla="*/ 43 h 101"/>
                  <a:gd name="T68" fmla="*/ 126 w 134"/>
                  <a:gd name="T69" fmla="*/ 59 h 101"/>
                  <a:gd name="T70" fmla="*/ 126 w 134"/>
                  <a:gd name="T71" fmla="*/ 26 h 101"/>
                  <a:gd name="T72" fmla="*/ 110 w 134"/>
                  <a:gd name="T73" fmla="*/ 26 h 101"/>
                  <a:gd name="T74" fmla="*/ 110 w 134"/>
                  <a:gd name="T75" fmla="*/ 8 h 101"/>
                  <a:gd name="T76" fmla="*/ 126 w 134"/>
                  <a:gd name="T77" fmla="*/ 8 h 101"/>
                  <a:gd name="T78" fmla="*/ 126 w 134"/>
                  <a:gd name="T79" fmla="*/ 26 h 101"/>
                  <a:gd name="T80" fmla="*/ 51 w 134"/>
                  <a:gd name="T81" fmla="*/ 26 h 101"/>
                  <a:gd name="T82" fmla="*/ 51 w 134"/>
                  <a:gd name="T83" fmla="*/ 77 h 101"/>
                  <a:gd name="T84" fmla="*/ 84 w 134"/>
                  <a:gd name="T85" fmla="*/ 51 h 101"/>
                  <a:gd name="T86" fmla="*/ 51 w 134"/>
                  <a:gd name="T87" fmla="*/ 2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4" h="101">
                    <a:moveTo>
                      <a:pt x="0" y="0"/>
                    </a:moveTo>
                    <a:lnTo>
                      <a:pt x="0" y="101"/>
                    </a:lnTo>
                    <a:lnTo>
                      <a:pt x="134" y="101"/>
                    </a:lnTo>
                    <a:lnTo>
                      <a:pt x="134" y="0"/>
                    </a:lnTo>
                    <a:lnTo>
                      <a:pt x="0" y="0"/>
                    </a:lnTo>
                    <a:close/>
                    <a:moveTo>
                      <a:pt x="25" y="93"/>
                    </a:moveTo>
                    <a:lnTo>
                      <a:pt x="8" y="93"/>
                    </a:lnTo>
                    <a:lnTo>
                      <a:pt x="8" y="77"/>
                    </a:lnTo>
                    <a:lnTo>
                      <a:pt x="25" y="77"/>
                    </a:lnTo>
                    <a:lnTo>
                      <a:pt x="25" y="93"/>
                    </a:lnTo>
                    <a:close/>
                    <a:moveTo>
                      <a:pt x="25" y="59"/>
                    </a:moveTo>
                    <a:lnTo>
                      <a:pt x="8" y="59"/>
                    </a:lnTo>
                    <a:lnTo>
                      <a:pt x="8" y="43"/>
                    </a:lnTo>
                    <a:lnTo>
                      <a:pt x="25" y="43"/>
                    </a:lnTo>
                    <a:lnTo>
                      <a:pt x="25" y="59"/>
                    </a:lnTo>
                    <a:close/>
                    <a:moveTo>
                      <a:pt x="25" y="26"/>
                    </a:moveTo>
                    <a:lnTo>
                      <a:pt x="8" y="26"/>
                    </a:lnTo>
                    <a:lnTo>
                      <a:pt x="8" y="8"/>
                    </a:lnTo>
                    <a:lnTo>
                      <a:pt x="25" y="8"/>
                    </a:lnTo>
                    <a:lnTo>
                      <a:pt x="25" y="26"/>
                    </a:lnTo>
                    <a:close/>
                    <a:moveTo>
                      <a:pt x="102" y="93"/>
                    </a:moveTo>
                    <a:lnTo>
                      <a:pt x="35" y="93"/>
                    </a:lnTo>
                    <a:lnTo>
                      <a:pt x="35" y="8"/>
                    </a:lnTo>
                    <a:lnTo>
                      <a:pt x="102" y="8"/>
                    </a:lnTo>
                    <a:lnTo>
                      <a:pt x="102" y="93"/>
                    </a:lnTo>
                    <a:close/>
                    <a:moveTo>
                      <a:pt x="126" y="93"/>
                    </a:moveTo>
                    <a:lnTo>
                      <a:pt x="110" y="93"/>
                    </a:lnTo>
                    <a:lnTo>
                      <a:pt x="110" y="77"/>
                    </a:lnTo>
                    <a:lnTo>
                      <a:pt x="126" y="77"/>
                    </a:lnTo>
                    <a:lnTo>
                      <a:pt x="126" y="93"/>
                    </a:lnTo>
                    <a:close/>
                    <a:moveTo>
                      <a:pt x="126" y="59"/>
                    </a:moveTo>
                    <a:lnTo>
                      <a:pt x="110" y="59"/>
                    </a:lnTo>
                    <a:lnTo>
                      <a:pt x="110" y="43"/>
                    </a:lnTo>
                    <a:lnTo>
                      <a:pt x="126" y="43"/>
                    </a:lnTo>
                    <a:lnTo>
                      <a:pt x="126" y="59"/>
                    </a:lnTo>
                    <a:close/>
                    <a:moveTo>
                      <a:pt x="126" y="26"/>
                    </a:moveTo>
                    <a:lnTo>
                      <a:pt x="110" y="26"/>
                    </a:lnTo>
                    <a:lnTo>
                      <a:pt x="110" y="8"/>
                    </a:lnTo>
                    <a:lnTo>
                      <a:pt x="126" y="8"/>
                    </a:lnTo>
                    <a:lnTo>
                      <a:pt x="126" y="26"/>
                    </a:lnTo>
                    <a:close/>
                    <a:moveTo>
                      <a:pt x="51" y="26"/>
                    </a:moveTo>
                    <a:lnTo>
                      <a:pt x="51" y="77"/>
                    </a:lnTo>
                    <a:lnTo>
                      <a:pt x="84" y="51"/>
                    </a:lnTo>
                    <a:lnTo>
                      <a:pt x="51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9" name="Freeform 85">
                <a:extLst>
                  <a:ext uri="{FF2B5EF4-FFF2-40B4-BE49-F238E27FC236}">
                    <a16:creationId xmlns:a16="http://schemas.microsoft.com/office/drawing/2014/main" id="{D21B1B02-572B-4083-B85B-89AF83203F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33281" y="3027613"/>
                <a:ext cx="156586" cy="146799"/>
              </a:xfrm>
              <a:custGeom>
                <a:avLst/>
                <a:gdLst>
                  <a:gd name="T0" fmla="*/ 80 w 80"/>
                  <a:gd name="T1" fmla="*/ 29 h 75"/>
                  <a:gd name="T2" fmla="*/ 52 w 80"/>
                  <a:gd name="T3" fmla="*/ 24 h 75"/>
                  <a:gd name="T4" fmla="*/ 41 w 80"/>
                  <a:gd name="T5" fmla="*/ 0 h 75"/>
                  <a:gd name="T6" fmla="*/ 28 w 80"/>
                  <a:gd name="T7" fmla="*/ 24 h 75"/>
                  <a:gd name="T8" fmla="*/ 0 w 80"/>
                  <a:gd name="T9" fmla="*/ 29 h 75"/>
                  <a:gd name="T10" fmla="*/ 19 w 80"/>
                  <a:gd name="T11" fmla="*/ 49 h 75"/>
                  <a:gd name="T12" fmla="*/ 15 w 80"/>
                  <a:gd name="T13" fmla="*/ 75 h 75"/>
                  <a:gd name="T14" fmla="*/ 41 w 80"/>
                  <a:gd name="T15" fmla="*/ 62 h 75"/>
                  <a:gd name="T16" fmla="*/ 65 w 80"/>
                  <a:gd name="T17" fmla="*/ 75 h 75"/>
                  <a:gd name="T18" fmla="*/ 60 w 80"/>
                  <a:gd name="T19" fmla="*/ 49 h 75"/>
                  <a:gd name="T20" fmla="*/ 80 w 80"/>
                  <a:gd name="T21" fmla="*/ 29 h 75"/>
                  <a:gd name="T22" fmla="*/ 41 w 80"/>
                  <a:gd name="T23" fmla="*/ 57 h 75"/>
                  <a:gd name="T24" fmla="*/ 23 w 80"/>
                  <a:gd name="T25" fmla="*/ 65 h 75"/>
                  <a:gd name="T26" fmla="*/ 26 w 80"/>
                  <a:gd name="T27" fmla="*/ 45 h 75"/>
                  <a:gd name="T28" fmla="*/ 11 w 80"/>
                  <a:gd name="T29" fmla="*/ 32 h 75"/>
                  <a:gd name="T30" fmla="*/ 31 w 80"/>
                  <a:gd name="T31" fmla="*/ 29 h 75"/>
                  <a:gd name="T32" fmla="*/ 41 w 80"/>
                  <a:gd name="T33" fmla="*/ 11 h 75"/>
                  <a:gd name="T34" fmla="*/ 49 w 80"/>
                  <a:gd name="T35" fmla="*/ 29 h 75"/>
                  <a:gd name="T36" fmla="*/ 68 w 80"/>
                  <a:gd name="T37" fmla="*/ 32 h 75"/>
                  <a:gd name="T38" fmla="*/ 54 w 80"/>
                  <a:gd name="T39" fmla="*/ 45 h 75"/>
                  <a:gd name="T40" fmla="*/ 57 w 80"/>
                  <a:gd name="T41" fmla="*/ 65 h 75"/>
                  <a:gd name="T42" fmla="*/ 41 w 80"/>
                  <a:gd name="T43" fmla="*/ 5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" h="75">
                    <a:moveTo>
                      <a:pt x="80" y="29"/>
                    </a:moveTo>
                    <a:lnTo>
                      <a:pt x="52" y="24"/>
                    </a:lnTo>
                    <a:lnTo>
                      <a:pt x="41" y="0"/>
                    </a:lnTo>
                    <a:lnTo>
                      <a:pt x="28" y="24"/>
                    </a:lnTo>
                    <a:lnTo>
                      <a:pt x="0" y="29"/>
                    </a:lnTo>
                    <a:lnTo>
                      <a:pt x="19" y="49"/>
                    </a:lnTo>
                    <a:lnTo>
                      <a:pt x="15" y="75"/>
                    </a:lnTo>
                    <a:lnTo>
                      <a:pt x="41" y="62"/>
                    </a:lnTo>
                    <a:lnTo>
                      <a:pt x="65" y="75"/>
                    </a:lnTo>
                    <a:lnTo>
                      <a:pt x="60" y="49"/>
                    </a:lnTo>
                    <a:lnTo>
                      <a:pt x="80" y="29"/>
                    </a:lnTo>
                    <a:close/>
                    <a:moveTo>
                      <a:pt x="41" y="57"/>
                    </a:moveTo>
                    <a:lnTo>
                      <a:pt x="23" y="65"/>
                    </a:lnTo>
                    <a:lnTo>
                      <a:pt x="26" y="45"/>
                    </a:lnTo>
                    <a:lnTo>
                      <a:pt x="11" y="32"/>
                    </a:lnTo>
                    <a:lnTo>
                      <a:pt x="31" y="29"/>
                    </a:lnTo>
                    <a:lnTo>
                      <a:pt x="41" y="11"/>
                    </a:lnTo>
                    <a:lnTo>
                      <a:pt x="49" y="29"/>
                    </a:lnTo>
                    <a:lnTo>
                      <a:pt x="68" y="32"/>
                    </a:lnTo>
                    <a:lnTo>
                      <a:pt x="54" y="45"/>
                    </a:lnTo>
                    <a:lnTo>
                      <a:pt x="57" y="65"/>
                    </a:lnTo>
                    <a:lnTo>
                      <a:pt x="41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0" name="Freeform 86">
                <a:extLst>
                  <a:ext uri="{FF2B5EF4-FFF2-40B4-BE49-F238E27FC236}">
                    <a16:creationId xmlns:a16="http://schemas.microsoft.com/office/drawing/2014/main" id="{0564CB41-BA20-48C2-A666-833F54435C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18503" y="1526343"/>
                <a:ext cx="191818" cy="207477"/>
              </a:xfrm>
              <a:custGeom>
                <a:avLst/>
                <a:gdLst>
                  <a:gd name="T0" fmla="*/ 48 w 60"/>
                  <a:gd name="T1" fmla="*/ 11 h 65"/>
                  <a:gd name="T2" fmla="*/ 60 w 60"/>
                  <a:gd name="T3" fmla="*/ 6 h 65"/>
                  <a:gd name="T4" fmla="*/ 60 w 60"/>
                  <a:gd name="T5" fmla="*/ 44 h 65"/>
                  <a:gd name="T6" fmla="*/ 48 w 60"/>
                  <a:gd name="T7" fmla="*/ 48 h 65"/>
                  <a:gd name="T8" fmla="*/ 36 w 60"/>
                  <a:gd name="T9" fmla="*/ 45 h 65"/>
                  <a:gd name="T10" fmla="*/ 24 w 60"/>
                  <a:gd name="T11" fmla="*/ 41 h 65"/>
                  <a:gd name="T12" fmla="*/ 12 w 60"/>
                  <a:gd name="T13" fmla="*/ 46 h 65"/>
                  <a:gd name="T14" fmla="*/ 12 w 60"/>
                  <a:gd name="T15" fmla="*/ 8 h 65"/>
                  <a:gd name="T16" fmla="*/ 24 w 60"/>
                  <a:gd name="T17" fmla="*/ 4 h 65"/>
                  <a:gd name="T18" fmla="*/ 36 w 60"/>
                  <a:gd name="T19" fmla="*/ 7 h 65"/>
                  <a:gd name="T20" fmla="*/ 48 w 60"/>
                  <a:gd name="T21" fmla="*/ 11 h 65"/>
                  <a:gd name="T22" fmla="*/ 4 w 60"/>
                  <a:gd name="T23" fmla="*/ 0 h 65"/>
                  <a:gd name="T24" fmla="*/ 8 w 60"/>
                  <a:gd name="T25" fmla="*/ 4 h 65"/>
                  <a:gd name="T26" fmla="*/ 8 w 60"/>
                  <a:gd name="T27" fmla="*/ 65 h 65"/>
                  <a:gd name="T28" fmla="*/ 0 w 60"/>
                  <a:gd name="T29" fmla="*/ 65 h 65"/>
                  <a:gd name="T30" fmla="*/ 0 w 60"/>
                  <a:gd name="T31" fmla="*/ 4 h 65"/>
                  <a:gd name="T32" fmla="*/ 4 w 60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5">
                    <a:moveTo>
                      <a:pt x="48" y="11"/>
                    </a:moveTo>
                    <a:cubicBezTo>
                      <a:pt x="53" y="11"/>
                      <a:pt x="58" y="8"/>
                      <a:pt x="60" y="6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58" y="46"/>
                      <a:pt x="53" y="48"/>
                      <a:pt x="48" y="48"/>
                    </a:cubicBezTo>
                    <a:cubicBezTo>
                      <a:pt x="43" y="48"/>
                      <a:pt x="39" y="47"/>
                      <a:pt x="36" y="45"/>
                    </a:cubicBezTo>
                    <a:cubicBezTo>
                      <a:pt x="33" y="43"/>
                      <a:pt x="29" y="41"/>
                      <a:pt x="24" y="41"/>
                    </a:cubicBezTo>
                    <a:cubicBezTo>
                      <a:pt x="19" y="41"/>
                      <a:pt x="15" y="44"/>
                      <a:pt x="12" y="4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5" y="6"/>
                      <a:pt x="19" y="4"/>
                      <a:pt x="24" y="4"/>
                    </a:cubicBezTo>
                    <a:cubicBezTo>
                      <a:pt x="29" y="4"/>
                      <a:pt x="33" y="5"/>
                      <a:pt x="36" y="7"/>
                    </a:cubicBezTo>
                    <a:cubicBezTo>
                      <a:pt x="39" y="9"/>
                      <a:pt x="43" y="11"/>
                      <a:pt x="48" y="11"/>
                    </a:cubicBezTo>
                    <a:close/>
                    <a:moveTo>
                      <a:pt x="4" y="0"/>
                    </a:moveTo>
                    <a:cubicBezTo>
                      <a:pt x="6" y="0"/>
                      <a:pt x="8" y="1"/>
                      <a:pt x="8" y="4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1" name="Freeform 87">
                <a:extLst>
                  <a:ext uri="{FF2B5EF4-FFF2-40B4-BE49-F238E27FC236}">
                    <a16:creationId xmlns:a16="http://schemas.microsoft.com/office/drawing/2014/main" id="{DC1C2CBC-D3ED-406F-80B5-9D399BCFE0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75795" y="1424562"/>
                <a:ext cx="203562" cy="207477"/>
              </a:xfrm>
              <a:custGeom>
                <a:avLst/>
                <a:gdLst>
                  <a:gd name="T0" fmla="*/ 54 w 64"/>
                  <a:gd name="T1" fmla="*/ 0 h 65"/>
                  <a:gd name="T2" fmla="*/ 44 w 64"/>
                  <a:gd name="T3" fmla="*/ 11 h 65"/>
                  <a:gd name="T4" fmla="*/ 44 w 64"/>
                  <a:gd name="T5" fmla="*/ 41 h 65"/>
                  <a:gd name="T6" fmla="*/ 52 w 64"/>
                  <a:gd name="T7" fmla="*/ 41 h 65"/>
                  <a:gd name="T8" fmla="*/ 52 w 64"/>
                  <a:gd name="T9" fmla="*/ 65 h 65"/>
                  <a:gd name="T10" fmla="*/ 64 w 64"/>
                  <a:gd name="T11" fmla="*/ 65 h 65"/>
                  <a:gd name="T12" fmla="*/ 64 w 64"/>
                  <a:gd name="T13" fmla="*/ 11 h 65"/>
                  <a:gd name="T14" fmla="*/ 54 w 64"/>
                  <a:gd name="T15" fmla="*/ 0 h 65"/>
                  <a:gd name="T16" fmla="*/ 26 w 64"/>
                  <a:gd name="T17" fmla="*/ 0 h 65"/>
                  <a:gd name="T18" fmla="*/ 24 w 64"/>
                  <a:gd name="T19" fmla="*/ 2 h 65"/>
                  <a:gd name="T20" fmla="*/ 24 w 64"/>
                  <a:gd name="T21" fmla="*/ 17 h 65"/>
                  <a:gd name="T22" fmla="*/ 22 w 64"/>
                  <a:gd name="T23" fmla="*/ 18 h 65"/>
                  <a:gd name="T24" fmla="*/ 20 w 64"/>
                  <a:gd name="T25" fmla="*/ 17 h 65"/>
                  <a:gd name="T26" fmla="*/ 20 w 64"/>
                  <a:gd name="T27" fmla="*/ 2 h 65"/>
                  <a:gd name="T28" fmla="*/ 18 w 64"/>
                  <a:gd name="T29" fmla="*/ 0 h 65"/>
                  <a:gd name="T30" fmla="*/ 16 w 64"/>
                  <a:gd name="T31" fmla="*/ 2 h 65"/>
                  <a:gd name="T32" fmla="*/ 16 w 64"/>
                  <a:gd name="T33" fmla="*/ 17 h 65"/>
                  <a:gd name="T34" fmla="*/ 14 w 64"/>
                  <a:gd name="T35" fmla="*/ 18 h 65"/>
                  <a:gd name="T36" fmla="*/ 12 w 64"/>
                  <a:gd name="T37" fmla="*/ 17 h 65"/>
                  <a:gd name="T38" fmla="*/ 12 w 64"/>
                  <a:gd name="T39" fmla="*/ 2 h 65"/>
                  <a:gd name="T40" fmla="*/ 10 w 64"/>
                  <a:gd name="T41" fmla="*/ 0 h 65"/>
                  <a:gd name="T42" fmla="*/ 8 w 64"/>
                  <a:gd name="T43" fmla="*/ 2 h 65"/>
                  <a:gd name="T44" fmla="*/ 8 w 64"/>
                  <a:gd name="T45" fmla="*/ 17 h 65"/>
                  <a:gd name="T46" fmla="*/ 6 w 64"/>
                  <a:gd name="T47" fmla="*/ 18 h 65"/>
                  <a:gd name="T48" fmla="*/ 4 w 64"/>
                  <a:gd name="T49" fmla="*/ 17 h 65"/>
                  <a:gd name="T50" fmla="*/ 4 w 64"/>
                  <a:gd name="T51" fmla="*/ 2 h 65"/>
                  <a:gd name="T52" fmla="*/ 2 w 64"/>
                  <a:gd name="T53" fmla="*/ 0 h 65"/>
                  <a:gd name="T54" fmla="*/ 0 w 64"/>
                  <a:gd name="T55" fmla="*/ 2 h 65"/>
                  <a:gd name="T56" fmla="*/ 0 w 64"/>
                  <a:gd name="T57" fmla="*/ 17 h 65"/>
                  <a:gd name="T58" fmla="*/ 0 w 64"/>
                  <a:gd name="T59" fmla="*/ 21 h 65"/>
                  <a:gd name="T60" fmla="*/ 3 w 64"/>
                  <a:gd name="T61" fmla="*/ 25 h 65"/>
                  <a:gd name="T62" fmla="*/ 8 w 64"/>
                  <a:gd name="T63" fmla="*/ 33 h 65"/>
                  <a:gd name="T64" fmla="*/ 8 w 64"/>
                  <a:gd name="T65" fmla="*/ 65 h 65"/>
                  <a:gd name="T66" fmla="*/ 20 w 64"/>
                  <a:gd name="T67" fmla="*/ 65 h 65"/>
                  <a:gd name="T68" fmla="*/ 20 w 64"/>
                  <a:gd name="T69" fmla="*/ 33 h 65"/>
                  <a:gd name="T70" fmla="*/ 25 w 64"/>
                  <a:gd name="T71" fmla="*/ 25 h 65"/>
                  <a:gd name="T72" fmla="*/ 28 w 64"/>
                  <a:gd name="T73" fmla="*/ 21 h 65"/>
                  <a:gd name="T74" fmla="*/ 28 w 64"/>
                  <a:gd name="T75" fmla="*/ 17 h 65"/>
                  <a:gd name="T76" fmla="*/ 28 w 64"/>
                  <a:gd name="T77" fmla="*/ 2 h 65"/>
                  <a:gd name="T78" fmla="*/ 26 w 64"/>
                  <a:gd name="T7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" h="65">
                    <a:moveTo>
                      <a:pt x="54" y="0"/>
                    </a:moveTo>
                    <a:cubicBezTo>
                      <a:pt x="49" y="0"/>
                      <a:pt x="44" y="5"/>
                      <a:pt x="44" y="1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64" y="65"/>
                      <a:pt x="64" y="65"/>
                      <a:pt x="64" y="6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5"/>
                      <a:pt x="60" y="0"/>
                      <a:pt x="54" y="0"/>
                    </a:cubicBezTo>
                    <a:close/>
                    <a:moveTo>
                      <a:pt x="26" y="0"/>
                    </a:moveTo>
                    <a:cubicBezTo>
                      <a:pt x="25" y="0"/>
                      <a:pt x="24" y="1"/>
                      <a:pt x="24" y="2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1" y="18"/>
                      <a:pt x="20" y="17"/>
                      <a:pt x="20" y="1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ubicBezTo>
                      <a:pt x="17" y="0"/>
                      <a:pt x="16" y="1"/>
                      <a:pt x="16" y="2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8"/>
                      <a:pt x="14" y="18"/>
                    </a:cubicBezTo>
                    <a:cubicBezTo>
                      <a:pt x="13" y="18"/>
                      <a:pt x="12" y="17"/>
                      <a:pt x="12" y="1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8"/>
                      <a:pt x="6" y="18"/>
                    </a:cubicBezTo>
                    <a:cubicBezTo>
                      <a:pt x="5" y="18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3"/>
                      <a:pt x="3" y="25"/>
                    </a:cubicBezTo>
                    <a:cubicBezTo>
                      <a:pt x="5" y="26"/>
                      <a:pt x="8" y="28"/>
                      <a:pt x="8" y="33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6"/>
                      <a:pt x="25" y="25"/>
                    </a:cubicBezTo>
                    <a:cubicBezTo>
                      <a:pt x="26" y="23"/>
                      <a:pt x="28" y="22"/>
                      <a:pt x="28" y="2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2" name="Freeform 88">
                <a:extLst>
                  <a:ext uri="{FF2B5EF4-FFF2-40B4-BE49-F238E27FC236}">
                    <a16:creationId xmlns:a16="http://schemas.microsoft.com/office/drawing/2014/main" id="{C5B4A7A9-A53B-4543-86DD-18033639F4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77048" y="3327085"/>
                <a:ext cx="236837" cy="266197"/>
              </a:xfrm>
              <a:custGeom>
                <a:avLst/>
                <a:gdLst>
                  <a:gd name="T0" fmla="*/ 58 w 74"/>
                  <a:gd name="T1" fmla="*/ 25 h 83"/>
                  <a:gd name="T2" fmla="*/ 63 w 74"/>
                  <a:gd name="T3" fmla="*/ 22 h 83"/>
                  <a:gd name="T4" fmla="*/ 68 w 74"/>
                  <a:gd name="T5" fmla="*/ 12 h 83"/>
                  <a:gd name="T6" fmla="*/ 65 w 74"/>
                  <a:gd name="T7" fmla="*/ 3 h 83"/>
                  <a:gd name="T8" fmla="*/ 58 w 74"/>
                  <a:gd name="T9" fmla="*/ 0 h 83"/>
                  <a:gd name="T10" fmla="*/ 46 w 74"/>
                  <a:gd name="T11" fmla="*/ 6 h 83"/>
                  <a:gd name="T12" fmla="*/ 36 w 74"/>
                  <a:gd name="T13" fmla="*/ 24 h 83"/>
                  <a:gd name="T14" fmla="*/ 27 w 74"/>
                  <a:gd name="T15" fmla="*/ 6 h 83"/>
                  <a:gd name="T16" fmla="*/ 18 w 74"/>
                  <a:gd name="T17" fmla="*/ 2 h 83"/>
                  <a:gd name="T18" fmla="*/ 11 w 74"/>
                  <a:gd name="T19" fmla="*/ 5 h 83"/>
                  <a:gd name="T20" fmla="*/ 12 w 74"/>
                  <a:gd name="T21" fmla="*/ 21 h 83"/>
                  <a:gd name="T22" fmla="*/ 18 w 74"/>
                  <a:gd name="T23" fmla="*/ 25 h 83"/>
                  <a:gd name="T24" fmla="*/ 0 w 74"/>
                  <a:gd name="T25" fmla="*/ 25 h 83"/>
                  <a:gd name="T26" fmla="*/ 0 w 74"/>
                  <a:gd name="T27" fmla="*/ 47 h 83"/>
                  <a:gd name="T28" fmla="*/ 6 w 74"/>
                  <a:gd name="T29" fmla="*/ 47 h 83"/>
                  <a:gd name="T30" fmla="*/ 6 w 74"/>
                  <a:gd name="T31" fmla="*/ 83 h 83"/>
                  <a:gd name="T32" fmla="*/ 69 w 74"/>
                  <a:gd name="T33" fmla="*/ 83 h 83"/>
                  <a:gd name="T34" fmla="*/ 69 w 74"/>
                  <a:gd name="T35" fmla="*/ 47 h 83"/>
                  <a:gd name="T36" fmla="*/ 74 w 74"/>
                  <a:gd name="T37" fmla="*/ 47 h 83"/>
                  <a:gd name="T38" fmla="*/ 74 w 74"/>
                  <a:gd name="T39" fmla="*/ 25 h 83"/>
                  <a:gd name="T40" fmla="*/ 58 w 74"/>
                  <a:gd name="T41" fmla="*/ 25 h 83"/>
                  <a:gd name="T42" fmla="*/ 50 w 74"/>
                  <a:gd name="T43" fmla="*/ 10 h 83"/>
                  <a:gd name="T44" fmla="*/ 58 w 74"/>
                  <a:gd name="T45" fmla="*/ 6 h 83"/>
                  <a:gd name="T46" fmla="*/ 61 w 74"/>
                  <a:gd name="T47" fmla="*/ 7 h 83"/>
                  <a:gd name="T48" fmla="*/ 59 w 74"/>
                  <a:gd name="T49" fmla="*/ 18 h 83"/>
                  <a:gd name="T50" fmla="*/ 46 w 74"/>
                  <a:gd name="T51" fmla="*/ 25 h 83"/>
                  <a:gd name="T52" fmla="*/ 42 w 74"/>
                  <a:gd name="T53" fmla="*/ 25 h 83"/>
                  <a:gd name="T54" fmla="*/ 50 w 74"/>
                  <a:gd name="T55" fmla="*/ 10 h 83"/>
                  <a:gd name="T56" fmla="*/ 14 w 74"/>
                  <a:gd name="T57" fmla="*/ 12 h 83"/>
                  <a:gd name="T58" fmla="*/ 15 w 74"/>
                  <a:gd name="T59" fmla="*/ 9 h 83"/>
                  <a:gd name="T60" fmla="*/ 18 w 74"/>
                  <a:gd name="T61" fmla="*/ 8 h 83"/>
                  <a:gd name="T62" fmla="*/ 18 w 74"/>
                  <a:gd name="T63" fmla="*/ 8 h 83"/>
                  <a:gd name="T64" fmla="*/ 23 w 74"/>
                  <a:gd name="T65" fmla="*/ 10 h 83"/>
                  <a:gd name="T66" fmla="*/ 30 w 74"/>
                  <a:gd name="T67" fmla="*/ 23 h 83"/>
                  <a:gd name="T68" fmla="*/ 30 w 74"/>
                  <a:gd name="T69" fmla="*/ 24 h 83"/>
                  <a:gd name="T70" fmla="*/ 29 w 74"/>
                  <a:gd name="T71" fmla="*/ 24 h 83"/>
                  <a:gd name="T72" fmla="*/ 17 w 74"/>
                  <a:gd name="T73" fmla="*/ 17 h 83"/>
                  <a:gd name="T74" fmla="*/ 14 w 74"/>
                  <a:gd name="T75" fmla="*/ 12 h 83"/>
                  <a:gd name="T76" fmla="*/ 32 w 74"/>
                  <a:gd name="T77" fmla="*/ 78 h 83"/>
                  <a:gd name="T78" fmla="*/ 11 w 74"/>
                  <a:gd name="T79" fmla="*/ 78 h 83"/>
                  <a:gd name="T80" fmla="*/ 11 w 74"/>
                  <a:gd name="T81" fmla="*/ 44 h 83"/>
                  <a:gd name="T82" fmla="*/ 32 w 74"/>
                  <a:gd name="T83" fmla="*/ 44 h 83"/>
                  <a:gd name="T84" fmla="*/ 32 w 74"/>
                  <a:gd name="T85" fmla="*/ 78 h 83"/>
                  <a:gd name="T86" fmla="*/ 32 w 74"/>
                  <a:gd name="T87" fmla="*/ 41 h 83"/>
                  <a:gd name="T88" fmla="*/ 6 w 74"/>
                  <a:gd name="T89" fmla="*/ 41 h 83"/>
                  <a:gd name="T90" fmla="*/ 6 w 74"/>
                  <a:gd name="T91" fmla="*/ 31 h 83"/>
                  <a:gd name="T92" fmla="*/ 32 w 74"/>
                  <a:gd name="T93" fmla="*/ 31 h 83"/>
                  <a:gd name="T94" fmla="*/ 32 w 74"/>
                  <a:gd name="T95" fmla="*/ 41 h 83"/>
                  <a:gd name="T96" fmla="*/ 63 w 74"/>
                  <a:gd name="T97" fmla="*/ 78 h 83"/>
                  <a:gd name="T98" fmla="*/ 42 w 74"/>
                  <a:gd name="T99" fmla="*/ 78 h 83"/>
                  <a:gd name="T100" fmla="*/ 42 w 74"/>
                  <a:gd name="T101" fmla="*/ 44 h 83"/>
                  <a:gd name="T102" fmla="*/ 63 w 74"/>
                  <a:gd name="T103" fmla="*/ 44 h 83"/>
                  <a:gd name="T104" fmla="*/ 63 w 74"/>
                  <a:gd name="T105" fmla="*/ 78 h 83"/>
                  <a:gd name="T106" fmla="*/ 69 w 74"/>
                  <a:gd name="T107" fmla="*/ 41 h 83"/>
                  <a:gd name="T108" fmla="*/ 42 w 74"/>
                  <a:gd name="T109" fmla="*/ 41 h 83"/>
                  <a:gd name="T110" fmla="*/ 42 w 74"/>
                  <a:gd name="T111" fmla="*/ 31 h 83"/>
                  <a:gd name="T112" fmla="*/ 69 w 74"/>
                  <a:gd name="T113" fmla="*/ 31 h 83"/>
                  <a:gd name="T114" fmla="*/ 69 w 74"/>
                  <a:gd name="T115" fmla="*/ 4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" h="83">
                    <a:moveTo>
                      <a:pt x="58" y="25"/>
                    </a:moveTo>
                    <a:cubicBezTo>
                      <a:pt x="60" y="24"/>
                      <a:pt x="61" y="23"/>
                      <a:pt x="63" y="22"/>
                    </a:cubicBezTo>
                    <a:cubicBezTo>
                      <a:pt x="65" y="19"/>
                      <a:pt x="67" y="16"/>
                      <a:pt x="68" y="12"/>
                    </a:cubicBezTo>
                    <a:cubicBezTo>
                      <a:pt x="69" y="9"/>
                      <a:pt x="68" y="5"/>
                      <a:pt x="65" y="3"/>
                    </a:cubicBezTo>
                    <a:cubicBezTo>
                      <a:pt x="63" y="1"/>
                      <a:pt x="61" y="0"/>
                      <a:pt x="58" y="0"/>
                    </a:cubicBezTo>
                    <a:cubicBezTo>
                      <a:pt x="54" y="0"/>
                      <a:pt x="50" y="2"/>
                      <a:pt x="46" y="6"/>
                    </a:cubicBezTo>
                    <a:cubicBezTo>
                      <a:pt x="41" y="11"/>
                      <a:pt x="38" y="19"/>
                      <a:pt x="36" y="24"/>
                    </a:cubicBezTo>
                    <a:cubicBezTo>
                      <a:pt x="35" y="19"/>
                      <a:pt x="32" y="11"/>
                      <a:pt x="27" y="6"/>
                    </a:cubicBezTo>
                    <a:cubicBezTo>
                      <a:pt x="25" y="4"/>
                      <a:pt x="21" y="2"/>
                      <a:pt x="18" y="2"/>
                    </a:cubicBezTo>
                    <a:cubicBezTo>
                      <a:pt x="15" y="2"/>
                      <a:pt x="13" y="3"/>
                      <a:pt x="11" y="5"/>
                    </a:cubicBezTo>
                    <a:cubicBezTo>
                      <a:pt x="7" y="9"/>
                      <a:pt x="8" y="16"/>
                      <a:pt x="12" y="21"/>
                    </a:cubicBezTo>
                    <a:cubicBezTo>
                      <a:pt x="14" y="23"/>
                      <a:pt x="16" y="24"/>
                      <a:pt x="18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74" y="25"/>
                      <a:pt x="74" y="25"/>
                      <a:pt x="74" y="25"/>
                    </a:cubicBezTo>
                    <a:lnTo>
                      <a:pt x="58" y="25"/>
                    </a:lnTo>
                    <a:close/>
                    <a:moveTo>
                      <a:pt x="50" y="10"/>
                    </a:moveTo>
                    <a:cubicBezTo>
                      <a:pt x="53" y="7"/>
                      <a:pt x="56" y="6"/>
                      <a:pt x="58" y="6"/>
                    </a:cubicBezTo>
                    <a:cubicBezTo>
                      <a:pt x="59" y="6"/>
                      <a:pt x="60" y="6"/>
                      <a:pt x="61" y="7"/>
                    </a:cubicBezTo>
                    <a:cubicBezTo>
                      <a:pt x="63" y="9"/>
                      <a:pt x="62" y="14"/>
                      <a:pt x="59" y="18"/>
                    </a:cubicBezTo>
                    <a:cubicBezTo>
                      <a:pt x="55" y="21"/>
                      <a:pt x="50" y="24"/>
                      <a:pt x="46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3" y="21"/>
                      <a:pt x="46" y="14"/>
                      <a:pt x="50" y="10"/>
                    </a:cubicBezTo>
                    <a:close/>
                    <a:moveTo>
                      <a:pt x="14" y="12"/>
                    </a:moveTo>
                    <a:cubicBezTo>
                      <a:pt x="14" y="12"/>
                      <a:pt x="14" y="10"/>
                      <a:pt x="15" y="9"/>
                    </a:cubicBezTo>
                    <a:cubicBezTo>
                      <a:pt x="16" y="8"/>
                      <a:pt x="17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0" y="8"/>
                      <a:pt x="22" y="9"/>
                      <a:pt x="23" y="10"/>
                    </a:cubicBezTo>
                    <a:cubicBezTo>
                      <a:pt x="26" y="13"/>
                      <a:pt x="28" y="18"/>
                      <a:pt x="30" y="23"/>
                    </a:cubicBezTo>
                    <a:cubicBezTo>
                      <a:pt x="30" y="23"/>
                      <a:pt x="30" y="24"/>
                      <a:pt x="30" y="24"/>
                    </a:cubicBezTo>
                    <a:cubicBezTo>
                      <a:pt x="30" y="24"/>
                      <a:pt x="29" y="24"/>
                      <a:pt x="29" y="24"/>
                    </a:cubicBezTo>
                    <a:cubicBezTo>
                      <a:pt x="24" y="22"/>
                      <a:pt x="19" y="20"/>
                      <a:pt x="17" y="17"/>
                    </a:cubicBezTo>
                    <a:cubicBezTo>
                      <a:pt x="15" y="16"/>
                      <a:pt x="14" y="14"/>
                      <a:pt x="14" y="12"/>
                    </a:cubicBezTo>
                    <a:close/>
                    <a:moveTo>
                      <a:pt x="32" y="78"/>
                    </a:move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32" y="78"/>
                    </a:lnTo>
                    <a:close/>
                    <a:moveTo>
                      <a:pt x="32" y="41"/>
                    </a:moveTo>
                    <a:cubicBezTo>
                      <a:pt x="6" y="41"/>
                      <a:pt x="6" y="41"/>
                      <a:pt x="6" y="4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32" y="31"/>
                      <a:pt x="32" y="31"/>
                      <a:pt x="32" y="31"/>
                    </a:cubicBezTo>
                    <a:lnTo>
                      <a:pt x="32" y="41"/>
                    </a:lnTo>
                    <a:close/>
                    <a:moveTo>
                      <a:pt x="63" y="78"/>
                    </a:move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63" y="44"/>
                      <a:pt x="63" y="44"/>
                      <a:pt x="63" y="44"/>
                    </a:cubicBezTo>
                    <a:lnTo>
                      <a:pt x="63" y="78"/>
                    </a:lnTo>
                    <a:close/>
                    <a:moveTo>
                      <a:pt x="69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69" y="31"/>
                      <a:pt x="69" y="31"/>
                      <a:pt x="69" y="31"/>
                    </a:cubicBezTo>
                    <a:lnTo>
                      <a:pt x="69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3" name="Freeform 89">
                <a:extLst>
                  <a:ext uri="{FF2B5EF4-FFF2-40B4-BE49-F238E27FC236}">
                    <a16:creationId xmlns:a16="http://schemas.microsoft.com/office/drawing/2014/main" id="{663B4FD0-BC17-41E8-ACB2-BA371C1DA6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06584" y="4526927"/>
                <a:ext cx="246623" cy="201604"/>
              </a:xfrm>
              <a:custGeom>
                <a:avLst/>
                <a:gdLst>
                  <a:gd name="T0" fmla="*/ 1 w 77"/>
                  <a:gd name="T1" fmla="*/ 42 h 63"/>
                  <a:gd name="T2" fmla="*/ 8 w 77"/>
                  <a:gd name="T3" fmla="*/ 55 h 63"/>
                  <a:gd name="T4" fmla="*/ 21 w 77"/>
                  <a:gd name="T5" fmla="*/ 61 h 63"/>
                  <a:gd name="T6" fmla="*/ 38 w 77"/>
                  <a:gd name="T7" fmla="*/ 63 h 63"/>
                  <a:gd name="T8" fmla="*/ 56 w 77"/>
                  <a:gd name="T9" fmla="*/ 61 h 63"/>
                  <a:gd name="T10" fmla="*/ 69 w 77"/>
                  <a:gd name="T11" fmla="*/ 55 h 63"/>
                  <a:gd name="T12" fmla="*/ 76 w 77"/>
                  <a:gd name="T13" fmla="*/ 42 h 63"/>
                  <a:gd name="T14" fmla="*/ 71 w 77"/>
                  <a:gd name="T15" fmla="*/ 16 h 63"/>
                  <a:gd name="T16" fmla="*/ 72 w 77"/>
                  <a:gd name="T17" fmla="*/ 11 h 63"/>
                  <a:gd name="T18" fmla="*/ 70 w 77"/>
                  <a:gd name="T19" fmla="*/ 0 h 63"/>
                  <a:gd name="T20" fmla="*/ 67 w 77"/>
                  <a:gd name="T21" fmla="*/ 0 h 63"/>
                  <a:gd name="T22" fmla="*/ 60 w 77"/>
                  <a:gd name="T23" fmla="*/ 3 h 63"/>
                  <a:gd name="T24" fmla="*/ 38 w 77"/>
                  <a:gd name="T25" fmla="*/ 5 h 63"/>
                  <a:gd name="T26" fmla="*/ 17 w 77"/>
                  <a:gd name="T27" fmla="*/ 3 h 63"/>
                  <a:gd name="T28" fmla="*/ 9 w 77"/>
                  <a:gd name="T29" fmla="*/ 0 h 63"/>
                  <a:gd name="T30" fmla="*/ 7 w 77"/>
                  <a:gd name="T31" fmla="*/ 0 h 63"/>
                  <a:gd name="T32" fmla="*/ 5 w 77"/>
                  <a:gd name="T33" fmla="*/ 11 h 63"/>
                  <a:gd name="T34" fmla="*/ 6 w 77"/>
                  <a:gd name="T35" fmla="*/ 16 h 63"/>
                  <a:gd name="T36" fmla="*/ 9 w 77"/>
                  <a:gd name="T37" fmla="*/ 42 h 63"/>
                  <a:gd name="T38" fmla="*/ 18 w 77"/>
                  <a:gd name="T39" fmla="*/ 30 h 63"/>
                  <a:gd name="T40" fmla="*/ 27 w 77"/>
                  <a:gd name="T41" fmla="*/ 29 h 63"/>
                  <a:gd name="T42" fmla="*/ 38 w 77"/>
                  <a:gd name="T43" fmla="*/ 30 h 63"/>
                  <a:gd name="T44" fmla="*/ 49 w 77"/>
                  <a:gd name="T45" fmla="*/ 29 h 63"/>
                  <a:gd name="T46" fmla="*/ 59 w 77"/>
                  <a:gd name="T47" fmla="*/ 30 h 63"/>
                  <a:gd name="T48" fmla="*/ 67 w 77"/>
                  <a:gd name="T49" fmla="*/ 42 h 63"/>
                  <a:gd name="T50" fmla="*/ 64 w 77"/>
                  <a:gd name="T51" fmla="*/ 52 h 63"/>
                  <a:gd name="T52" fmla="*/ 56 w 77"/>
                  <a:gd name="T53" fmla="*/ 57 h 63"/>
                  <a:gd name="T54" fmla="*/ 45 w 77"/>
                  <a:gd name="T55" fmla="*/ 58 h 63"/>
                  <a:gd name="T56" fmla="*/ 31 w 77"/>
                  <a:gd name="T57" fmla="*/ 58 h 63"/>
                  <a:gd name="T58" fmla="*/ 20 w 77"/>
                  <a:gd name="T59" fmla="*/ 57 h 63"/>
                  <a:gd name="T60" fmla="*/ 12 w 77"/>
                  <a:gd name="T61" fmla="*/ 52 h 63"/>
                  <a:gd name="T62" fmla="*/ 9 w 77"/>
                  <a:gd name="T63" fmla="*/ 42 h 63"/>
                  <a:gd name="T64" fmla="*/ 53 w 77"/>
                  <a:gd name="T65" fmla="*/ 48 h 63"/>
                  <a:gd name="T66" fmla="*/ 53 w 77"/>
                  <a:gd name="T67" fmla="*/ 34 h 63"/>
                  <a:gd name="T68" fmla="*/ 19 w 77"/>
                  <a:gd name="T69" fmla="*/ 41 h 63"/>
                  <a:gd name="T70" fmla="*/ 29 w 77"/>
                  <a:gd name="T71" fmla="*/ 41 h 63"/>
                  <a:gd name="T72" fmla="*/ 19 w 77"/>
                  <a:gd name="T73" fmla="*/ 4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7" h="63">
                    <a:moveTo>
                      <a:pt x="0" y="33"/>
                    </a:moveTo>
                    <a:cubicBezTo>
                      <a:pt x="0" y="36"/>
                      <a:pt x="0" y="39"/>
                      <a:pt x="1" y="42"/>
                    </a:cubicBezTo>
                    <a:cubicBezTo>
                      <a:pt x="1" y="45"/>
                      <a:pt x="2" y="47"/>
                      <a:pt x="3" y="49"/>
                    </a:cubicBezTo>
                    <a:cubicBezTo>
                      <a:pt x="5" y="51"/>
                      <a:pt x="6" y="53"/>
                      <a:pt x="8" y="55"/>
                    </a:cubicBezTo>
                    <a:cubicBezTo>
                      <a:pt x="10" y="56"/>
                      <a:pt x="12" y="58"/>
                      <a:pt x="14" y="59"/>
                    </a:cubicBezTo>
                    <a:cubicBezTo>
                      <a:pt x="16" y="60"/>
                      <a:pt x="18" y="61"/>
                      <a:pt x="21" y="61"/>
                    </a:cubicBezTo>
                    <a:cubicBezTo>
                      <a:pt x="23" y="62"/>
                      <a:pt x="26" y="62"/>
                      <a:pt x="29" y="63"/>
                    </a:cubicBezTo>
                    <a:cubicBezTo>
                      <a:pt x="32" y="63"/>
                      <a:pt x="35" y="63"/>
                      <a:pt x="38" y="63"/>
                    </a:cubicBezTo>
                    <a:cubicBezTo>
                      <a:pt x="42" y="63"/>
                      <a:pt x="45" y="63"/>
                      <a:pt x="47" y="63"/>
                    </a:cubicBezTo>
                    <a:cubicBezTo>
                      <a:pt x="50" y="62"/>
                      <a:pt x="53" y="62"/>
                      <a:pt x="56" y="61"/>
                    </a:cubicBezTo>
                    <a:cubicBezTo>
                      <a:pt x="58" y="61"/>
                      <a:pt x="61" y="60"/>
                      <a:pt x="63" y="59"/>
                    </a:cubicBezTo>
                    <a:cubicBezTo>
                      <a:pt x="65" y="58"/>
                      <a:pt x="67" y="56"/>
                      <a:pt x="69" y="55"/>
                    </a:cubicBezTo>
                    <a:cubicBezTo>
                      <a:pt x="71" y="53"/>
                      <a:pt x="72" y="51"/>
                      <a:pt x="73" y="49"/>
                    </a:cubicBezTo>
                    <a:cubicBezTo>
                      <a:pt x="74" y="47"/>
                      <a:pt x="75" y="45"/>
                      <a:pt x="76" y="42"/>
                    </a:cubicBezTo>
                    <a:cubicBezTo>
                      <a:pt x="77" y="39"/>
                      <a:pt x="77" y="36"/>
                      <a:pt x="77" y="33"/>
                    </a:cubicBezTo>
                    <a:cubicBezTo>
                      <a:pt x="77" y="26"/>
                      <a:pt x="75" y="21"/>
                      <a:pt x="71" y="16"/>
                    </a:cubicBezTo>
                    <a:cubicBezTo>
                      <a:pt x="71" y="16"/>
                      <a:pt x="71" y="15"/>
                      <a:pt x="71" y="14"/>
                    </a:cubicBezTo>
                    <a:cubicBezTo>
                      <a:pt x="71" y="13"/>
                      <a:pt x="72" y="12"/>
                      <a:pt x="72" y="11"/>
                    </a:cubicBezTo>
                    <a:cubicBezTo>
                      <a:pt x="72" y="10"/>
                      <a:pt x="72" y="8"/>
                      <a:pt x="72" y="6"/>
                    </a:cubicBezTo>
                    <a:cubicBezTo>
                      <a:pt x="71" y="4"/>
                      <a:pt x="71" y="2"/>
                      <a:pt x="70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67" y="0"/>
                      <a:pt x="65" y="1"/>
                      <a:pt x="64" y="1"/>
                    </a:cubicBezTo>
                    <a:cubicBezTo>
                      <a:pt x="63" y="1"/>
                      <a:pt x="61" y="2"/>
                      <a:pt x="60" y="3"/>
                    </a:cubicBezTo>
                    <a:cubicBezTo>
                      <a:pt x="58" y="4"/>
                      <a:pt x="56" y="5"/>
                      <a:pt x="53" y="7"/>
                    </a:cubicBezTo>
                    <a:cubicBezTo>
                      <a:pt x="50" y="6"/>
                      <a:pt x="45" y="5"/>
                      <a:pt x="38" y="5"/>
                    </a:cubicBezTo>
                    <a:cubicBezTo>
                      <a:pt x="32" y="5"/>
                      <a:pt x="27" y="6"/>
                      <a:pt x="23" y="7"/>
                    </a:cubicBezTo>
                    <a:cubicBezTo>
                      <a:pt x="21" y="5"/>
                      <a:pt x="19" y="4"/>
                      <a:pt x="17" y="3"/>
                    </a:cubicBezTo>
                    <a:cubicBezTo>
                      <a:pt x="15" y="2"/>
                      <a:pt x="14" y="1"/>
                      <a:pt x="12" y="1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5" y="4"/>
                      <a:pt x="5" y="6"/>
                    </a:cubicBezTo>
                    <a:cubicBezTo>
                      <a:pt x="5" y="8"/>
                      <a:pt x="5" y="10"/>
                      <a:pt x="5" y="11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2" y="21"/>
                      <a:pt x="0" y="26"/>
                      <a:pt x="0" y="33"/>
                    </a:cubicBezTo>
                    <a:close/>
                    <a:moveTo>
                      <a:pt x="9" y="42"/>
                    </a:moveTo>
                    <a:cubicBezTo>
                      <a:pt x="9" y="38"/>
                      <a:pt x="11" y="35"/>
                      <a:pt x="14" y="32"/>
                    </a:cubicBezTo>
                    <a:cubicBezTo>
                      <a:pt x="15" y="31"/>
                      <a:pt x="16" y="30"/>
                      <a:pt x="18" y="30"/>
                    </a:cubicBezTo>
                    <a:cubicBezTo>
                      <a:pt x="19" y="30"/>
                      <a:pt x="20" y="29"/>
                      <a:pt x="22" y="29"/>
                    </a:cubicBezTo>
                    <a:cubicBezTo>
                      <a:pt x="24" y="29"/>
                      <a:pt x="25" y="29"/>
                      <a:pt x="27" y="29"/>
                    </a:cubicBezTo>
                    <a:cubicBezTo>
                      <a:pt x="28" y="29"/>
                      <a:pt x="30" y="29"/>
                      <a:pt x="32" y="30"/>
                    </a:cubicBezTo>
                    <a:cubicBezTo>
                      <a:pt x="35" y="30"/>
                      <a:pt x="36" y="30"/>
                      <a:pt x="38" y="30"/>
                    </a:cubicBezTo>
                    <a:cubicBezTo>
                      <a:pt x="40" y="30"/>
                      <a:pt x="42" y="30"/>
                      <a:pt x="44" y="30"/>
                    </a:cubicBezTo>
                    <a:cubicBezTo>
                      <a:pt x="46" y="29"/>
                      <a:pt x="48" y="29"/>
                      <a:pt x="49" y="29"/>
                    </a:cubicBezTo>
                    <a:cubicBezTo>
                      <a:pt x="51" y="29"/>
                      <a:pt x="52" y="29"/>
                      <a:pt x="54" y="29"/>
                    </a:cubicBezTo>
                    <a:cubicBezTo>
                      <a:pt x="56" y="29"/>
                      <a:pt x="57" y="30"/>
                      <a:pt x="59" y="30"/>
                    </a:cubicBezTo>
                    <a:cubicBezTo>
                      <a:pt x="60" y="30"/>
                      <a:pt x="61" y="31"/>
                      <a:pt x="62" y="32"/>
                    </a:cubicBezTo>
                    <a:cubicBezTo>
                      <a:pt x="65" y="35"/>
                      <a:pt x="67" y="38"/>
                      <a:pt x="67" y="42"/>
                    </a:cubicBezTo>
                    <a:cubicBezTo>
                      <a:pt x="67" y="44"/>
                      <a:pt x="67" y="46"/>
                      <a:pt x="66" y="48"/>
                    </a:cubicBezTo>
                    <a:cubicBezTo>
                      <a:pt x="66" y="49"/>
                      <a:pt x="65" y="51"/>
                      <a:pt x="64" y="52"/>
                    </a:cubicBezTo>
                    <a:cubicBezTo>
                      <a:pt x="63" y="53"/>
                      <a:pt x="62" y="54"/>
                      <a:pt x="61" y="55"/>
                    </a:cubicBezTo>
                    <a:cubicBezTo>
                      <a:pt x="59" y="56"/>
                      <a:pt x="58" y="56"/>
                      <a:pt x="56" y="57"/>
                    </a:cubicBezTo>
                    <a:cubicBezTo>
                      <a:pt x="55" y="57"/>
                      <a:pt x="53" y="57"/>
                      <a:pt x="51" y="58"/>
                    </a:cubicBezTo>
                    <a:cubicBezTo>
                      <a:pt x="48" y="58"/>
                      <a:pt x="46" y="58"/>
                      <a:pt x="45" y="58"/>
                    </a:cubicBezTo>
                    <a:cubicBezTo>
                      <a:pt x="43" y="58"/>
                      <a:pt x="41" y="58"/>
                      <a:pt x="38" y="58"/>
                    </a:cubicBezTo>
                    <a:cubicBezTo>
                      <a:pt x="35" y="58"/>
                      <a:pt x="33" y="58"/>
                      <a:pt x="31" y="58"/>
                    </a:cubicBezTo>
                    <a:cubicBezTo>
                      <a:pt x="30" y="58"/>
                      <a:pt x="28" y="58"/>
                      <a:pt x="25" y="58"/>
                    </a:cubicBezTo>
                    <a:cubicBezTo>
                      <a:pt x="23" y="57"/>
                      <a:pt x="21" y="57"/>
                      <a:pt x="20" y="57"/>
                    </a:cubicBezTo>
                    <a:cubicBezTo>
                      <a:pt x="19" y="56"/>
                      <a:pt x="17" y="56"/>
                      <a:pt x="16" y="55"/>
                    </a:cubicBezTo>
                    <a:cubicBezTo>
                      <a:pt x="14" y="54"/>
                      <a:pt x="13" y="53"/>
                      <a:pt x="12" y="52"/>
                    </a:cubicBezTo>
                    <a:cubicBezTo>
                      <a:pt x="11" y="51"/>
                      <a:pt x="11" y="49"/>
                      <a:pt x="10" y="48"/>
                    </a:cubicBezTo>
                    <a:cubicBezTo>
                      <a:pt x="9" y="46"/>
                      <a:pt x="9" y="44"/>
                      <a:pt x="9" y="42"/>
                    </a:cubicBezTo>
                    <a:close/>
                    <a:moveTo>
                      <a:pt x="48" y="41"/>
                    </a:moveTo>
                    <a:cubicBezTo>
                      <a:pt x="48" y="45"/>
                      <a:pt x="50" y="48"/>
                      <a:pt x="53" y="48"/>
                    </a:cubicBezTo>
                    <a:cubicBezTo>
                      <a:pt x="55" y="48"/>
                      <a:pt x="58" y="45"/>
                      <a:pt x="58" y="41"/>
                    </a:cubicBezTo>
                    <a:cubicBezTo>
                      <a:pt x="58" y="37"/>
                      <a:pt x="55" y="34"/>
                      <a:pt x="53" y="34"/>
                    </a:cubicBezTo>
                    <a:cubicBezTo>
                      <a:pt x="50" y="34"/>
                      <a:pt x="48" y="37"/>
                      <a:pt x="48" y="41"/>
                    </a:cubicBezTo>
                    <a:close/>
                    <a:moveTo>
                      <a:pt x="19" y="41"/>
                    </a:moveTo>
                    <a:cubicBezTo>
                      <a:pt x="19" y="45"/>
                      <a:pt x="21" y="48"/>
                      <a:pt x="24" y="48"/>
                    </a:cubicBezTo>
                    <a:cubicBezTo>
                      <a:pt x="27" y="48"/>
                      <a:pt x="29" y="45"/>
                      <a:pt x="29" y="41"/>
                    </a:cubicBezTo>
                    <a:cubicBezTo>
                      <a:pt x="29" y="37"/>
                      <a:pt x="27" y="34"/>
                      <a:pt x="24" y="34"/>
                    </a:cubicBezTo>
                    <a:cubicBezTo>
                      <a:pt x="21" y="34"/>
                      <a:pt x="19" y="37"/>
                      <a:pt x="1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4" name="Freeform 90">
                <a:extLst>
                  <a:ext uri="{FF2B5EF4-FFF2-40B4-BE49-F238E27FC236}">
                    <a16:creationId xmlns:a16="http://schemas.microsoft.com/office/drawing/2014/main" id="{82B584A0-55B1-4036-A049-2C7B52EEE0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54088" y="1900192"/>
                <a:ext cx="401253" cy="401252"/>
              </a:xfrm>
              <a:custGeom>
                <a:avLst/>
                <a:gdLst>
                  <a:gd name="T0" fmla="*/ 0 w 125"/>
                  <a:gd name="T1" fmla="*/ 63 h 125"/>
                  <a:gd name="T2" fmla="*/ 125 w 125"/>
                  <a:gd name="T3" fmla="*/ 63 h 125"/>
                  <a:gd name="T4" fmla="*/ 98 w 125"/>
                  <a:gd name="T5" fmla="*/ 83 h 125"/>
                  <a:gd name="T6" fmla="*/ 117 w 125"/>
                  <a:gd name="T7" fmla="*/ 67 h 125"/>
                  <a:gd name="T8" fmla="*/ 98 w 125"/>
                  <a:gd name="T9" fmla="*/ 83 h 125"/>
                  <a:gd name="T10" fmla="*/ 25 w 125"/>
                  <a:gd name="T11" fmla="*/ 59 h 125"/>
                  <a:gd name="T12" fmla="*/ 13 w 125"/>
                  <a:gd name="T13" fmla="*/ 42 h 125"/>
                  <a:gd name="T14" fmla="*/ 90 w 125"/>
                  <a:gd name="T15" fmla="*/ 42 h 125"/>
                  <a:gd name="T16" fmla="*/ 67 w 125"/>
                  <a:gd name="T17" fmla="*/ 59 h 125"/>
                  <a:gd name="T18" fmla="*/ 90 w 125"/>
                  <a:gd name="T19" fmla="*/ 42 h 125"/>
                  <a:gd name="T20" fmla="*/ 67 w 125"/>
                  <a:gd name="T21" fmla="*/ 9 h 125"/>
                  <a:gd name="T22" fmla="*/ 82 w 125"/>
                  <a:gd name="T23" fmla="*/ 23 h 125"/>
                  <a:gd name="T24" fmla="*/ 67 w 125"/>
                  <a:gd name="T25" fmla="*/ 34 h 125"/>
                  <a:gd name="T26" fmla="*/ 53 w 125"/>
                  <a:gd name="T27" fmla="*/ 12 h 125"/>
                  <a:gd name="T28" fmla="*/ 59 w 125"/>
                  <a:gd name="T29" fmla="*/ 34 h 125"/>
                  <a:gd name="T30" fmla="*/ 43 w 125"/>
                  <a:gd name="T31" fmla="*/ 23 h 125"/>
                  <a:gd name="T32" fmla="*/ 59 w 125"/>
                  <a:gd name="T33" fmla="*/ 59 h 125"/>
                  <a:gd name="T34" fmla="*/ 36 w 125"/>
                  <a:gd name="T35" fmla="*/ 42 h 125"/>
                  <a:gd name="T36" fmla="*/ 13 w 125"/>
                  <a:gd name="T37" fmla="*/ 83 h 125"/>
                  <a:gd name="T38" fmla="*/ 25 w 125"/>
                  <a:gd name="T39" fmla="*/ 67 h 125"/>
                  <a:gd name="T40" fmla="*/ 13 w 125"/>
                  <a:gd name="T41" fmla="*/ 83 h 125"/>
                  <a:gd name="T42" fmla="*/ 59 w 125"/>
                  <a:gd name="T43" fmla="*/ 67 h 125"/>
                  <a:gd name="T44" fmla="*/ 36 w 125"/>
                  <a:gd name="T45" fmla="*/ 83 h 125"/>
                  <a:gd name="T46" fmla="*/ 59 w 125"/>
                  <a:gd name="T47" fmla="*/ 92 h 125"/>
                  <a:gd name="T48" fmla="*/ 53 w 125"/>
                  <a:gd name="T49" fmla="*/ 113 h 125"/>
                  <a:gd name="T50" fmla="*/ 38 w 125"/>
                  <a:gd name="T51" fmla="*/ 92 h 125"/>
                  <a:gd name="T52" fmla="*/ 82 w 125"/>
                  <a:gd name="T53" fmla="*/ 102 h 125"/>
                  <a:gd name="T54" fmla="*/ 67 w 125"/>
                  <a:gd name="T55" fmla="*/ 116 h 125"/>
                  <a:gd name="T56" fmla="*/ 87 w 125"/>
                  <a:gd name="T57" fmla="*/ 92 h 125"/>
                  <a:gd name="T58" fmla="*/ 67 w 125"/>
                  <a:gd name="T59" fmla="*/ 83 h 125"/>
                  <a:gd name="T60" fmla="*/ 92 w 125"/>
                  <a:gd name="T61" fmla="*/ 67 h 125"/>
                  <a:gd name="T62" fmla="*/ 67 w 125"/>
                  <a:gd name="T63" fmla="*/ 83 h 125"/>
                  <a:gd name="T64" fmla="*/ 98 w 125"/>
                  <a:gd name="T65" fmla="*/ 42 h 125"/>
                  <a:gd name="T66" fmla="*/ 117 w 125"/>
                  <a:gd name="T67" fmla="*/ 59 h 125"/>
                  <a:gd name="T68" fmla="*/ 108 w 125"/>
                  <a:gd name="T69" fmla="*/ 34 h 125"/>
                  <a:gd name="T70" fmla="*/ 86 w 125"/>
                  <a:gd name="T71" fmla="*/ 14 h 125"/>
                  <a:gd name="T72" fmla="*/ 108 w 125"/>
                  <a:gd name="T73" fmla="*/ 34 h 125"/>
                  <a:gd name="T74" fmla="*/ 39 w 125"/>
                  <a:gd name="T75" fmla="*/ 14 h 125"/>
                  <a:gd name="T76" fmla="*/ 17 w 125"/>
                  <a:gd name="T77" fmla="*/ 34 h 125"/>
                  <a:gd name="T78" fmla="*/ 17 w 125"/>
                  <a:gd name="T79" fmla="*/ 92 h 125"/>
                  <a:gd name="T80" fmla="*/ 39 w 125"/>
                  <a:gd name="T81" fmla="*/ 111 h 125"/>
                  <a:gd name="T82" fmla="*/ 17 w 125"/>
                  <a:gd name="T83" fmla="*/ 92 h 125"/>
                  <a:gd name="T84" fmla="*/ 86 w 125"/>
                  <a:gd name="T85" fmla="*/ 111 h 125"/>
                  <a:gd name="T86" fmla="*/ 108 w 125"/>
                  <a:gd name="T87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5" h="125">
                    <a:moveTo>
                      <a:pt x="63" y="0"/>
                    </a:moveTo>
                    <a:cubicBezTo>
                      <a:pt x="28" y="0"/>
                      <a:pt x="0" y="28"/>
                      <a:pt x="0" y="63"/>
                    </a:cubicBezTo>
                    <a:cubicBezTo>
                      <a:pt x="0" y="97"/>
                      <a:pt x="28" y="125"/>
                      <a:pt x="63" y="125"/>
                    </a:cubicBezTo>
                    <a:cubicBezTo>
                      <a:pt x="97" y="125"/>
                      <a:pt x="125" y="97"/>
                      <a:pt x="125" y="63"/>
                    </a:cubicBezTo>
                    <a:cubicBezTo>
                      <a:pt x="125" y="28"/>
                      <a:pt x="97" y="0"/>
                      <a:pt x="63" y="0"/>
                    </a:cubicBezTo>
                    <a:close/>
                    <a:moveTo>
                      <a:pt x="98" y="83"/>
                    </a:moveTo>
                    <a:cubicBezTo>
                      <a:pt x="99" y="78"/>
                      <a:pt x="100" y="73"/>
                      <a:pt x="100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6" y="73"/>
                      <a:pt x="115" y="78"/>
                      <a:pt x="113" y="83"/>
                    </a:cubicBezTo>
                    <a:lnTo>
                      <a:pt x="98" y="83"/>
                    </a:lnTo>
                    <a:close/>
                    <a:moveTo>
                      <a:pt x="27" y="42"/>
                    </a:moveTo>
                    <a:cubicBezTo>
                      <a:pt x="26" y="47"/>
                      <a:pt x="26" y="53"/>
                      <a:pt x="25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3"/>
                      <a:pt x="11" y="47"/>
                      <a:pt x="13" y="42"/>
                    </a:cubicBezTo>
                    <a:lnTo>
                      <a:pt x="27" y="42"/>
                    </a:lnTo>
                    <a:close/>
                    <a:moveTo>
                      <a:pt x="90" y="42"/>
                    </a:moveTo>
                    <a:cubicBezTo>
                      <a:pt x="91" y="47"/>
                      <a:pt x="92" y="53"/>
                      <a:pt x="92" y="59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90" y="42"/>
                    </a:lnTo>
                    <a:close/>
                    <a:moveTo>
                      <a:pt x="67" y="34"/>
                    </a:moveTo>
                    <a:cubicBezTo>
                      <a:pt x="67" y="9"/>
                      <a:pt x="67" y="9"/>
                      <a:pt x="67" y="9"/>
                    </a:cubicBezTo>
                    <a:cubicBezTo>
                      <a:pt x="69" y="10"/>
                      <a:pt x="71" y="11"/>
                      <a:pt x="73" y="12"/>
                    </a:cubicBezTo>
                    <a:cubicBezTo>
                      <a:pt x="76" y="14"/>
                      <a:pt x="79" y="18"/>
                      <a:pt x="82" y="23"/>
                    </a:cubicBezTo>
                    <a:cubicBezTo>
                      <a:pt x="84" y="26"/>
                      <a:pt x="86" y="30"/>
                      <a:pt x="87" y="34"/>
                    </a:cubicBezTo>
                    <a:cubicBezTo>
                      <a:pt x="67" y="34"/>
                      <a:pt x="67" y="34"/>
                      <a:pt x="67" y="34"/>
                    </a:cubicBezTo>
                    <a:close/>
                    <a:moveTo>
                      <a:pt x="43" y="23"/>
                    </a:moveTo>
                    <a:cubicBezTo>
                      <a:pt x="46" y="18"/>
                      <a:pt x="50" y="14"/>
                      <a:pt x="53" y="12"/>
                    </a:cubicBezTo>
                    <a:cubicBezTo>
                      <a:pt x="55" y="11"/>
                      <a:pt x="57" y="10"/>
                      <a:pt x="59" y="9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40" y="30"/>
                      <a:pt x="41" y="26"/>
                      <a:pt x="43" y="23"/>
                    </a:cubicBezTo>
                    <a:close/>
                    <a:moveTo>
                      <a:pt x="59" y="42"/>
                    </a:moveTo>
                    <a:cubicBezTo>
                      <a:pt x="59" y="59"/>
                      <a:pt x="59" y="59"/>
                      <a:pt x="59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3"/>
                      <a:pt x="35" y="47"/>
                      <a:pt x="36" y="42"/>
                    </a:cubicBezTo>
                    <a:lnTo>
                      <a:pt x="59" y="42"/>
                    </a:lnTo>
                    <a:close/>
                    <a:moveTo>
                      <a:pt x="13" y="83"/>
                    </a:moveTo>
                    <a:cubicBezTo>
                      <a:pt x="11" y="78"/>
                      <a:pt x="9" y="73"/>
                      <a:pt x="9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6" y="73"/>
                      <a:pt x="26" y="78"/>
                      <a:pt x="27" y="83"/>
                    </a:cubicBezTo>
                    <a:lnTo>
                      <a:pt x="13" y="83"/>
                    </a:lnTo>
                    <a:close/>
                    <a:moveTo>
                      <a:pt x="34" y="67"/>
                    </a:move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8"/>
                      <a:pt x="34" y="73"/>
                      <a:pt x="34" y="67"/>
                    </a:cubicBezTo>
                    <a:close/>
                    <a:moveTo>
                      <a:pt x="59" y="92"/>
                    </a:moveTo>
                    <a:cubicBezTo>
                      <a:pt x="59" y="116"/>
                      <a:pt x="59" y="116"/>
                      <a:pt x="59" y="116"/>
                    </a:cubicBezTo>
                    <a:cubicBezTo>
                      <a:pt x="57" y="116"/>
                      <a:pt x="55" y="115"/>
                      <a:pt x="53" y="113"/>
                    </a:cubicBezTo>
                    <a:cubicBezTo>
                      <a:pt x="50" y="111"/>
                      <a:pt x="46" y="107"/>
                      <a:pt x="43" y="102"/>
                    </a:cubicBezTo>
                    <a:cubicBezTo>
                      <a:pt x="41" y="99"/>
                      <a:pt x="40" y="96"/>
                      <a:pt x="38" y="92"/>
                    </a:cubicBezTo>
                    <a:cubicBezTo>
                      <a:pt x="59" y="92"/>
                      <a:pt x="59" y="92"/>
                      <a:pt x="59" y="92"/>
                    </a:cubicBezTo>
                    <a:close/>
                    <a:moveTo>
                      <a:pt x="82" y="102"/>
                    </a:moveTo>
                    <a:cubicBezTo>
                      <a:pt x="79" y="107"/>
                      <a:pt x="76" y="111"/>
                      <a:pt x="73" y="113"/>
                    </a:cubicBezTo>
                    <a:cubicBezTo>
                      <a:pt x="71" y="115"/>
                      <a:pt x="69" y="116"/>
                      <a:pt x="67" y="116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86" y="96"/>
                      <a:pt x="84" y="99"/>
                      <a:pt x="82" y="102"/>
                    </a:cubicBezTo>
                    <a:close/>
                    <a:moveTo>
                      <a:pt x="67" y="83"/>
                    </a:moveTo>
                    <a:cubicBezTo>
                      <a:pt x="67" y="67"/>
                      <a:pt x="67" y="67"/>
                      <a:pt x="67" y="67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2" y="73"/>
                      <a:pt x="91" y="78"/>
                      <a:pt x="90" y="83"/>
                    </a:cubicBezTo>
                    <a:lnTo>
                      <a:pt x="67" y="83"/>
                    </a:lnTo>
                    <a:close/>
                    <a:moveTo>
                      <a:pt x="100" y="59"/>
                    </a:moveTo>
                    <a:cubicBezTo>
                      <a:pt x="100" y="53"/>
                      <a:pt x="99" y="47"/>
                      <a:pt x="98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5" y="47"/>
                      <a:pt x="116" y="53"/>
                      <a:pt x="117" y="59"/>
                    </a:cubicBezTo>
                    <a:lnTo>
                      <a:pt x="100" y="59"/>
                    </a:lnTo>
                    <a:close/>
                    <a:moveTo>
                      <a:pt x="108" y="34"/>
                    </a:moveTo>
                    <a:cubicBezTo>
                      <a:pt x="96" y="34"/>
                      <a:pt x="96" y="34"/>
                      <a:pt x="96" y="34"/>
                    </a:cubicBezTo>
                    <a:cubicBezTo>
                      <a:pt x="93" y="26"/>
                      <a:pt x="90" y="19"/>
                      <a:pt x="86" y="14"/>
                    </a:cubicBezTo>
                    <a:cubicBezTo>
                      <a:pt x="92" y="17"/>
                      <a:pt x="97" y="20"/>
                      <a:pt x="101" y="24"/>
                    </a:cubicBezTo>
                    <a:cubicBezTo>
                      <a:pt x="104" y="27"/>
                      <a:pt x="106" y="30"/>
                      <a:pt x="108" y="34"/>
                    </a:cubicBezTo>
                    <a:close/>
                    <a:moveTo>
                      <a:pt x="25" y="24"/>
                    </a:moveTo>
                    <a:cubicBezTo>
                      <a:pt x="29" y="20"/>
                      <a:pt x="34" y="17"/>
                      <a:pt x="39" y="14"/>
                    </a:cubicBezTo>
                    <a:cubicBezTo>
                      <a:pt x="35" y="19"/>
                      <a:pt x="32" y="26"/>
                      <a:pt x="30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9" y="30"/>
                      <a:pt x="22" y="27"/>
                      <a:pt x="25" y="24"/>
                    </a:cubicBezTo>
                    <a:close/>
                    <a:moveTo>
                      <a:pt x="17" y="92"/>
                    </a:moveTo>
                    <a:cubicBezTo>
                      <a:pt x="30" y="92"/>
                      <a:pt x="30" y="92"/>
                      <a:pt x="30" y="92"/>
                    </a:cubicBezTo>
                    <a:cubicBezTo>
                      <a:pt x="32" y="99"/>
                      <a:pt x="35" y="106"/>
                      <a:pt x="39" y="111"/>
                    </a:cubicBezTo>
                    <a:cubicBezTo>
                      <a:pt x="34" y="109"/>
                      <a:pt x="29" y="105"/>
                      <a:pt x="25" y="101"/>
                    </a:cubicBezTo>
                    <a:cubicBezTo>
                      <a:pt x="22" y="98"/>
                      <a:pt x="19" y="95"/>
                      <a:pt x="17" y="92"/>
                    </a:cubicBezTo>
                    <a:close/>
                    <a:moveTo>
                      <a:pt x="101" y="101"/>
                    </a:moveTo>
                    <a:cubicBezTo>
                      <a:pt x="97" y="105"/>
                      <a:pt x="92" y="109"/>
                      <a:pt x="86" y="111"/>
                    </a:cubicBezTo>
                    <a:cubicBezTo>
                      <a:pt x="90" y="106"/>
                      <a:pt x="93" y="99"/>
                      <a:pt x="96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6" y="95"/>
                      <a:pt x="104" y="98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5" name="Freeform 91">
                <a:extLst>
                  <a:ext uri="{FF2B5EF4-FFF2-40B4-BE49-F238E27FC236}">
                    <a16:creationId xmlns:a16="http://schemas.microsoft.com/office/drawing/2014/main" id="{C889F7AC-F5CA-4C24-9590-79DEB0A9BB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77753" y="1690759"/>
                <a:ext cx="189861" cy="187904"/>
              </a:xfrm>
              <a:custGeom>
                <a:avLst/>
                <a:gdLst>
                  <a:gd name="T0" fmla="*/ 49 w 59"/>
                  <a:gd name="T1" fmla="*/ 0 h 59"/>
                  <a:gd name="T2" fmla="*/ 9 w 59"/>
                  <a:gd name="T3" fmla="*/ 0 h 59"/>
                  <a:gd name="T4" fmla="*/ 0 w 59"/>
                  <a:gd name="T5" fmla="*/ 10 h 59"/>
                  <a:gd name="T6" fmla="*/ 0 w 59"/>
                  <a:gd name="T7" fmla="*/ 49 h 59"/>
                  <a:gd name="T8" fmla="*/ 9 w 59"/>
                  <a:gd name="T9" fmla="*/ 59 h 59"/>
                  <a:gd name="T10" fmla="*/ 49 w 59"/>
                  <a:gd name="T11" fmla="*/ 59 h 59"/>
                  <a:gd name="T12" fmla="*/ 59 w 59"/>
                  <a:gd name="T13" fmla="*/ 49 h 59"/>
                  <a:gd name="T14" fmla="*/ 59 w 59"/>
                  <a:gd name="T15" fmla="*/ 10 h 59"/>
                  <a:gd name="T16" fmla="*/ 49 w 59"/>
                  <a:gd name="T17" fmla="*/ 0 h 59"/>
                  <a:gd name="T18" fmla="*/ 40 w 59"/>
                  <a:gd name="T19" fmla="*/ 2 h 59"/>
                  <a:gd name="T20" fmla="*/ 40 w 59"/>
                  <a:gd name="T21" fmla="*/ 11 h 59"/>
                  <a:gd name="T22" fmla="*/ 31 w 59"/>
                  <a:gd name="T23" fmla="*/ 11 h 59"/>
                  <a:gd name="T24" fmla="*/ 31 w 59"/>
                  <a:gd name="T25" fmla="*/ 2 h 59"/>
                  <a:gd name="T26" fmla="*/ 40 w 59"/>
                  <a:gd name="T27" fmla="*/ 2 h 59"/>
                  <a:gd name="T28" fmla="*/ 27 w 59"/>
                  <a:gd name="T29" fmla="*/ 2 h 59"/>
                  <a:gd name="T30" fmla="*/ 27 w 59"/>
                  <a:gd name="T31" fmla="*/ 11 h 59"/>
                  <a:gd name="T32" fmla="*/ 18 w 59"/>
                  <a:gd name="T33" fmla="*/ 11 h 59"/>
                  <a:gd name="T34" fmla="*/ 18 w 59"/>
                  <a:gd name="T35" fmla="*/ 2 h 59"/>
                  <a:gd name="T36" fmla="*/ 27 w 59"/>
                  <a:gd name="T37" fmla="*/ 2 h 59"/>
                  <a:gd name="T38" fmla="*/ 1 w 59"/>
                  <a:gd name="T39" fmla="*/ 11 h 59"/>
                  <a:gd name="T40" fmla="*/ 1 w 59"/>
                  <a:gd name="T41" fmla="*/ 10 h 59"/>
                  <a:gd name="T42" fmla="*/ 9 w 59"/>
                  <a:gd name="T43" fmla="*/ 2 h 59"/>
                  <a:gd name="T44" fmla="*/ 14 w 59"/>
                  <a:gd name="T45" fmla="*/ 2 h 59"/>
                  <a:gd name="T46" fmla="*/ 14 w 59"/>
                  <a:gd name="T47" fmla="*/ 11 h 59"/>
                  <a:gd name="T48" fmla="*/ 1 w 59"/>
                  <a:gd name="T49" fmla="*/ 11 h 59"/>
                  <a:gd name="T50" fmla="*/ 44 w 59"/>
                  <a:gd name="T51" fmla="*/ 37 h 59"/>
                  <a:gd name="T52" fmla="*/ 33 w 59"/>
                  <a:gd name="T53" fmla="*/ 37 h 59"/>
                  <a:gd name="T54" fmla="*/ 33 w 59"/>
                  <a:gd name="T55" fmla="*/ 48 h 59"/>
                  <a:gd name="T56" fmla="*/ 25 w 59"/>
                  <a:gd name="T57" fmla="*/ 48 h 59"/>
                  <a:gd name="T58" fmla="*/ 25 w 59"/>
                  <a:gd name="T59" fmla="*/ 37 h 59"/>
                  <a:gd name="T60" fmla="*/ 14 w 59"/>
                  <a:gd name="T61" fmla="*/ 37 h 59"/>
                  <a:gd name="T62" fmla="*/ 14 w 59"/>
                  <a:gd name="T63" fmla="*/ 30 h 59"/>
                  <a:gd name="T64" fmla="*/ 25 w 59"/>
                  <a:gd name="T65" fmla="*/ 30 h 59"/>
                  <a:gd name="T66" fmla="*/ 25 w 59"/>
                  <a:gd name="T67" fmla="*/ 18 h 59"/>
                  <a:gd name="T68" fmla="*/ 33 w 59"/>
                  <a:gd name="T69" fmla="*/ 18 h 59"/>
                  <a:gd name="T70" fmla="*/ 33 w 59"/>
                  <a:gd name="T71" fmla="*/ 30 h 59"/>
                  <a:gd name="T72" fmla="*/ 44 w 59"/>
                  <a:gd name="T73" fmla="*/ 30 h 59"/>
                  <a:gd name="T74" fmla="*/ 44 w 59"/>
                  <a:gd name="T75" fmla="*/ 37 h 59"/>
                  <a:gd name="T76" fmla="*/ 57 w 59"/>
                  <a:gd name="T77" fmla="*/ 11 h 59"/>
                  <a:gd name="T78" fmla="*/ 44 w 59"/>
                  <a:gd name="T79" fmla="*/ 11 h 59"/>
                  <a:gd name="T80" fmla="*/ 44 w 59"/>
                  <a:gd name="T81" fmla="*/ 2 h 59"/>
                  <a:gd name="T82" fmla="*/ 49 w 59"/>
                  <a:gd name="T83" fmla="*/ 2 h 59"/>
                  <a:gd name="T84" fmla="*/ 57 w 59"/>
                  <a:gd name="T85" fmla="*/ 10 h 59"/>
                  <a:gd name="T86" fmla="*/ 57 w 59"/>
                  <a:gd name="T87" fmla="*/ 1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9" h="59">
                    <a:moveTo>
                      <a:pt x="4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5"/>
                      <a:pt x="4" y="59"/>
                      <a:pt x="9" y="59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54" y="59"/>
                      <a:pt x="59" y="55"/>
                      <a:pt x="59" y="49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4"/>
                      <a:pt x="54" y="0"/>
                      <a:pt x="49" y="0"/>
                    </a:cubicBezTo>
                    <a:close/>
                    <a:moveTo>
                      <a:pt x="40" y="2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2"/>
                      <a:pt x="31" y="2"/>
                      <a:pt x="31" y="2"/>
                    </a:cubicBezTo>
                    <a:lnTo>
                      <a:pt x="40" y="2"/>
                    </a:lnTo>
                    <a:close/>
                    <a:moveTo>
                      <a:pt x="27" y="2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2"/>
                      <a:pt x="18" y="2"/>
                      <a:pt x="18" y="2"/>
                    </a:cubicBezTo>
                    <a:lnTo>
                      <a:pt x="27" y="2"/>
                    </a:lnTo>
                    <a:close/>
                    <a:moveTo>
                      <a:pt x="1" y="11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5"/>
                      <a:pt x="5" y="2"/>
                      <a:pt x="9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1"/>
                      <a:pt x="14" y="11"/>
                      <a:pt x="14" y="11"/>
                    </a:cubicBezTo>
                    <a:lnTo>
                      <a:pt x="1" y="11"/>
                    </a:lnTo>
                    <a:close/>
                    <a:moveTo>
                      <a:pt x="44" y="37"/>
                    </a:move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44" y="30"/>
                      <a:pt x="44" y="30"/>
                      <a:pt x="44" y="30"/>
                    </a:cubicBezTo>
                    <a:lnTo>
                      <a:pt x="44" y="37"/>
                    </a:lnTo>
                    <a:close/>
                    <a:moveTo>
                      <a:pt x="57" y="11"/>
                    </a:move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2"/>
                      <a:pt x="57" y="5"/>
                      <a:pt x="57" y="10"/>
                    </a:cubicBezTo>
                    <a:lnTo>
                      <a:pt x="57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6" name="Freeform 92">
                <a:extLst>
                  <a:ext uri="{FF2B5EF4-FFF2-40B4-BE49-F238E27FC236}">
                    <a16:creationId xmlns:a16="http://schemas.microsoft.com/office/drawing/2014/main" id="{5F0631B2-BC9D-47DB-9A11-0DE35C7C66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93059" y="1731862"/>
                <a:ext cx="176160" cy="137013"/>
              </a:xfrm>
              <a:custGeom>
                <a:avLst/>
                <a:gdLst>
                  <a:gd name="T0" fmla="*/ 34 w 90"/>
                  <a:gd name="T1" fmla="*/ 70 h 70"/>
                  <a:gd name="T2" fmla="*/ 0 w 90"/>
                  <a:gd name="T3" fmla="*/ 36 h 70"/>
                  <a:gd name="T4" fmla="*/ 18 w 90"/>
                  <a:gd name="T5" fmla="*/ 19 h 70"/>
                  <a:gd name="T6" fmla="*/ 34 w 90"/>
                  <a:gd name="T7" fmla="*/ 36 h 70"/>
                  <a:gd name="T8" fmla="*/ 72 w 90"/>
                  <a:gd name="T9" fmla="*/ 0 h 70"/>
                  <a:gd name="T10" fmla="*/ 90 w 90"/>
                  <a:gd name="T11" fmla="*/ 16 h 70"/>
                  <a:gd name="T12" fmla="*/ 34 w 90"/>
                  <a:gd name="T13" fmla="*/ 70 h 70"/>
                  <a:gd name="T14" fmla="*/ 9 w 90"/>
                  <a:gd name="T15" fmla="*/ 36 h 70"/>
                  <a:gd name="T16" fmla="*/ 34 w 90"/>
                  <a:gd name="T17" fmla="*/ 60 h 70"/>
                  <a:gd name="T18" fmla="*/ 80 w 90"/>
                  <a:gd name="T19" fmla="*/ 16 h 70"/>
                  <a:gd name="T20" fmla="*/ 72 w 90"/>
                  <a:gd name="T21" fmla="*/ 8 h 70"/>
                  <a:gd name="T22" fmla="*/ 34 w 90"/>
                  <a:gd name="T23" fmla="*/ 46 h 70"/>
                  <a:gd name="T24" fmla="*/ 18 w 90"/>
                  <a:gd name="T25" fmla="*/ 28 h 70"/>
                  <a:gd name="T26" fmla="*/ 9 w 90"/>
                  <a:gd name="T27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70">
                    <a:moveTo>
                      <a:pt x="34" y="70"/>
                    </a:moveTo>
                    <a:lnTo>
                      <a:pt x="0" y="36"/>
                    </a:lnTo>
                    <a:lnTo>
                      <a:pt x="18" y="19"/>
                    </a:lnTo>
                    <a:lnTo>
                      <a:pt x="34" y="36"/>
                    </a:lnTo>
                    <a:lnTo>
                      <a:pt x="72" y="0"/>
                    </a:lnTo>
                    <a:lnTo>
                      <a:pt x="90" y="16"/>
                    </a:lnTo>
                    <a:lnTo>
                      <a:pt x="34" y="70"/>
                    </a:lnTo>
                    <a:close/>
                    <a:moveTo>
                      <a:pt x="9" y="36"/>
                    </a:moveTo>
                    <a:lnTo>
                      <a:pt x="34" y="60"/>
                    </a:lnTo>
                    <a:lnTo>
                      <a:pt x="80" y="16"/>
                    </a:lnTo>
                    <a:lnTo>
                      <a:pt x="72" y="8"/>
                    </a:lnTo>
                    <a:lnTo>
                      <a:pt x="34" y="46"/>
                    </a:lnTo>
                    <a:lnTo>
                      <a:pt x="18" y="28"/>
                    </a:lnTo>
                    <a:lnTo>
                      <a:pt x="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7" name="Freeform 93">
                <a:extLst>
                  <a:ext uri="{FF2B5EF4-FFF2-40B4-BE49-F238E27FC236}">
                    <a16:creationId xmlns:a16="http://schemas.microsoft.com/office/drawing/2014/main" id="{9E7BAFDE-54BA-4310-BAAF-64321EE971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9144" y="4738319"/>
                <a:ext cx="252496" cy="258367"/>
              </a:xfrm>
              <a:custGeom>
                <a:avLst/>
                <a:gdLst>
                  <a:gd name="T0" fmla="*/ 69 w 79"/>
                  <a:gd name="T1" fmla="*/ 22 h 81"/>
                  <a:gd name="T2" fmla="*/ 22 w 79"/>
                  <a:gd name="T3" fmla="*/ 14 h 81"/>
                  <a:gd name="T4" fmla="*/ 19 w 79"/>
                  <a:gd name="T5" fmla="*/ 3 h 81"/>
                  <a:gd name="T6" fmla="*/ 0 w 79"/>
                  <a:gd name="T7" fmla="*/ 5 h 81"/>
                  <a:gd name="T8" fmla="*/ 12 w 79"/>
                  <a:gd name="T9" fmla="*/ 12 h 81"/>
                  <a:gd name="T10" fmla="*/ 14 w 79"/>
                  <a:gd name="T11" fmla="*/ 54 h 81"/>
                  <a:gd name="T12" fmla="*/ 61 w 79"/>
                  <a:gd name="T13" fmla="*/ 59 h 81"/>
                  <a:gd name="T14" fmla="*/ 76 w 79"/>
                  <a:gd name="T15" fmla="*/ 20 h 81"/>
                  <a:gd name="T16" fmla="*/ 36 w 79"/>
                  <a:gd name="T17" fmla="*/ 32 h 81"/>
                  <a:gd name="T18" fmla="*/ 45 w 79"/>
                  <a:gd name="T19" fmla="*/ 39 h 81"/>
                  <a:gd name="T20" fmla="*/ 44 w 79"/>
                  <a:gd name="T21" fmla="*/ 44 h 81"/>
                  <a:gd name="T22" fmla="*/ 33 w 79"/>
                  <a:gd name="T23" fmla="*/ 47 h 81"/>
                  <a:gd name="T24" fmla="*/ 44 w 79"/>
                  <a:gd name="T25" fmla="*/ 44 h 81"/>
                  <a:gd name="T26" fmla="*/ 38 w 79"/>
                  <a:gd name="T27" fmla="*/ 23 h 81"/>
                  <a:gd name="T28" fmla="*/ 47 w 79"/>
                  <a:gd name="T29" fmla="*/ 29 h 81"/>
                  <a:gd name="T30" fmla="*/ 22 w 79"/>
                  <a:gd name="T31" fmla="*/ 19 h 81"/>
                  <a:gd name="T32" fmla="*/ 32 w 79"/>
                  <a:gd name="T33" fmla="*/ 27 h 81"/>
                  <a:gd name="T34" fmla="*/ 22 w 79"/>
                  <a:gd name="T35" fmla="*/ 19 h 81"/>
                  <a:gd name="T36" fmla="*/ 31 w 79"/>
                  <a:gd name="T37" fmla="*/ 32 h 81"/>
                  <a:gd name="T38" fmla="*/ 21 w 79"/>
                  <a:gd name="T39" fmla="*/ 35 h 81"/>
                  <a:gd name="T40" fmla="*/ 20 w 79"/>
                  <a:gd name="T41" fmla="*/ 40 h 81"/>
                  <a:gd name="T42" fmla="*/ 28 w 79"/>
                  <a:gd name="T43" fmla="*/ 46 h 81"/>
                  <a:gd name="T44" fmla="*/ 20 w 79"/>
                  <a:gd name="T45" fmla="*/ 40 h 81"/>
                  <a:gd name="T46" fmla="*/ 48 w 79"/>
                  <a:gd name="T47" fmla="*/ 50 h 81"/>
                  <a:gd name="T48" fmla="*/ 57 w 79"/>
                  <a:gd name="T49" fmla="*/ 47 h 81"/>
                  <a:gd name="T50" fmla="*/ 59 w 79"/>
                  <a:gd name="T51" fmla="*/ 42 h 81"/>
                  <a:gd name="T52" fmla="*/ 51 w 79"/>
                  <a:gd name="T53" fmla="*/ 35 h 81"/>
                  <a:gd name="T54" fmla="*/ 59 w 79"/>
                  <a:gd name="T55" fmla="*/ 42 h 81"/>
                  <a:gd name="T56" fmla="*/ 52 w 79"/>
                  <a:gd name="T57" fmla="*/ 30 h 81"/>
                  <a:gd name="T58" fmla="*/ 66 w 79"/>
                  <a:gd name="T59" fmla="*/ 28 h 81"/>
                  <a:gd name="T60" fmla="*/ 9 w 79"/>
                  <a:gd name="T61" fmla="*/ 66 h 81"/>
                  <a:gd name="T62" fmla="*/ 24 w 79"/>
                  <a:gd name="T63" fmla="*/ 69 h 81"/>
                  <a:gd name="T64" fmla="*/ 18 w 79"/>
                  <a:gd name="T65" fmla="*/ 60 h 81"/>
                  <a:gd name="T66" fmla="*/ 39 w 79"/>
                  <a:gd name="T67" fmla="*/ 72 h 81"/>
                  <a:gd name="T68" fmla="*/ 54 w 79"/>
                  <a:gd name="T69" fmla="*/ 75 h 81"/>
                  <a:gd name="T70" fmla="*/ 48 w 79"/>
                  <a:gd name="T71" fmla="*/ 6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" h="81">
                    <a:moveTo>
                      <a:pt x="76" y="20"/>
                    </a:moveTo>
                    <a:cubicBezTo>
                      <a:pt x="73" y="19"/>
                      <a:pt x="70" y="20"/>
                      <a:pt x="69" y="22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6"/>
                      <a:pt x="21" y="4"/>
                      <a:pt x="19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8"/>
                      <a:pt x="1" y="10"/>
                      <a:pt x="4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51"/>
                      <a:pt x="11" y="53"/>
                      <a:pt x="14" y="54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8" y="63"/>
                      <a:pt x="60" y="62"/>
                      <a:pt x="61" y="59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9" y="24"/>
                      <a:pt x="78" y="21"/>
                      <a:pt x="76" y="20"/>
                    </a:cubicBezTo>
                    <a:close/>
                    <a:moveTo>
                      <a:pt x="35" y="37"/>
                    </a:moveTo>
                    <a:cubicBezTo>
                      <a:pt x="36" y="32"/>
                      <a:pt x="36" y="32"/>
                      <a:pt x="36" y="32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5" y="39"/>
                      <a:pt x="45" y="39"/>
                      <a:pt x="45" y="39"/>
                    </a:cubicBezTo>
                    <a:lnTo>
                      <a:pt x="35" y="37"/>
                    </a:lnTo>
                    <a:close/>
                    <a:moveTo>
                      <a:pt x="44" y="44"/>
                    </a:moveTo>
                    <a:cubicBezTo>
                      <a:pt x="43" y="49"/>
                      <a:pt x="43" y="49"/>
                      <a:pt x="43" y="49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2"/>
                      <a:pt x="34" y="42"/>
                      <a:pt x="34" y="42"/>
                    </a:cubicBezTo>
                    <a:lnTo>
                      <a:pt x="44" y="44"/>
                    </a:lnTo>
                    <a:close/>
                    <a:moveTo>
                      <a:pt x="37" y="28"/>
                    </a:moveTo>
                    <a:cubicBezTo>
                      <a:pt x="38" y="23"/>
                      <a:pt x="38" y="23"/>
                      <a:pt x="3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9"/>
                      <a:pt x="47" y="29"/>
                      <a:pt x="47" y="29"/>
                    </a:cubicBezTo>
                    <a:lnTo>
                      <a:pt x="37" y="28"/>
                    </a:lnTo>
                    <a:close/>
                    <a:moveTo>
                      <a:pt x="22" y="19"/>
                    </a:move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21" y="25"/>
                      <a:pt x="21" y="25"/>
                      <a:pt x="21" y="25"/>
                    </a:cubicBezTo>
                    <a:lnTo>
                      <a:pt x="22" y="19"/>
                    </a:lnTo>
                    <a:close/>
                    <a:moveTo>
                      <a:pt x="21" y="30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21" y="35"/>
                      <a:pt x="21" y="35"/>
                      <a:pt x="21" y="35"/>
                    </a:cubicBezTo>
                    <a:lnTo>
                      <a:pt x="21" y="30"/>
                    </a:lnTo>
                    <a:close/>
                    <a:moveTo>
                      <a:pt x="20" y="40"/>
                    </a:moveTo>
                    <a:cubicBezTo>
                      <a:pt x="29" y="41"/>
                      <a:pt x="29" y="41"/>
                      <a:pt x="29" y="41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0" y="45"/>
                      <a:pt x="20" y="45"/>
                      <a:pt x="20" y="45"/>
                    </a:cubicBezTo>
                    <a:lnTo>
                      <a:pt x="20" y="40"/>
                    </a:lnTo>
                    <a:close/>
                    <a:moveTo>
                      <a:pt x="54" y="52"/>
                    </a:moveTo>
                    <a:cubicBezTo>
                      <a:pt x="48" y="50"/>
                      <a:pt x="48" y="50"/>
                      <a:pt x="48" y="50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57" y="47"/>
                      <a:pt x="57" y="47"/>
                      <a:pt x="57" y="47"/>
                    </a:cubicBezTo>
                    <a:lnTo>
                      <a:pt x="54" y="52"/>
                    </a:lnTo>
                    <a:close/>
                    <a:moveTo>
                      <a:pt x="59" y="42"/>
                    </a:moveTo>
                    <a:cubicBezTo>
                      <a:pt x="50" y="40"/>
                      <a:pt x="50" y="40"/>
                      <a:pt x="50" y="40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61" y="37"/>
                      <a:pt x="61" y="37"/>
                      <a:pt x="61" y="37"/>
                    </a:cubicBezTo>
                    <a:lnTo>
                      <a:pt x="59" y="42"/>
                    </a:lnTo>
                    <a:close/>
                    <a:moveTo>
                      <a:pt x="64" y="33"/>
                    </a:move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66" y="28"/>
                      <a:pt x="66" y="28"/>
                      <a:pt x="66" y="28"/>
                    </a:cubicBezTo>
                    <a:lnTo>
                      <a:pt x="64" y="33"/>
                    </a:lnTo>
                    <a:close/>
                    <a:moveTo>
                      <a:pt x="9" y="66"/>
                    </a:moveTo>
                    <a:cubicBezTo>
                      <a:pt x="8" y="70"/>
                      <a:pt x="11" y="74"/>
                      <a:pt x="15" y="75"/>
                    </a:cubicBezTo>
                    <a:cubicBezTo>
                      <a:pt x="19" y="76"/>
                      <a:pt x="23" y="73"/>
                      <a:pt x="24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5" y="65"/>
                      <a:pt x="22" y="61"/>
                      <a:pt x="18" y="60"/>
                    </a:cubicBezTo>
                    <a:cubicBezTo>
                      <a:pt x="14" y="59"/>
                      <a:pt x="10" y="62"/>
                      <a:pt x="9" y="66"/>
                    </a:cubicBezTo>
                    <a:close/>
                    <a:moveTo>
                      <a:pt x="39" y="72"/>
                    </a:moveTo>
                    <a:cubicBezTo>
                      <a:pt x="38" y="76"/>
                      <a:pt x="41" y="80"/>
                      <a:pt x="45" y="81"/>
                    </a:cubicBezTo>
                    <a:cubicBezTo>
                      <a:pt x="49" y="81"/>
                      <a:pt x="53" y="79"/>
                      <a:pt x="54" y="75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0"/>
                      <a:pt x="52" y="66"/>
                      <a:pt x="48" y="66"/>
                    </a:cubicBezTo>
                    <a:cubicBezTo>
                      <a:pt x="43" y="65"/>
                      <a:pt x="39" y="68"/>
                      <a:pt x="39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8" name="Freeform 94">
                <a:extLst>
                  <a:ext uri="{FF2B5EF4-FFF2-40B4-BE49-F238E27FC236}">
                    <a16:creationId xmlns:a16="http://schemas.microsoft.com/office/drawing/2014/main" id="{FE4F30BC-4425-4FE8-8E92-F69DA5685D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75090" y="4354682"/>
                <a:ext cx="150715" cy="152672"/>
              </a:xfrm>
              <a:custGeom>
                <a:avLst/>
                <a:gdLst>
                  <a:gd name="T0" fmla="*/ 24 w 47"/>
                  <a:gd name="T1" fmla="*/ 0 h 48"/>
                  <a:gd name="T2" fmla="*/ 0 w 47"/>
                  <a:gd name="T3" fmla="*/ 24 h 48"/>
                  <a:gd name="T4" fmla="*/ 24 w 47"/>
                  <a:gd name="T5" fmla="*/ 48 h 48"/>
                  <a:gd name="T6" fmla="*/ 47 w 47"/>
                  <a:gd name="T7" fmla="*/ 24 h 48"/>
                  <a:gd name="T8" fmla="*/ 24 w 47"/>
                  <a:gd name="T9" fmla="*/ 0 h 48"/>
                  <a:gd name="T10" fmla="*/ 6 w 47"/>
                  <a:gd name="T11" fmla="*/ 24 h 48"/>
                  <a:gd name="T12" fmla="*/ 24 w 47"/>
                  <a:gd name="T13" fmla="*/ 6 h 48"/>
                  <a:gd name="T14" fmla="*/ 24 w 47"/>
                  <a:gd name="T15" fmla="*/ 42 h 48"/>
                  <a:gd name="T16" fmla="*/ 6 w 47"/>
                  <a:gd name="T17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37" y="48"/>
                      <a:pt x="47" y="37"/>
                      <a:pt x="47" y="24"/>
                    </a:cubicBezTo>
                    <a:cubicBezTo>
                      <a:pt x="47" y="11"/>
                      <a:pt x="37" y="0"/>
                      <a:pt x="24" y="0"/>
                    </a:cubicBezTo>
                    <a:close/>
                    <a:moveTo>
                      <a:pt x="6" y="24"/>
                    </a:moveTo>
                    <a:cubicBezTo>
                      <a:pt x="6" y="14"/>
                      <a:pt x="14" y="6"/>
                      <a:pt x="24" y="6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14" y="42"/>
                      <a:pt x="6" y="3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9" name="Freeform 95">
                <a:extLst>
                  <a:ext uri="{FF2B5EF4-FFF2-40B4-BE49-F238E27FC236}">
                    <a16:creationId xmlns:a16="http://schemas.microsoft.com/office/drawing/2014/main" id="{870C45E4-F3E8-45A1-99E5-D44F985EFC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42344" y="3839905"/>
                <a:ext cx="379722" cy="369934"/>
              </a:xfrm>
              <a:custGeom>
                <a:avLst/>
                <a:gdLst>
                  <a:gd name="T0" fmla="*/ 22 w 119"/>
                  <a:gd name="T1" fmla="*/ 19 h 116"/>
                  <a:gd name="T2" fmla="*/ 58 w 119"/>
                  <a:gd name="T3" fmla="*/ 33 h 116"/>
                  <a:gd name="T4" fmla="*/ 62 w 119"/>
                  <a:gd name="T5" fmla="*/ 12 h 116"/>
                  <a:gd name="T6" fmla="*/ 82 w 119"/>
                  <a:gd name="T7" fmla="*/ 3 h 116"/>
                  <a:gd name="T8" fmla="*/ 91 w 119"/>
                  <a:gd name="T9" fmla="*/ 23 h 116"/>
                  <a:gd name="T10" fmla="*/ 95 w 119"/>
                  <a:gd name="T11" fmla="*/ 49 h 116"/>
                  <a:gd name="T12" fmla="*/ 95 w 119"/>
                  <a:gd name="T13" fmla="*/ 50 h 116"/>
                  <a:gd name="T14" fmla="*/ 99 w 119"/>
                  <a:gd name="T15" fmla="*/ 41 h 116"/>
                  <a:gd name="T16" fmla="*/ 119 w 119"/>
                  <a:gd name="T17" fmla="*/ 49 h 116"/>
                  <a:gd name="T18" fmla="*/ 93 w 119"/>
                  <a:gd name="T19" fmla="*/ 116 h 116"/>
                  <a:gd name="T20" fmla="*/ 73 w 119"/>
                  <a:gd name="T21" fmla="*/ 109 h 116"/>
                  <a:gd name="T22" fmla="*/ 75 w 119"/>
                  <a:gd name="T23" fmla="*/ 103 h 116"/>
                  <a:gd name="T24" fmla="*/ 63 w 119"/>
                  <a:gd name="T25" fmla="*/ 103 h 116"/>
                  <a:gd name="T26" fmla="*/ 53 w 119"/>
                  <a:gd name="T27" fmla="*/ 106 h 116"/>
                  <a:gd name="T28" fmla="*/ 35 w 119"/>
                  <a:gd name="T29" fmla="*/ 102 h 116"/>
                  <a:gd name="T30" fmla="*/ 30 w 119"/>
                  <a:gd name="T31" fmla="*/ 100 h 116"/>
                  <a:gd name="T32" fmla="*/ 28 w 119"/>
                  <a:gd name="T33" fmla="*/ 99 h 116"/>
                  <a:gd name="T34" fmla="*/ 21 w 119"/>
                  <a:gd name="T35" fmla="*/ 83 h 116"/>
                  <a:gd name="T36" fmla="*/ 22 w 119"/>
                  <a:gd name="T37" fmla="*/ 80 h 116"/>
                  <a:gd name="T38" fmla="*/ 22 w 119"/>
                  <a:gd name="T39" fmla="*/ 70 h 116"/>
                  <a:gd name="T40" fmla="*/ 24 w 119"/>
                  <a:gd name="T41" fmla="*/ 67 h 116"/>
                  <a:gd name="T42" fmla="*/ 24 w 119"/>
                  <a:gd name="T43" fmla="*/ 57 h 116"/>
                  <a:gd name="T44" fmla="*/ 27 w 119"/>
                  <a:gd name="T45" fmla="*/ 52 h 116"/>
                  <a:gd name="T46" fmla="*/ 11 w 119"/>
                  <a:gd name="T47" fmla="*/ 46 h 116"/>
                  <a:gd name="T48" fmla="*/ 3 w 119"/>
                  <a:gd name="T49" fmla="*/ 28 h 116"/>
                  <a:gd name="T50" fmla="*/ 22 w 119"/>
                  <a:gd name="T51" fmla="*/ 19 h 116"/>
                  <a:gd name="T52" fmla="*/ 86 w 119"/>
                  <a:gd name="T53" fmla="*/ 106 h 116"/>
                  <a:gd name="T54" fmla="*/ 90 w 119"/>
                  <a:gd name="T55" fmla="*/ 104 h 116"/>
                  <a:gd name="T56" fmla="*/ 88 w 119"/>
                  <a:gd name="T57" fmla="*/ 99 h 116"/>
                  <a:gd name="T58" fmla="*/ 84 w 119"/>
                  <a:gd name="T59" fmla="*/ 101 h 116"/>
                  <a:gd name="T60" fmla="*/ 86 w 119"/>
                  <a:gd name="T61" fmla="*/ 106 h 116"/>
                  <a:gd name="T62" fmla="*/ 15 w 119"/>
                  <a:gd name="T63" fmla="*/ 40 h 116"/>
                  <a:gd name="T64" fmla="*/ 41 w 119"/>
                  <a:gd name="T65" fmla="*/ 50 h 116"/>
                  <a:gd name="T66" fmla="*/ 42 w 119"/>
                  <a:gd name="T67" fmla="*/ 50 h 116"/>
                  <a:gd name="T68" fmla="*/ 39 w 119"/>
                  <a:gd name="T69" fmla="*/ 57 h 116"/>
                  <a:gd name="T70" fmla="*/ 38 w 119"/>
                  <a:gd name="T71" fmla="*/ 57 h 116"/>
                  <a:gd name="T72" fmla="*/ 31 w 119"/>
                  <a:gd name="T73" fmla="*/ 60 h 116"/>
                  <a:gd name="T74" fmla="*/ 32 w 119"/>
                  <a:gd name="T75" fmla="*/ 66 h 116"/>
                  <a:gd name="T76" fmla="*/ 34 w 119"/>
                  <a:gd name="T77" fmla="*/ 68 h 116"/>
                  <a:gd name="T78" fmla="*/ 31 w 119"/>
                  <a:gd name="T79" fmla="*/ 70 h 116"/>
                  <a:gd name="T80" fmla="*/ 30 w 119"/>
                  <a:gd name="T81" fmla="*/ 73 h 116"/>
                  <a:gd name="T82" fmla="*/ 30 w 119"/>
                  <a:gd name="T83" fmla="*/ 78 h 116"/>
                  <a:gd name="T84" fmla="*/ 32 w 119"/>
                  <a:gd name="T85" fmla="*/ 81 h 116"/>
                  <a:gd name="T86" fmla="*/ 30 w 119"/>
                  <a:gd name="T87" fmla="*/ 83 h 116"/>
                  <a:gd name="T88" fmla="*/ 28 w 119"/>
                  <a:gd name="T89" fmla="*/ 85 h 116"/>
                  <a:gd name="T90" fmla="*/ 31 w 119"/>
                  <a:gd name="T91" fmla="*/ 93 h 116"/>
                  <a:gd name="T92" fmla="*/ 33 w 119"/>
                  <a:gd name="T93" fmla="*/ 93 h 116"/>
                  <a:gd name="T94" fmla="*/ 38 w 119"/>
                  <a:gd name="T95" fmla="*/ 95 h 116"/>
                  <a:gd name="T96" fmla="*/ 60 w 119"/>
                  <a:gd name="T97" fmla="*/ 96 h 116"/>
                  <a:gd name="T98" fmla="*/ 78 w 119"/>
                  <a:gd name="T99" fmla="*/ 95 h 116"/>
                  <a:gd name="T100" fmla="*/ 92 w 119"/>
                  <a:gd name="T101" fmla="*/ 59 h 116"/>
                  <a:gd name="T102" fmla="*/ 88 w 119"/>
                  <a:gd name="T103" fmla="*/ 55 h 116"/>
                  <a:gd name="T104" fmla="*/ 83 w 119"/>
                  <a:gd name="T105" fmla="*/ 20 h 116"/>
                  <a:gd name="T106" fmla="*/ 79 w 119"/>
                  <a:gd name="T107" fmla="*/ 12 h 116"/>
                  <a:gd name="T108" fmla="*/ 70 w 119"/>
                  <a:gd name="T109" fmla="*/ 15 h 116"/>
                  <a:gd name="T110" fmla="*/ 67 w 119"/>
                  <a:gd name="T111" fmla="*/ 37 h 116"/>
                  <a:gd name="T112" fmla="*/ 66 w 119"/>
                  <a:gd name="T113" fmla="*/ 44 h 116"/>
                  <a:gd name="T114" fmla="*/ 20 w 119"/>
                  <a:gd name="T115" fmla="*/ 26 h 116"/>
                  <a:gd name="T116" fmla="*/ 10 w 119"/>
                  <a:gd name="T117" fmla="*/ 31 h 116"/>
                  <a:gd name="T118" fmla="*/ 15 w 119"/>
                  <a:gd name="T119" fmla="*/ 4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" h="116">
                    <a:moveTo>
                      <a:pt x="22" y="19"/>
                    </a:move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24"/>
                      <a:pt x="59" y="21"/>
                      <a:pt x="62" y="12"/>
                    </a:cubicBezTo>
                    <a:cubicBezTo>
                      <a:pt x="65" y="4"/>
                      <a:pt x="74" y="0"/>
                      <a:pt x="82" y="3"/>
                    </a:cubicBezTo>
                    <a:cubicBezTo>
                      <a:pt x="90" y="6"/>
                      <a:pt x="94" y="15"/>
                      <a:pt x="91" y="23"/>
                    </a:cubicBezTo>
                    <a:cubicBezTo>
                      <a:pt x="87" y="34"/>
                      <a:pt x="89" y="41"/>
                      <a:pt x="95" y="49"/>
                    </a:cubicBezTo>
                    <a:cubicBezTo>
                      <a:pt x="95" y="50"/>
                      <a:pt x="95" y="50"/>
                      <a:pt x="95" y="50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119" y="49"/>
                      <a:pt x="119" y="49"/>
                      <a:pt x="119" y="49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73" y="109"/>
                      <a:pt x="73" y="109"/>
                      <a:pt x="73" y="109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68" y="101"/>
                      <a:pt x="66" y="102"/>
                      <a:pt x="63" y="103"/>
                    </a:cubicBezTo>
                    <a:cubicBezTo>
                      <a:pt x="60" y="104"/>
                      <a:pt x="57" y="106"/>
                      <a:pt x="53" y="106"/>
                    </a:cubicBezTo>
                    <a:cubicBezTo>
                      <a:pt x="48" y="106"/>
                      <a:pt x="42" y="105"/>
                      <a:pt x="35" y="102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1" y="97"/>
                      <a:pt x="18" y="89"/>
                      <a:pt x="21" y="83"/>
                    </a:cubicBezTo>
                    <a:cubicBezTo>
                      <a:pt x="21" y="82"/>
                      <a:pt x="22" y="81"/>
                      <a:pt x="22" y="80"/>
                    </a:cubicBezTo>
                    <a:cubicBezTo>
                      <a:pt x="21" y="77"/>
                      <a:pt x="21" y="73"/>
                      <a:pt x="22" y="70"/>
                    </a:cubicBezTo>
                    <a:cubicBezTo>
                      <a:pt x="23" y="69"/>
                      <a:pt x="23" y="68"/>
                      <a:pt x="24" y="67"/>
                    </a:cubicBezTo>
                    <a:cubicBezTo>
                      <a:pt x="23" y="64"/>
                      <a:pt x="23" y="60"/>
                      <a:pt x="24" y="57"/>
                    </a:cubicBezTo>
                    <a:cubicBezTo>
                      <a:pt x="25" y="55"/>
                      <a:pt x="26" y="54"/>
                      <a:pt x="27" y="52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4" y="44"/>
                      <a:pt x="0" y="35"/>
                      <a:pt x="3" y="28"/>
                    </a:cubicBezTo>
                    <a:cubicBezTo>
                      <a:pt x="6" y="20"/>
                      <a:pt x="14" y="16"/>
                      <a:pt x="22" y="19"/>
                    </a:cubicBezTo>
                    <a:close/>
                    <a:moveTo>
                      <a:pt x="86" y="106"/>
                    </a:moveTo>
                    <a:cubicBezTo>
                      <a:pt x="88" y="106"/>
                      <a:pt x="90" y="106"/>
                      <a:pt x="90" y="104"/>
                    </a:cubicBezTo>
                    <a:cubicBezTo>
                      <a:pt x="91" y="102"/>
                      <a:pt x="90" y="100"/>
                      <a:pt x="88" y="99"/>
                    </a:cubicBezTo>
                    <a:cubicBezTo>
                      <a:pt x="86" y="98"/>
                      <a:pt x="84" y="99"/>
                      <a:pt x="84" y="101"/>
                    </a:cubicBezTo>
                    <a:cubicBezTo>
                      <a:pt x="83" y="103"/>
                      <a:pt x="84" y="105"/>
                      <a:pt x="86" y="106"/>
                    </a:cubicBezTo>
                    <a:close/>
                    <a:moveTo>
                      <a:pt x="15" y="40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6" y="56"/>
                      <a:pt x="32" y="57"/>
                      <a:pt x="31" y="60"/>
                    </a:cubicBezTo>
                    <a:cubicBezTo>
                      <a:pt x="31" y="62"/>
                      <a:pt x="31" y="64"/>
                      <a:pt x="32" y="66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1"/>
                      <a:pt x="30" y="72"/>
                      <a:pt x="30" y="73"/>
                    </a:cubicBezTo>
                    <a:cubicBezTo>
                      <a:pt x="29" y="75"/>
                      <a:pt x="29" y="77"/>
                      <a:pt x="30" y="78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9" y="84"/>
                      <a:pt x="28" y="85"/>
                      <a:pt x="28" y="85"/>
                    </a:cubicBezTo>
                    <a:cubicBezTo>
                      <a:pt x="27" y="88"/>
                      <a:pt x="28" y="92"/>
                      <a:pt x="31" y="93"/>
                    </a:cubicBezTo>
                    <a:cubicBezTo>
                      <a:pt x="33" y="93"/>
                      <a:pt x="33" y="93"/>
                      <a:pt x="33" y="93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51" y="100"/>
                      <a:pt x="56" y="97"/>
                      <a:pt x="60" y="96"/>
                    </a:cubicBezTo>
                    <a:cubicBezTo>
                      <a:pt x="64" y="94"/>
                      <a:pt x="68" y="92"/>
                      <a:pt x="78" y="95"/>
                    </a:cubicBezTo>
                    <a:cubicBezTo>
                      <a:pt x="92" y="59"/>
                      <a:pt x="92" y="59"/>
                      <a:pt x="92" y="59"/>
                    </a:cubicBezTo>
                    <a:cubicBezTo>
                      <a:pt x="90" y="58"/>
                      <a:pt x="89" y="56"/>
                      <a:pt x="88" y="55"/>
                    </a:cubicBezTo>
                    <a:cubicBezTo>
                      <a:pt x="81" y="43"/>
                      <a:pt x="78" y="34"/>
                      <a:pt x="83" y="20"/>
                    </a:cubicBezTo>
                    <a:cubicBezTo>
                      <a:pt x="85" y="17"/>
                      <a:pt x="83" y="13"/>
                      <a:pt x="79" y="12"/>
                    </a:cubicBezTo>
                    <a:cubicBezTo>
                      <a:pt x="76" y="10"/>
                      <a:pt x="72" y="12"/>
                      <a:pt x="70" y="15"/>
                    </a:cubicBezTo>
                    <a:cubicBezTo>
                      <a:pt x="67" y="24"/>
                      <a:pt x="67" y="27"/>
                      <a:pt x="67" y="37"/>
                    </a:cubicBezTo>
                    <a:cubicBezTo>
                      <a:pt x="67" y="39"/>
                      <a:pt x="66" y="42"/>
                      <a:pt x="66" y="44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6" y="25"/>
                      <a:pt x="12" y="27"/>
                      <a:pt x="10" y="31"/>
                    </a:cubicBezTo>
                    <a:cubicBezTo>
                      <a:pt x="9" y="34"/>
                      <a:pt x="11" y="38"/>
                      <a:pt x="1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0" name="Freeform 96">
                <a:extLst>
                  <a:ext uri="{FF2B5EF4-FFF2-40B4-BE49-F238E27FC236}">
                    <a16:creationId xmlns:a16="http://schemas.microsoft.com/office/drawing/2014/main" id="{05B2609E-FD11-4898-816D-5FAFBF2308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95545" y="4229413"/>
                <a:ext cx="459973" cy="403210"/>
              </a:xfrm>
              <a:custGeom>
                <a:avLst/>
                <a:gdLst>
                  <a:gd name="T0" fmla="*/ 144 w 144"/>
                  <a:gd name="T1" fmla="*/ 41 h 126"/>
                  <a:gd name="T2" fmla="*/ 102 w 144"/>
                  <a:gd name="T3" fmla="*/ 0 h 126"/>
                  <a:gd name="T4" fmla="*/ 72 w 144"/>
                  <a:gd name="T5" fmla="*/ 14 h 126"/>
                  <a:gd name="T6" fmla="*/ 41 w 144"/>
                  <a:gd name="T7" fmla="*/ 0 h 126"/>
                  <a:gd name="T8" fmla="*/ 0 w 144"/>
                  <a:gd name="T9" fmla="*/ 41 h 126"/>
                  <a:gd name="T10" fmla="*/ 13 w 144"/>
                  <a:gd name="T11" fmla="*/ 72 h 126"/>
                  <a:gd name="T12" fmla="*/ 13 w 144"/>
                  <a:gd name="T13" fmla="*/ 72 h 126"/>
                  <a:gd name="T14" fmla="*/ 58 w 144"/>
                  <a:gd name="T15" fmla="*/ 117 h 126"/>
                  <a:gd name="T16" fmla="*/ 72 w 144"/>
                  <a:gd name="T17" fmla="*/ 126 h 126"/>
                  <a:gd name="T18" fmla="*/ 85 w 144"/>
                  <a:gd name="T19" fmla="*/ 117 h 126"/>
                  <a:gd name="T20" fmla="*/ 130 w 144"/>
                  <a:gd name="T21" fmla="*/ 72 h 126"/>
                  <a:gd name="T22" fmla="*/ 130 w 144"/>
                  <a:gd name="T23" fmla="*/ 72 h 126"/>
                  <a:gd name="T24" fmla="*/ 144 w 144"/>
                  <a:gd name="T25" fmla="*/ 41 h 126"/>
                  <a:gd name="T26" fmla="*/ 118 w 144"/>
                  <a:gd name="T27" fmla="*/ 59 h 126"/>
                  <a:gd name="T28" fmla="*/ 73 w 144"/>
                  <a:gd name="T29" fmla="*/ 104 h 126"/>
                  <a:gd name="T30" fmla="*/ 72 w 144"/>
                  <a:gd name="T31" fmla="*/ 105 h 126"/>
                  <a:gd name="T32" fmla="*/ 71 w 144"/>
                  <a:gd name="T33" fmla="*/ 104 h 126"/>
                  <a:gd name="T34" fmla="*/ 25 w 144"/>
                  <a:gd name="T35" fmla="*/ 59 h 126"/>
                  <a:gd name="T36" fmla="*/ 18 w 144"/>
                  <a:gd name="T37" fmla="*/ 41 h 126"/>
                  <a:gd name="T38" fmla="*/ 41 w 144"/>
                  <a:gd name="T39" fmla="*/ 18 h 126"/>
                  <a:gd name="T40" fmla="*/ 58 w 144"/>
                  <a:gd name="T41" fmla="*/ 26 h 126"/>
                  <a:gd name="T42" fmla="*/ 72 w 144"/>
                  <a:gd name="T43" fmla="*/ 40 h 126"/>
                  <a:gd name="T44" fmla="*/ 85 w 144"/>
                  <a:gd name="T45" fmla="*/ 26 h 126"/>
                  <a:gd name="T46" fmla="*/ 102 w 144"/>
                  <a:gd name="T47" fmla="*/ 18 h 126"/>
                  <a:gd name="T48" fmla="*/ 126 w 144"/>
                  <a:gd name="T49" fmla="*/ 41 h 126"/>
                  <a:gd name="T50" fmla="*/ 118 w 144"/>
                  <a:gd name="T51" fmla="*/ 5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4" h="126">
                    <a:moveTo>
                      <a:pt x="144" y="41"/>
                    </a:moveTo>
                    <a:cubicBezTo>
                      <a:pt x="144" y="19"/>
                      <a:pt x="125" y="0"/>
                      <a:pt x="102" y="0"/>
                    </a:cubicBezTo>
                    <a:cubicBezTo>
                      <a:pt x="90" y="0"/>
                      <a:pt x="79" y="5"/>
                      <a:pt x="72" y="14"/>
                    </a:cubicBezTo>
                    <a:cubicBezTo>
                      <a:pt x="64" y="5"/>
                      <a:pt x="53" y="0"/>
                      <a:pt x="41" y="0"/>
                    </a:cubicBezTo>
                    <a:cubicBezTo>
                      <a:pt x="18" y="0"/>
                      <a:pt x="0" y="19"/>
                      <a:pt x="0" y="41"/>
                    </a:cubicBezTo>
                    <a:cubicBezTo>
                      <a:pt x="0" y="54"/>
                      <a:pt x="5" y="65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58" y="117"/>
                      <a:pt x="58" y="117"/>
                      <a:pt x="58" y="117"/>
                    </a:cubicBezTo>
                    <a:cubicBezTo>
                      <a:pt x="63" y="122"/>
                      <a:pt x="67" y="126"/>
                      <a:pt x="72" y="126"/>
                    </a:cubicBezTo>
                    <a:cubicBezTo>
                      <a:pt x="76" y="126"/>
                      <a:pt x="81" y="122"/>
                      <a:pt x="85" y="117"/>
                    </a:cubicBezTo>
                    <a:cubicBezTo>
                      <a:pt x="130" y="72"/>
                      <a:pt x="130" y="72"/>
                      <a:pt x="130" y="72"/>
                    </a:cubicBezTo>
                    <a:cubicBezTo>
                      <a:pt x="130" y="72"/>
                      <a:pt x="130" y="72"/>
                      <a:pt x="130" y="72"/>
                    </a:cubicBezTo>
                    <a:cubicBezTo>
                      <a:pt x="139" y="65"/>
                      <a:pt x="144" y="54"/>
                      <a:pt x="144" y="41"/>
                    </a:cubicBezTo>
                    <a:close/>
                    <a:moveTo>
                      <a:pt x="118" y="59"/>
                    </a:moveTo>
                    <a:cubicBezTo>
                      <a:pt x="73" y="104"/>
                      <a:pt x="73" y="104"/>
                      <a:pt x="73" y="104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72" y="105"/>
                      <a:pt x="71" y="105"/>
                      <a:pt x="71" y="104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0" y="54"/>
                      <a:pt x="18" y="48"/>
                      <a:pt x="18" y="41"/>
                    </a:cubicBezTo>
                    <a:cubicBezTo>
                      <a:pt x="18" y="29"/>
                      <a:pt x="28" y="18"/>
                      <a:pt x="41" y="18"/>
                    </a:cubicBezTo>
                    <a:cubicBezTo>
                      <a:pt x="48" y="18"/>
                      <a:pt x="54" y="21"/>
                      <a:pt x="58" y="26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90" y="21"/>
                      <a:pt x="96" y="18"/>
                      <a:pt x="102" y="18"/>
                    </a:cubicBezTo>
                    <a:cubicBezTo>
                      <a:pt x="115" y="18"/>
                      <a:pt x="126" y="29"/>
                      <a:pt x="126" y="41"/>
                    </a:cubicBezTo>
                    <a:cubicBezTo>
                      <a:pt x="126" y="48"/>
                      <a:pt x="123" y="54"/>
                      <a:pt x="11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1" name="Freeform 97">
                <a:extLst>
                  <a:ext uri="{FF2B5EF4-FFF2-40B4-BE49-F238E27FC236}">
                    <a16:creationId xmlns:a16="http://schemas.microsoft.com/office/drawing/2014/main" id="{CB354469-83BE-464F-A4FD-73941FA78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58179" y="4663940"/>
                <a:ext cx="195733" cy="195733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  <a:gd name="T10" fmla="*/ 31 w 61"/>
                  <a:gd name="T11" fmla="*/ 55 h 61"/>
                  <a:gd name="T12" fmla="*/ 6 w 61"/>
                  <a:gd name="T13" fmla="*/ 30 h 61"/>
                  <a:gd name="T14" fmla="*/ 31 w 61"/>
                  <a:gd name="T15" fmla="*/ 6 h 61"/>
                  <a:gd name="T16" fmla="*/ 55 w 61"/>
                  <a:gd name="T17" fmla="*/ 30 h 61"/>
                  <a:gd name="T18" fmla="*/ 31 w 61"/>
                  <a:gd name="T19" fmla="*/ 55 h 61"/>
                  <a:gd name="T20" fmla="*/ 27 w 61"/>
                  <a:gd name="T21" fmla="*/ 15 h 61"/>
                  <a:gd name="T22" fmla="*/ 34 w 61"/>
                  <a:gd name="T23" fmla="*/ 15 h 61"/>
                  <a:gd name="T24" fmla="*/ 34 w 61"/>
                  <a:gd name="T25" fmla="*/ 23 h 61"/>
                  <a:gd name="T26" fmla="*/ 27 w 61"/>
                  <a:gd name="T27" fmla="*/ 23 h 61"/>
                  <a:gd name="T28" fmla="*/ 27 w 61"/>
                  <a:gd name="T29" fmla="*/ 15 h 61"/>
                  <a:gd name="T30" fmla="*/ 38 w 61"/>
                  <a:gd name="T31" fmla="*/ 46 h 61"/>
                  <a:gd name="T32" fmla="*/ 23 w 61"/>
                  <a:gd name="T33" fmla="*/ 46 h 61"/>
                  <a:gd name="T34" fmla="*/ 23 w 61"/>
                  <a:gd name="T35" fmla="*/ 42 h 61"/>
                  <a:gd name="T36" fmla="*/ 27 w 61"/>
                  <a:gd name="T37" fmla="*/ 42 h 61"/>
                  <a:gd name="T38" fmla="*/ 27 w 61"/>
                  <a:gd name="T39" fmla="*/ 30 h 61"/>
                  <a:gd name="T40" fmla="*/ 23 w 61"/>
                  <a:gd name="T41" fmla="*/ 30 h 61"/>
                  <a:gd name="T42" fmla="*/ 23 w 61"/>
                  <a:gd name="T43" fmla="*/ 27 h 61"/>
                  <a:gd name="T44" fmla="*/ 34 w 61"/>
                  <a:gd name="T45" fmla="*/ 27 h 61"/>
                  <a:gd name="T46" fmla="*/ 34 w 61"/>
                  <a:gd name="T47" fmla="*/ 42 h 61"/>
                  <a:gd name="T48" fmla="*/ 38 w 61"/>
                  <a:gd name="T49" fmla="*/ 42 h 61"/>
                  <a:gd name="T50" fmla="*/ 38 w 61"/>
                  <a:gd name="T51" fmla="*/ 4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14" y="0"/>
                      <a:pt x="0" y="14"/>
                      <a:pt x="0" y="30"/>
                    </a:cubicBezTo>
                    <a:cubicBezTo>
                      <a:pt x="0" y="47"/>
                      <a:pt x="14" y="61"/>
                      <a:pt x="31" y="61"/>
                    </a:cubicBezTo>
                    <a:cubicBezTo>
                      <a:pt x="47" y="61"/>
                      <a:pt x="61" y="47"/>
                      <a:pt x="61" y="30"/>
                    </a:cubicBezTo>
                    <a:cubicBezTo>
                      <a:pt x="61" y="14"/>
                      <a:pt x="47" y="0"/>
                      <a:pt x="31" y="0"/>
                    </a:cubicBezTo>
                    <a:close/>
                    <a:moveTo>
                      <a:pt x="31" y="55"/>
                    </a:moveTo>
                    <a:cubicBezTo>
                      <a:pt x="17" y="55"/>
                      <a:pt x="6" y="44"/>
                      <a:pt x="6" y="30"/>
                    </a:cubicBezTo>
                    <a:cubicBezTo>
                      <a:pt x="6" y="17"/>
                      <a:pt x="17" y="6"/>
                      <a:pt x="31" y="6"/>
                    </a:cubicBezTo>
                    <a:cubicBezTo>
                      <a:pt x="44" y="6"/>
                      <a:pt x="55" y="17"/>
                      <a:pt x="55" y="30"/>
                    </a:cubicBezTo>
                    <a:cubicBezTo>
                      <a:pt x="55" y="44"/>
                      <a:pt x="44" y="55"/>
                      <a:pt x="31" y="55"/>
                    </a:cubicBezTo>
                    <a:close/>
                    <a:moveTo>
                      <a:pt x="27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27" y="23"/>
                      <a:pt x="27" y="23"/>
                      <a:pt x="27" y="23"/>
                    </a:cubicBezTo>
                    <a:lnTo>
                      <a:pt x="27" y="15"/>
                    </a:lnTo>
                    <a:close/>
                    <a:moveTo>
                      <a:pt x="38" y="46"/>
                    </a:move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8" y="42"/>
                      <a:pt x="38" y="42"/>
                      <a:pt x="38" y="42"/>
                    </a:cubicBezTo>
                    <a:lnTo>
                      <a:pt x="3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2" name="Freeform 98">
                <a:extLst>
                  <a:ext uri="{FF2B5EF4-FFF2-40B4-BE49-F238E27FC236}">
                    <a16:creationId xmlns:a16="http://schemas.microsoft.com/office/drawing/2014/main" id="{52E5DF10-7417-4790-A378-0895F6B94A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07112" y="4990815"/>
                <a:ext cx="299472" cy="301429"/>
              </a:xfrm>
              <a:custGeom>
                <a:avLst/>
                <a:gdLst>
                  <a:gd name="T0" fmla="*/ 85 w 94"/>
                  <a:gd name="T1" fmla="*/ 20 h 94"/>
                  <a:gd name="T2" fmla="*/ 37 w 94"/>
                  <a:gd name="T3" fmla="*/ 2 h 94"/>
                  <a:gd name="T4" fmla="*/ 20 w 94"/>
                  <a:gd name="T5" fmla="*/ 10 h 94"/>
                  <a:gd name="T6" fmla="*/ 2 w 94"/>
                  <a:gd name="T7" fmla="*/ 57 h 94"/>
                  <a:gd name="T8" fmla="*/ 10 w 94"/>
                  <a:gd name="T9" fmla="*/ 74 h 94"/>
                  <a:gd name="T10" fmla="*/ 57 w 94"/>
                  <a:gd name="T11" fmla="*/ 92 h 94"/>
                  <a:gd name="T12" fmla="*/ 74 w 94"/>
                  <a:gd name="T13" fmla="*/ 84 h 94"/>
                  <a:gd name="T14" fmla="*/ 92 w 94"/>
                  <a:gd name="T15" fmla="*/ 37 h 94"/>
                  <a:gd name="T16" fmla="*/ 85 w 94"/>
                  <a:gd name="T17" fmla="*/ 20 h 94"/>
                  <a:gd name="T18" fmla="*/ 36 w 94"/>
                  <a:gd name="T19" fmla="*/ 38 h 94"/>
                  <a:gd name="T20" fmla="*/ 62 w 94"/>
                  <a:gd name="T21" fmla="*/ 47 h 94"/>
                  <a:gd name="T22" fmla="*/ 61 w 94"/>
                  <a:gd name="T23" fmla="*/ 52 h 94"/>
                  <a:gd name="T24" fmla="*/ 42 w 94"/>
                  <a:gd name="T25" fmla="*/ 61 h 94"/>
                  <a:gd name="T26" fmla="*/ 33 w 94"/>
                  <a:gd name="T27" fmla="*/ 42 h 94"/>
                  <a:gd name="T28" fmla="*/ 36 w 94"/>
                  <a:gd name="T29" fmla="*/ 38 h 94"/>
                  <a:gd name="T30" fmla="*/ 76 w 94"/>
                  <a:gd name="T31" fmla="*/ 53 h 94"/>
                  <a:gd name="T32" fmla="*/ 69 w 94"/>
                  <a:gd name="T33" fmla="*/ 71 h 94"/>
                  <a:gd name="T34" fmla="*/ 66 w 94"/>
                  <a:gd name="T35" fmla="*/ 80 h 94"/>
                  <a:gd name="T36" fmla="*/ 59 w 94"/>
                  <a:gd name="T37" fmla="*/ 82 h 94"/>
                  <a:gd name="T38" fmla="*/ 15 w 94"/>
                  <a:gd name="T39" fmla="*/ 65 h 94"/>
                  <a:gd name="T40" fmla="*/ 12 w 94"/>
                  <a:gd name="T41" fmla="*/ 59 h 94"/>
                  <a:gd name="T42" fmla="*/ 15 w 94"/>
                  <a:gd name="T43" fmla="*/ 50 h 94"/>
                  <a:gd name="T44" fmla="*/ 22 w 94"/>
                  <a:gd name="T45" fmla="*/ 32 h 94"/>
                  <a:gd name="T46" fmla="*/ 22 w 94"/>
                  <a:gd name="T47" fmla="*/ 32 h 94"/>
                  <a:gd name="T48" fmla="*/ 29 w 94"/>
                  <a:gd name="T49" fmla="*/ 35 h 94"/>
                  <a:gd name="T50" fmla="*/ 27 w 94"/>
                  <a:gd name="T51" fmla="*/ 39 h 94"/>
                  <a:gd name="T52" fmla="*/ 39 w 94"/>
                  <a:gd name="T53" fmla="*/ 67 h 94"/>
                  <a:gd name="T54" fmla="*/ 67 w 94"/>
                  <a:gd name="T55" fmla="*/ 55 h 94"/>
                  <a:gd name="T56" fmla="*/ 69 w 94"/>
                  <a:gd name="T57" fmla="*/ 50 h 94"/>
                  <a:gd name="T58" fmla="*/ 76 w 94"/>
                  <a:gd name="T59" fmla="*/ 53 h 94"/>
                  <a:gd name="T60" fmla="*/ 82 w 94"/>
                  <a:gd name="T61" fmla="*/ 37 h 94"/>
                  <a:gd name="T62" fmla="*/ 79 w 94"/>
                  <a:gd name="T63" fmla="*/ 38 h 94"/>
                  <a:gd name="T64" fmla="*/ 74 w 94"/>
                  <a:gd name="T65" fmla="*/ 37 h 94"/>
                  <a:gd name="T66" fmla="*/ 73 w 94"/>
                  <a:gd name="T67" fmla="*/ 34 h 94"/>
                  <a:gd name="T68" fmla="*/ 74 w 94"/>
                  <a:gd name="T69" fmla="*/ 29 h 94"/>
                  <a:gd name="T70" fmla="*/ 77 w 94"/>
                  <a:gd name="T71" fmla="*/ 28 h 94"/>
                  <a:gd name="T72" fmla="*/ 82 w 94"/>
                  <a:gd name="T73" fmla="*/ 29 h 94"/>
                  <a:gd name="T74" fmla="*/ 83 w 94"/>
                  <a:gd name="T75" fmla="*/ 33 h 94"/>
                  <a:gd name="T76" fmla="*/ 82 w 94"/>
                  <a:gd name="T77" fmla="*/ 3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94">
                    <a:moveTo>
                      <a:pt x="85" y="20"/>
                    </a:moveTo>
                    <a:cubicBezTo>
                      <a:pt x="37" y="2"/>
                      <a:pt x="37" y="2"/>
                      <a:pt x="37" y="2"/>
                    </a:cubicBezTo>
                    <a:cubicBezTo>
                      <a:pt x="30" y="0"/>
                      <a:pt x="23" y="3"/>
                      <a:pt x="20" y="10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0" y="64"/>
                      <a:pt x="3" y="71"/>
                      <a:pt x="10" y="7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64" y="94"/>
                      <a:pt x="71" y="91"/>
                      <a:pt x="74" y="84"/>
                    </a:cubicBezTo>
                    <a:cubicBezTo>
                      <a:pt x="92" y="37"/>
                      <a:pt x="92" y="37"/>
                      <a:pt x="92" y="37"/>
                    </a:cubicBezTo>
                    <a:cubicBezTo>
                      <a:pt x="94" y="30"/>
                      <a:pt x="91" y="23"/>
                      <a:pt x="85" y="20"/>
                    </a:cubicBezTo>
                    <a:close/>
                    <a:moveTo>
                      <a:pt x="36" y="38"/>
                    </a:moveTo>
                    <a:cubicBezTo>
                      <a:pt x="62" y="47"/>
                      <a:pt x="62" y="47"/>
                      <a:pt x="62" y="47"/>
                    </a:cubicBezTo>
                    <a:cubicBezTo>
                      <a:pt x="62" y="49"/>
                      <a:pt x="61" y="51"/>
                      <a:pt x="61" y="52"/>
                    </a:cubicBezTo>
                    <a:cubicBezTo>
                      <a:pt x="58" y="60"/>
                      <a:pt x="49" y="64"/>
                      <a:pt x="42" y="61"/>
                    </a:cubicBezTo>
                    <a:cubicBezTo>
                      <a:pt x="34" y="58"/>
                      <a:pt x="31" y="49"/>
                      <a:pt x="33" y="42"/>
                    </a:cubicBezTo>
                    <a:cubicBezTo>
                      <a:pt x="34" y="40"/>
                      <a:pt x="35" y="39"/>
                      <a:pt x="36" y="38"/>
                    </a:cubicBezTo>
                    <a:close/>
                    <a:moveTo>
                      <a:pt x="76" y="53"/>
                    </a:moveTo>
                    <a:cubicBezTo>
                      <a:pt x="69" y="71"/>
                      <a:pt x="69" y="71"/>
                      <a:pt x="69" y="71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5" y="82"/>
                      <a:pt x="62" y="83"/>
                      <a:pt x="59" y="82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2" y="64"/>
                      <a:pt x="11" y="62"/>
                      <a:pt x="12" y="59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8" y="36"/>
                      <a:pt x="27" y="38"/>
                      <a:pt x="27" y="39"/>
                    </a:cubicBezTo>
                    <a:cubicBezTo>
                      <a:pt x="23" y="51"/>
                      <a:pt x="28" y="63"/>
                      <a:pt x="39" y="67"/>
                    </a:cubicBezTo>
                    <a:cubicBezTo>
                      <a:pt x="51" y="72"/>
                      <a:pt x="63" y="66"/>
                      <a:pt x="67" y="55"/>
                    </a:cubicBezTo>
                    <a:cubicBezTo>
                      <a:pt x="68" y="53"/>
                      <a:pt x="68" y="52"/>
                      <a:pt x="69" y="50"/>
                    </a:cubicBezTo>
                    <a:cubicBezTo>
                      <a:pt x="76" y="53"/>
                      <a:pt x="76" y="53"/>
                      <a:pt x="76" y="53"/>
                    </a:cubicBezTo>
                    <a:close/>
                    <a:moveTo>
                      <a:pt x="82" y="37"/>
                    </a:moveTo>
                    <a:cubicBezTo>
                      <a:pt x="81" y="38"/>
                      <a:pt x="80" y="39"/>
                      <a:pt x="79" y="38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3" y="36"/>
                      <a:pt x="72" y="35"/>
                      <a:pt x="73" y="34"/>
                    </a:cubicBezTo>
                    <a:cubicBezTo>
                      <a:pt x="74" y="29"/>
                      <a:pt x="74" y="29"/>
                      <a:pt x="74" y="29"/>
                    </a:cubicBezTo>
                    <a:cubicBezTo>
                      <a:pt x="75" y="28"/>
                      <a:pt x="76" y="27"/>
                      <a:pt x="77" y="28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83" y="30"/>
                      <a:pt x="84" y="31"/>
                      <a:pt x="83" y="33"/>
                    </a:cubicBezTo>
                    <a:lnTo>
                      <a:pt x="82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3" name="Freeform 99">
                <a:extLst>
                  <a:ext uri="{FF2B5EF4-FFF2-40B4-BE49-F238E27FC236}">
                    <a16:creationId xmlns:a16="http://schemas.microsoft.com/office/drawing/2014/main" id="{584F1725-5451-4849-BC61-5B4CF41C06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93059" y="3628514"/>
                <a:ext cx="168330" cy="168330"/>
              </a:xfrm>
              <a:custGeom>
                <a:avLst/>
                <a:gdLst>
                  <a:gd name="T0" fmla="*/ 44 w 53"/>
                  <a:gd name="T1" fmla="*/ 0 h 53"/>
                  <a:gd name="T2" fmla="*/ 9 w 53"/>
                  <a:gd name="T3" fmla="*/ 0 h 53"/>
                  <a:gd name="T4" fmla="*/ 0 w 53"/>
                  <a:gd name="T5" fmla="*/ 9 h 53"/>
                  <a:gd name="T6" fmla="*/ 0 w 53"/>
                  <a:gd name="T7" fmla="*/ 44 h 53"/>
                  <a:gd name="T8" fmla="*/ 9 w 53"/>
                  <a:gd name="T9" fmla="*/ 53 h 53"/>
                  <a:gd name="T10" fmla="*/ 44 w 53"/>
                  <a:gd name="T11" fmla="*/ 53 h 53"/>
                  <a:gd name="T12" fmla="*/ 53 w 53"/>
                  <a:gd name="T13" fmla="*/ 44 h 53"/>
                  <a:gd name="T14" fmla="*/ 53 w 53"/>
                  <a:gd name="T15" fmla="*/ 9 h 53"/>
                  <a:gd name="T16" fmla="*/ 44 w 53"/>
                  <a:gd name="T17" fmla="*/ 0 h 53"/>
                  <a:gd name="T18" fmla="*/ 20 w 53"/>
                  <a:gd name="T19" fmla="*/ 43 h 53"/>
                  <a:gd name="T20" fmla="*/ 13 w 53"/>
                  <a:gd name="T21" fmla="*/ 43 h 53"/>
                  <a:gd name="T22" fmla="*/ 13 w 53"/>
                  <a:gd name="T23" fmla="*/ 20 h 53"/>
                  <a:gd name="T24" fmla="*/ 20 w 53"/>
                  <a:gd name="T25" fmla="*/ 20 h 53"/>
                  <a:gd name="T26" fmla="*/ 20 w 53"/>
                  <a:gd name="T27" fmla="*/ 43 h 53"/>
                  <a:gd name="T28" fmla="*/ 17 w 53"/>
                  <a:gd name="T29" fmla="*/ 16 h 53"/>
                  <a:gd name="T30" fmla="*/ 13 w 53"/>
                  <a:gd name="T31" fmla="*/ 13 h 53"/>
                  <a:gd name="T32" fmla="*/ 17 w 53"/>
                  <a:gd name="T33" fmla="*/ 10 h 53"/>
                  <a:gd name="T34" fmla="*/ 20 w 53"/>
                  <a:gd name="T35" fmla="*/ 13 h 53"/>
                  <a:gd name="T36" fmla="*/ 17 w 53"/>
                  <a:gd name="T37" fmla="*/ 16 h 53"/>
                  <a:gd name="T38" fmla="*/ 43 w 53"/>
                  <a:gd name="T39" fmla="*/ 43 h 53"/>
                  <a:gd name="T40" fmla="*/ 37 w 53"/>
                  <a:gd name="T41" fmla="*/ 43 h 53"/>
                  <a:gd name="T42" fmla="*/ 37 w 53"/>
                  <a:gd name="T43" fmla="*/ 30 h 53"/>
                  <a:gd name="T44" fmla="*/ 33 w 53"/>
                  <a:gd name="T45" fmla="*/ 26 h 53"/>
                  <a:gd name="T46" fmla="*/ 30 w 53"/>
                  <a:gd name="T47" fmla="*/ 30 h 53"/>
                  <a:gd name="T48" fmla="*/ 30 w 53"/>
                  <a:gd name="T49" fmla="*/ 43 h 53"/>
                  <a:gd name="T50" fmla="*/ 23 w 53"/>
                  <a:gd name="T51" fmla="*/ 43 h 53"/>
                  <a:gd name="T52" fmla="*/ 23 w 53"/>
                  <a:gd name="T53" fmla="*/ 20 h 53"/>
                  <a:gd name="T54" fmla="*/ 30 w 53"/>
                  <a:gd name="T55" fmla="*/ 20 h 53"/>
                  <a:gd name="T56" fmla="*/ 30 w 53"/>
                  <a:gd name="T57" fmla="*/ 24 h 53"/>
                  <a:gd name="T58" fmla="*/ 36 w 53"/>
                  <a:gd name="T59" fmla="*/ 20 h 53"/>
                  <a:gd name="T60" fmla="*/ 43 w 53"/>
                  <a:gd name="T61" fmla="*/ 28 h 53"/>
                  <a:gd name="T62" fmla="*/ 43 w 53"/>
                  <a:gd name="T63" fmla="*/ 4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" h="53">
                    <a:moveTo>
                      <a:pt x="4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9"/>
                      <a:pt x="4" y="53"/>
                      <a:pt x="9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9" y="53"/>
                      <a:pt x="53" y="49"/>
                      <a:pt x="53" y="44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4"/>
                      <a:pt x="49" y="0"/>
                      <a:pt x="44" y="0"/>
                    </a:cubicBezTo>
                    <a:close/>
                    <a:moveTo>
                      <a:pt x="20" y="43"/>
                    </a:move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20" y="20"/>
                      <a:pt x="20" y="20"/>
                      <a:pt x="20" y="20"/>
                    </a:cubicBezTo>
                    <a:lnTo>
                      <a:pt x="20" y="43"/>
                    </a:lnTo>
                    <a:close/>
                    <a:moveTo>
                      <a:pt x="17" y="16"/>
                    </a:moveTo>
                    <a:cubicBezTo>
                      <a:pt x="15" y="16"/>
                      <a:pt x="13" y="15"/>
                      <a:pt x="13" y="13"/>
                    </a:cubicBezTo>
                    <a:cubicBezTo>
                      <a:pt x="13" y="11"/>
                      <a:pt x="15" y="10"/>
                      <a:pt x="17" y="10"/>
                    </a:cubicBezTo>
                    <a:cubicBezTo>
                      <a:pt x="18" y="10"/>
                      <a:pt x="20" y="11"/>
                      <a:pt x="20" y="13"/>
                    </a:cubicBezTo>
                    <a:cubicBezTo>
                      <a:pt x="20" y="15"/>
                      <a:pt x="18" y="16"/>
                      <a:pt x="17" y="16"/>
                    </a:cubicBezTo>
                    <a:close/>
                    <a:moveTo>
                      <a:pt x="43" y="43"/>
                    </a:move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28"/>
                      <a:pt x="35" y="26"/>
                      <a:pt x="33" y="26"/>
                    </a:cubicBezTo>
                    <a:cubicBezTo>
                      <a:pt x="31" y="26"/>
                      <a:pt x="30" y="28"/>
                      <a:pt x="30" y="30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1" y="22"/>
                      <a:pt x="33" y="20"/>
                      <a:pt x="36" y="20"/>
                    </a:cubicBezTo>
                    <a:cubicBezTo>
                      <a:pt x="40" y="20"/>
                      <a:pt x="43" y="23"/>
                      <a:pt x="43" y="28"/>
                    </a:cubicBezTo>
                    <a:lnTo>
                      <a:pt x="4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4" name="Freeform 100">
                <a:extLst>
                  <a:ext uri="{FF2B5EF4-FFF2-40B4-BE49-F238E27FC236}">
                    <a16:creationId xmlns:a16="http://schemas.microsoft.com/office/drawing/2014/main" id="{B604CDD9-1DAD-47E5-A84F-66EF0D1166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46259" y="3395591"/>
                <a:ext cx="309258" cy="193775"/>
              </a:xfrm>
              <a:custGeom>
                <a:avLst/>
                <a:gdLst>
                  <a:gd name="T0" fmla="*/ 49 w 158"/>
                  <a:gd name="T1" fmla="*/ 70 h 99"/>
                  <a:gd name="T2" fmla="*/ 49 w 158"/>
                  <a:gd name="T3" fmla="*/ 39 h 99"/>
                  <a:gd name="T4" fmla="*/ 78 w 158"/>
                  <a:gd name="T5" fmla="*/ 39 h 99"/>
                  <a:gd name="T6" fmla="*/ 39 w 158"/>
                  <a:gd name="T7" fmla="*/ 0 h 99"/>
                  <a:gd name="T8" fmla="*/ 0 w 158"/>
                  <a:gd name="T9" fmla="*/ 39 h 99"/>
                  <a:gd name="T10" fmla="*/ 29 w 158"/>
                  <a:gd name="T11" fmla="*/ 39 h 99"/>
                  <a:gd name="T12" fmla="*/ 29 w 158"/>
                  <a:gd name="T13" fmla="*/ 89 h 99"/>
                  <a:gd name="T14" fmla="*/ 88 w 158"/>
                  <a:gd name="T15" fmla="*/ 89 h 99"/>
                  <a:gd name="T16" fmla="*/ 68 w 158"/>
                  <a:gd name="T17" fmla="*/ 70 h 99"/>
                  <a:gd name="T18" fmla="*/ 49 w 158"/>
                  <a:gd name="T19" fmla="*/ 70 h 99"/>
                  <a:gd name="T20" fmla="*/ 129 w 158"/>
                  <a:gd name="T21" fmla="*/ 58 h 99"/>
                  <a:gd name="T22" fmla="*/ 129 w 158"/>
                  <a:gd name="T23" fmla="*/ 9 h 99"/>
                  <a:gd name="T24" fmla="*/ 68 w 158"/>
                  <a:gd name="T25" fmla="*/ 9 h 99"/>
                  <a:gd name="T26" fmla="*/ 88 w 158"/>
                  <a:gd name="T27" fmla="*/ 29 h 99"/>
                  <a:gd name="T28" fmla="*/ 107 w 158"/>
                  <a:gd name="T29" fmla="*/ 29 h 99"/>
                  <a:gd name="T30" fmla="*/ 107 w 158"/>
                  <a:gd name="T31" fmla="*/ 58 h 99"/>
                  <a:gd name="T32" fmla="*/ 78 w 158"/>
                  <a:gd name="T33" fmla="*/ 58 h 99"/>
                  <a:gd name="T34" fmla="*/ 119 w 158"/>
                  <a:gd name="T35" fmla="*/ 99 h 99"/>
                  <a:gd name="T36" fmla="*/ 158 w 158"/>
                  <a:gd name="T37" fmla="*/ 58 h 99"/>
                  <a:gd name="T38" fmla="*/ 129 w 158"/>
                  <a:gd name="T39" fmla="*/ 5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8" h="99">
                    <a:moveTo>
                      <a:pt x="49" y="70"/>
                    </a:moveTo>
                    <a:lnTo>
                      <a:pt x="49" y="39"/>
                    </a:lnTo>
                    <a:lnTo>
                      <a:pt x="78" y="39"/>
                    </a:lnTo>
                    <a:lnTo>
                      <a:pt x="39" y="0"/>
                    </a:lnTo>
                    <a:lnTo>
                      <a:pt x="0" y="39"/>
                    </a:lnTo>
                    <a:lnTo>
                      <a:pt x="29" y="39"/>
                    </a:lnTo>
                    <a:lnTo>
                      <a:pt x="29" y="89"/>
                    </a:lnTo>
                    <a:lnTo>
                      <a:pt x="88" y="89"/>
                    </a:lnTo>
                    <a:lnTo>
                      <a:pt x="68" y="70"/>
                    </a:lnTo>
                    <a:lnTo>
                      <a:pt x="49" y="70"/>
                    </a:lnTo>
                    <a:close/>
                    <a:moveTo>
                      <a:pt x="129" y="58"/>
                    </a:moveTo>
                    <a:lnTo>
                      <a:pt x="129" y="9"/>
                    </a:lnTo>
                    <a:lnTo>
                      <a:pt x="68" y="9"/>
                    </a:lnTo>
                    <a:lnTo>
                      <a:pt x="88" y="29"/>
                    </a:lnTo>
                    <a:lnTo>
                      <a:pt x="107" y="29"/>
                    </a:lnTo>
                    <a:lnTo>
                      <a:pt x="107" y="58"/>
                    </a:lnTo>
                    <a:lnTo>
                      <a:pt x="78" y="58"/>
                    </a:lnTo>
                    <a:lnTo>
                      <a:pt x="119" y="99"/>
                    </a:lnTo>
                    <a:lnTo>
                      <a:pt x="158" y="58"/>
                    </a:lnTo>
                    <a:lnTo>
                      <a:pt x="129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5" name="Freeform 101">
                <a:extLst>
                  <a:ext uri="{FF2B5EF4-FFF2-40B4-BE49-F238E27FC236}">
                    <a16:creationId xmlns:a16="http://schemas.microsoft.com/office/drawing/2014/main" id="{9AF686EF-398A-4A5C-8AE0-68FBA1B363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10498" y="2367994"/>
                <a:ext cx="321002" cy="322959"/>
              </a:xfrm>
              <a:custGeom>
                <a:avLst/>
                <a:gdLst>
                  <a:gd name="T0" fmla="*/ 96 w 100"/>
                  <a:gd name="T1" fmla="*/ 85 h 101"/>
                  <a:gd name="T2" fmla="*/ 73 w 100"/>
                  <a:gd name="T3" fmla="*/ 65 h 101"/>
                  <a:gd name="T4" fmla="*/ 66 w 100"/>
                  <a:gd name="T5" fmla="*/ 62 h 101"/>
                  <a:gd name="T6" fmla="*/ 74 w 100"/>
                  <a:gd name="T7" fmla="*/ 37 h 101"/>
                  <a:gd name="T8" fmla="*/ 37 w 100"/>
                  <a:gd name="T9" fmla="*/ 0 h 101"/>
                  <a:gd name="T10" fmla="*/ 0 w 100"/>
                  <a:gd name="T11" fmla="*/ 37 h 101"/>
                  <a:gd name="T12" fmla="*/ 37 w 100"/>
                  <a:gd name="T13" fmla="*/ 75 h 101"/>
                  <a:gd name="T14" fmla="*/ 61 w 100"/>
                  <a:gd name="T15" fmla="*/ 66 h 101"/>
                  <a:gd name="T16" fmla="*/ 64 w 100"/>
                  <a:gd name="T17" fmla="*/ 73 h 101"/>
                  <a:gd name="T18" fmla="*/ 84 w 100"/>
                  <a:gd name="T19" fmla="*/ 96 h 101"/>
                  <a:gd name="T20" fmla="*/ 97 w 100"/>
                  <a:gd name="T21" fmla="*/ 97 h 101"/>
                  <a:gd name="T22" fmla="*/ 96 w 100"/>
                  <a:gd name="T23" fmla="*/ 85 h 101"/>
                  <a:gd name="T24" fmla="*/ 37 w 100"/>
                  <a:gd name="T25" fmla="*/ 62 h 101"/>
                  <a:gd name="T26" fmla="*/ 12 w 100"/>
                  <a:gd name="T27" fmla="*/ 37 h 101"/>
                  <a:gd name="T28" fmla="*/ 37 w 100"/>
                  <a:gd name="T29" fmla="*/ 12 h 101"/>
                  <a:gd name="T30" fmla="*/ 62 w 100"/>
                  <a:gd name="T31" fmla="*/ 37 h 101"/>
                  <a:gd name="T32" fmla="*/ 37 w 100"/>
                  <a:gd name="T33" fmla="*/ 6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101">
                    <a:moveTo>
                      <a:pt x="96" y="85"/>
                    </a:moveTo>
                    <a:cubicBezTo>
                      <a:pt x="73" y="65"/>
                      <a:pt x="73" y="65"/>
                      <a:pt x="73" y="65"/>
                    </a:cubicBezTo>
                    <a:cubicBezTo>
                      <a:pt x="70" y="62"/>
                      <a:pt x="68" y="61"/>
                      <a:pt x="66" y="62"/>
                    </a:cubicBezTo>
                    <a:cubicBezTo>
                      <a:pt x="71" y="55"/>
                      <a:pt x="74" y="47"/>
                      <a:pt x="74" y="37"/>
                    </a:cubicBezTo>
                    <a:cubicBezTo>
                      <a:pt x="74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  <a:cubicBezTo>
                      <a:pt x="0" y="58"/>
                      <a:pt x="17" y="75"/>
                      <a:pt x="37" y="75"/>
                    </a:cubicBezTo>
                    <a:cubicBezTo>
                      <a:pt x="46" y="75"/>
                      <a:pt x="55" y="71"/>
                      <a:pt x="61" y="66"/>
                    </a:cubicBezTo>
                    <a:cubicBezTo>
                      <a:pt x="61" y="68"/>
                      <a:pt x="62" y="70"/>
                      <a:pt x="64" y="73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8" y="100"/>
                      <a:pt x="94" y="101"/>
                      <a:pt x="97" y="97"/>
                    </a:cubicBezTo>
                    <a:cubicBezTo>
                      <a:pt x="100" y="94"/>
                      <a:pt x="100" y="88"/>
                      <a:pt x="96" y="85"/>
                    </a:cubicBezTo>
                    <a:close/>
                    <a:moveTo>
                      <a:pt x="37" y="62"/>
                    </a:moveTo>
                    <a:cubicBezTo>
                      <a:pt x="23" y="62"/>
                      <a:pt x="12" y="51"/>
                      <a:pt x="12" y="37"/>
                    </a:cubicBezTo>
                    <a:cubicBezTo>
                      <a:pt x="12" y="24"/>
                      <a:pt x="23" y="12"/>
                      <a:pt x="37" y="12"/>
                    </a:cubicBezTo>
                    <a:cubicBezTo>
                      <a:pt x="51" y="12"/>
                      <a:pt x="62" y="24"/>
                      <a:pt x="62" y="37"/>
                    </a:cubicBezTo>
                    <a:cubicBezTo>
                      <a:pt x="62" y="51"/>
                      <a:pt x="51" y="62"/>
                      <a:pt x="3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6" name="Freeform 102">
                <a:extLst>
                  <a:ext uri="{FF2B5EF4-FFF2-40B4-BE49-F238E27FC236}">
                    <a16:creationId xmlns:a16="http://schemas.microsoft.com/office/drawing/2014/main" id="{8F1AF6D4-F4C2-44CF-B980-BB821CB76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1667" y="2328848"/>
                <a:ext cx="395380" cy="383636"/>
              </a:xfrm>
              <a:custGeom>
                <a:avLst/>
                <a:gdLst>
                  <a:gd name="T0" fmla="*/ 78 w 124"/>
                  <a:gd name="T1" fmla="*/ 84 h 120"/>
                  <a:gd name="T2" fmla="*/ 75 w 124"/>
                  <a:gd name="T3" fmla="*/ 75 h 120"/>
                  <a:gd name="T4" fmla="*/ 86 w 124"/>
                  <a:gd name="T5" fmla="*/ 54 h 120"/>
                  <a:gd name="T6" fmla="*/ 89 w 124"/>
                  <a:gd name="T7" fmla="*/ 37 h 120"/>
                  <a:gd name="T8" fmla="*/ 62 w 124"/>
                  <a:gd name="T9" fmla="*/ 0 h 120"/>
                  <a:gd name="T10" fmla="*/ 36 w 124"/>
                  <a:gd name="T11" fmla="*/ 37 h 120"/>
                  <a:gd name="T12" fmla="*/ 39 w 124"/>
                  <a:gd name="T13" fmla="*/ 54 h 120"/>
                  <a:gd name="T14" fmla="*/ 50 w 124"/>
                  <a:gd name="T15" fmla="*/ 75 h 120"/>
                  <a:gd name="T16" fmla="*/ 47 w 124"/>
                  <a:gd name="T17" fmla="*/ 84 h 120"/>
                  <a:gd name="T18" fmla="*/ 0 w 124"/>
                  <a:gd name="T19" fmla="*/ 120 h 120"/>
                  <a:gd name="T20" fmla="*/ 62 w 124"/>
                  <a:gd name="T21" fmla="*/ 120 h 120"/>
                  <a:gd name="T22" fmla="*/ 124 w 124"/>
                  <a:gd name="T23" fmla="*/ 120 h 120"/>
                  <a:gd name="T24" fmla="*/ 78 w 124"/>
                  <a:gd name="T25" fmla="*/ 8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20">
                    <a:moveTo>
                      <a:pt x="78" y="84"/>
                    </a:moveTo>
                    <a:cubicBezTo>
                      <a:pt x="75" y="84"/>
                      <a:pt x="75" y="75"/>
                      <a:pt x="75" y="75"/>
                    </a:cubicBezTo>
                    <a:cubicBezTo>
                      <a:pt x="75" y="75"/>
                      <a:pt x="84" y="66"/>
                      <a:pt x="86" y="54"/>
                    </a:cubicBezTo>
                    <a:cubicBezTo>
                      <a:pt x="91" y="54"/>
                      <a:pt x="94" y="42"/>
                      <a:pt x="89" y="37"/>
                    </a:cubicBezTo>
                    <a:cubicBezTo>
                      <a:pt x="89" y="32"/>
                      <a:pt x="96" y="0"/>
                      <a:pt x="62" y="0"/>
                    </a:cubicBezTo>
                    <a:cubicBezTo>
                      <a:pt x="29" y="0"/>
                      <a:pt x="36" y="32"/>
                      <a:pt x="36" y="37"/>
                    </a:cubicBezTo>
                    <a:cubicBezTo>
                      <a:pt x="31" y="42"/>
                      <a:pt x="34" y="54"/>
                      <a:pt x="39" y="54"/>
                    </a:cubicBezTo>
                    <a:cubicBezTo>
                      <a:pt x="41" y="66"/>
                      <a:pt x="50" y="75"/>
                      <a:pt x="50" y="75"/>
                    </a:cubicBezTo>
                    <a:cubicBezTo>
                      <a:pt x="50" y="75"/>
                      <a:pt x="50" y="84"/>
                      <a:pt x="47" y="84"/>
                    </a:cubicBezTo>
                    <a:cubicBezTo>
                      <a:pt x="37" y="86"/>
                      <a:pt x="0" y="102"/>
                      <a:pt x="0" y="120"/>
                    </a:cubicBezTo>
                    <a:cubicBezTo>
                      <a:pt x="62" y="120"/>
                      <a:pt x="62" y="120"/>
                      <a:pt x="62" y="120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4" y="102"/>
                      <a:pt x="88" y="86"/>
                      <a:pt x="78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7" name="Freeform 103">
                <a:extLst>
                  <a:ext uri="{FF2B5EF4-FFF2-40B4-BE49-F238E27FC236}">
                    <a16:creationId xmlns:a16="http://schemas.microsoft.com/office/drawing/2014/main" id="{78618CFD-5597-4BB7-BD7F-07739F7163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58002" y="5303987"/>
                <a:ext cx="131142" cy="207477"/>
              </a:xfrm>
              <a:custGeom>
                <a:avLst/>
                <a:gdLst>
                  <a:gd name="T0" fmla="*/ 21 w 41"/>
                  <a:gd name="T1" fmla="*/ 0 h 65"/>
                  <a:gd name="T2" fmla="*/ 0 w 41"/>
                  <a:gd name="T3" fmla="*/ 20 h 65"/>
                  <a:gd name="T4" fmla="*/ 21 w 41"/>
                  <a:gd name="T5" fmla="*/ 65 h 65"/>
                  <a:gd name="T6" fmla="*/ 41 w 41"/>
                  <a:gd name="T7" fmla="*/ 20 h 65"/>
                  <a:gd name="T8" fmla="*/ 21 w 41"/>
                  <a:gd name="T9" fmla="*/ 0 h 65"/>
                  <a:gd name="T10" fmla="*/ 21 w 41"/>
                  <a:gd name="T11" fmla="*/ 33 h 65"/>
                  <a:gd name="T12" fmla="*/ 8 w 41"/>
                  <a:gd name="T13" fmla="*/ 20 h 65"/>
                  <a:gd name="T14" fmla="*/ 21 w 41"/>
                  <a:gd name="T15" fmla="*/ 8 h 65"/>
                  <a:gd name="T16" fmla="*/ 33 w 41"/>
                  <a:gd name="T17" fmla="*/ 20 h 65"/>
                  <a:gd name="T18" fmla="*/ 21 w 41"/>
                  <a:gd name="T19" fmla="*/ 33 h 65"/>
                  <a:gd name="T20" fmla="*/ 13 w 41"/>
                  <a:gd name="T21" fmla="*/ 20 h 65"/>
                  <a:gd name="T22" fmla="*/ 21 w 41"/>
                  <a:gd name="T23" fmla="*/ 28 h 65"/>
                  <a:gd name="T24" fmla="*/ 29 w 41"/>
                  <a:gd name="T25" fmla="*/ 20 h 65"/>
                  <a:gd name="T26" fmla="*/ 21 w 41"/>
                  <a:gd name="T27" fmla="*/ 12 h 65"/>
                  <a:gd name="T28" fmla="*/ 13 w 41"/>
                  <a:gd name="T29" fmla="*/ 2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65">
                    <a:moveTo>
                      <a:pt x="21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41"/>
                      <a:pt x="21" y="65"/>
                      <a:pt x="21" y="65"/>
                    </a:cubicBezTo>
                    <a:cubicBezTo>
                      <a:pt x="21" y="65"/>
                      <a:pt x="41" y="41"/>
                      <a:pt x="41" y="20"/>
                    </a:cubicBezTo>
                    <a:cubicBezTo>
                      <a:pt x="41" y="9"/>
                      <a:pt x="32" y="0"/>
                      <a:pt x="21" y="0"/>
                    </a:cubicBezTo>
                    <a:close/>
                    <a:moveTo>
                      <a:pt x="21" y="33"/>
                    </a:moveTo>
                    <a:cubicBezTo>
                      <a:pt x="14" y="33"/>
                      <a:pt x="8" y="27"/>
                      <a:pt x="8" y="20"/>
                    </a:cubicBezTo>
                    <a:cubicBezTo>
                      <a:pt x="8" y="13"/>
                      <a:pt x="14" y="8"/>
                      <a:pt x="21" y="8"/>
                    </a:cubicBezTo>
                    <a:cubicBezTo>
                      <a:pt x="28" y="8"/>
                      <a:pt x="33" y="13"/>
                      <a:pt x="33" y="20"/>
                    </a:cubicBezTo>
                    <a:cubicBezTo>
                      <a:pt x="33" y="27"/>
                      <a:pt x="28" y="33"/>
                      <a:pt x="21" y="33"/>
                    </a:cubicBezTo>
                    <a:close/>
                    <a:moveTo>
                      <a:pt x="13" y="20"/>
                    </a:moveTo>
                    <a:cubicBezTo>
                      <a:pt x="13" y="25"/>
                      <a:pt x="16" y="28"/>
                      <a:pt x="21" y="28"/>
                    </a:cubicBezTo>
                    <a:cubicBezTo>
                      <a:pt x="25" y="28"/>
                      <a:pt x="29" y="25"/>
                      <a:pt x="29" y="20"/>
                    </a:cubicBezTo>
                    <a:cubicBezTo>
                      <a:pt x="29" y="16"/>
                      <a:pt x="25" y="12"/>
                      <a:pt x="21" y="12"/>
                    </a:cubicBezTo>
                    <a:cubicBezTo>
                      <a:pt x="16" y="12"/>
                      <a:pt x="13" y="16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8" name="Freeform 104">
                <a:extLst>
                  <a:ext uri="{FF2B5EF4-FFF2-40B4-BE49-F238E27FC236}">
                    <a16:creationId xmlns:a16="http://schemas.microsoft.com/office/drawing/2014/main" id="{21962AB4-5D1C-4789-BDC7-5DF3E5D095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15118" y="5527123"/>
                <a:ext cx="203562" cy="275983"/>
              </a:xfrm>
              <a:custGeom>
                <a:avLst/>
                <a:gdLst>
                  <a:gd name="T0" fmla="*/ 58 w 64"/>
                  <a:gd name="T1" fmla="*/ 9 h 86"/>
                  <a:gd name="T2" fmla="*/ 24 w 64"/>
                  <a:gd name="T3" fmla="*/ 1 h 86"/>
                  <a:gd name="T4" fmla="*/ 16 w 64"/>
                  <a:gd name="T5" fmla="*/ 7 h 86"/>
                  <a:gd name="T6" fmla="*/ 1 w 64"/>
                  <a:gd name="T7" fmla="*/ 68 h 86"/>
                  <a:gd name="T8" fmla="*/ 6 w 64"/>
                  <a:gd name="T9" fmla="*/ 77 h 86"/>
                  <a:gd name="T10" fmla="*/ 39 w 64"/>
                  <a:gd name="T11" fmla="*/ 85 h 86"/>
                  <a:gd name="T12" fmla="*/ 48 w 64"/>
                  <a:gd name="T13" fmla="*/ 80 h 86"/>
                  <a:gd name="T14" fmla="*/ 63 w 64"/>
                  <a:gd name="T15" fmla="*/ 18 h 86"/>
                  <a:gd name="T16" fmla="*/ 58 w 64"/>
                  <a:gd name="T17" fmla="*/ 9 h 86"/>
                  <a:gd name="T18" fmla="*/ 31 w 64"/>
                  <a:gd name="T19" fmla="*/ 7 h 86"/>
                  <a:gd name="T20" fmla="*/ 50 w 64"/>
                  <a:gd name="T21" fmla="*/ 11 h 86"/>
                  <a:gd name="T22" fmla="*/ 49 w 64"/>
                  <a:gd name="T23" fmla="*/ 14 h 86"/>
                  <a:gd name="T24" fmla="*/ 30 w 64"/>
                  <a:gd name="T25" fmla="*/ 9 h 86"/>
                  <a:gd name="T26" fmla="*/ 31 w 64"/>
                  <a:gd name="T27" fmla="*/ 7 h 86"/>
                  <a:gd name="T28" fmla="*/ 24 w 64"/>
                  <a:gd name="T29" fmla="*/ 76 h 86"/>
                  <a:gd name="T30" fmla="*/ 20 w 64"/>
                  <a:gd name="T31" fmla="*/ 71 h 86"/>
                  <a:gd name="T32" fmla="*/ 26 w 64"/>
                  <a:gd name="T33" fmla="*/ 67 h 86"/>
                  <a:gd name="T34" fmla="*/ 30 w 64"/>
                  <a:gd name="T35" fmla="*/ 73 h 86"/>
                  <a:gd name="T36" fmla="*/ 24 w 64"/>
                  <a:gd name="T37" fmla="*/ 76 h 86"/>
                  <a:gd name="T38" fmla="*/ 46 w 64"/>
                  <a:gd name="T39" fmla="*/ 67 h 86"/>
                  <a:gd name="T40" fmla="*/ 8 w 64"/>
                  <a:gd name="T41" fmla="*/ 58 h 86"/>
                  <a:gd name="T42" fmla="*/ 20 w 64"/>
                  <a:gd name="T43" fmla="*/ 10 h 86"/>
                  <a:gd name="T44" fmla="*/ 58 w 64"/>
                  <a:gd name="T45" fmla="*/ 19 h 86"/>
                  <a:gd name="T46" fmla="*/ 46 w 64"/>
                  <a:gd name="T47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" h="86">
                    <a:moveTo>
                      <a:pt x="58" y="9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1" y="0"/>
                      <a:pt x="17" y="3"/>
                      <a:pt x="16" y="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2"/>
                      <a:pt x="2" y="76"/>
                      <a:pt x="6" y="77"/>
                    </a:cubicBezTo>
                    <a:cubicBezTo>
                      <a:pt x="39" y="85"/>
                      <a:pt x="39" y="85"/>
                      <a:pt x="39" y="85"/>
                    </a:cubicBezTo>
                    <a:cubicBezTo>
                      <a:pt x="43" y="86"/>
                      <a:pt x="47" y="84"/>
                      <a:pt x="48" y="80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4" y="14"/>
                      <a:pt x="61" y="10"/>
                      <a:pt x="58" y="9"/>
                    </a:cubicBezTo>
                    <a:close/>
                    <a:moveTo>
                      <a:pt x="31" y="7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30" y="9"/>
                      <a:pt x="30" y="9"/>
                      <a:pt x="30" y="9"/>
                    </a:cubicBezTo>
                    <a:lnTo>
                      <a:pt x="31" y="7"/>
                    </a:lnTo>
                    <a:close/>
                    <a:moveTo>
                      <a:pt x="24" y="76"/>
                    </a:moveTo>
                    <a:cubicBezTo>
                      <a:pt x="21" y="76"/>
                      <a:pt x="19" y="73"/>
                      <a:pt x="20" y="71"/>
                    </a:cubicBezTo>
                    <a:cubicBezTo>
                      <a:pt x="21" y="68"/>
                      <a:pt x="23" y="66"/>
                      <a:pt x="26" y="67"/>
                    </a:cubicBezTo>
                    <a:cubicBezTo>
                      <a:pt x="29" y="68"/>
                      <a:pt x="30" y="70"/>
                      <a:pt x="30" y="73"/>
                    </a:cubicBezTo>
                    <a:cubicBezTo>
                      <a:pt x="29" y="75"/>
                      <a:pt x="26" y="77"/>
                      <a:pt x="24" y="76"/>
                    </a:cubicBezTo>
                    <a:close/>
                    <a:moveTo>
                      <a:pt x="46" y="67"/>
                    </a:moveTo>
                    <a:cubicBezTo>
                      <a:pt x="8" y="58"/>
                      <a:pt x="8" y="58"/>
                      <a:pt x="8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58" y="19"/>
                      <a:pt x="58" y="19"/>
                      <a:pt x="58" y="19"/>
                    </a:cubicBezTo>
                    <a:lnTo>
                      <a:pt x="46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9" name="Freeform 105">
                <a:extLst>
                  <a:ext uri="{FF2B5EF4-FFF2-40B4-BE49-F238E27FC236}">
                    <a16:creationId xmlns:a16="http://schemas.microsoft.com/office/drawing/2014/main" id="{1F60DD0B-4128-48EA-AB30-C231E9196B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70099" y="3638300"/>
                <a:ext cx="274026" cy="207477"/>
              </a:xfrm>
              <a:custGeom>
                <a:avLst/>
                <a:gdLst>
                  <a:gd name="T0" fmla="*/ 75 w 86"/>
                  <a:gd name="T1" fmla="*/ 11 h 65"/>
                  <a:gd name="T2" fmla="*/ 75 w 86"/>
                  <a:gd name="T3" fmla="*/ 0 h 65"/>
                  <a:gd name="T4" fmla="*/ 0 w 86"/>
                  <a:gd name="T5" fmla="*/ 0 h 65"/>
                  <a:gd name="T6" fmla="*/ 0 w 86"/>
                  <a:gd name="T7" fmla="*/ 60 h 65"/>
                  <a:gd name="T8" fmla="*/ 5 w 86"/>
                  <a:gd name="T9" fmla="*/ 65 h 65"/>
                  <a:gd name="T10" fmla="*/ 78 w 86"/>
                  <a:gd name="T11" fmla="*/ 65 h 65"/>
                  <a:gd name="T12" fmla="*/ 86 w 86"/>
                  <a:gd name="T13" fmla="*/ 57 h 65"/>
                  <a:gd name="T14" fmla="*/ 86 w 86"/>
                  <a:gd name="T15" fmla="*/ 11 h 65"/>
                  <a:gd name="T16" fmla="*/ 75 w 86"/>
                  <a:gd name="T17" fmla="*/ 11 h 65"/>
                  <a:gd name="T18" fmla="*/ 70 w 86"/>
                  <a:gd name="T19" fmla="*/ 60 h 65"/>
                  <a:gd name="T20" fmla="*/ 5 w 86"/>
                  <a:gd name="T21" fmla="*/ 60 h 65"/>
                  <a:gd name="T22" fmla="*/ 5 w 86"/>
                  <a:gd name="T23" fmla="*/ 5 h 65"/>
                  <a:gd name="T24" fmla="*/ 70 w 86"/>
                  <a:gd name="T25" fmla="*/ 5 h 65"/>
                  <a:gd name="T26" fmla="*/ 70 w 86"/>
                  <a:gd name="T27" fmla="*/ 60 h 65"/>
                  <a:gd name="T28" fmla="*/ 10 w 86"/>
                  <a:gd name="T29" fmla="*/ 16 h 65"/>
                  <a:gd name="T30" fmla="*/ 64 w 86"/>
                  <a:gd name="T31" fmla="*/ 16 h 65"/>
                  <a:gd name="T32" fmla="*/ 64 w 86"/>
                  <a:gd name="T33" fmla="*/ 22 h 65"/>
                  <a:gd name="T34" fmla="*/ 10 w 86"/>
                  <a:gd name="T35" fmla="*/ 22 h 65"/>
                  <a:gd name="T36" fmla="*/ 10 w 86"/>
                  <a:gd name="T37" fmla="*/ 16 h 65"/>
                  <a:gd name="T38" fmla="*/ 43 w 86"/>
                  <a:gd name="T39" fmla="*/ 27 h 65"/>
                  <a:gd name="T40" fmla="*/ 64 w 86"/>
                  <a:gd name="T41" fmla="*/ 27 h 65"/>
                  <a:gd name="T42" fmla="*/ 64 w 86"/>
                  <a:gd name="T43" fmla="*/ 32 h 65"/>
                  <a:gd name="T44" fmla="*/ 43 w 86"/>
                  <a:gd name="T45" fmla="*/ 32 h 65"/>
                  <a:gd name="T46" fmla="*/ 43 w 86"/>
                  <a:gd name="T47" fmla="*/ 27 h 65"/>
                  <a:gd name="T48" fmla="*/ 43 w 86"/>
                  <a:gd name="T49" fmla="*/ 38 h 65"/>
                  <a:gd name="T50" fmla="*/ 64 w 86"/>
                  <a:gd name="T51" fmla="*/ 38 h 65"/>
                  <a:gd name="T52" fmla="*/ 64 w 86"/>
                  <a:gd name="T53" fmla="*/ 43 h 65"/>
                  <a:gd name="T54" fmla="*/ 43 w 86"/>
                  <a:gd name="T55" fmla="*/ 43 h 65"/>
                  <a:gd name="T56" fmla="*/ 43 w 86"/>
                  <a:gd name="T57" fmla="*/ 38 h 65"/>
                  <a:gd name="T58" fmla="*/ 43 w 86"/>
                  <a:gd name="T59" fmla="*/ 49 h 65"/>
                  <a:gd name="T60" fmla="*/ 59 w 86"/>
                  <a:gd name="T61" fmla="*/ 49 h 65"/>
                  <a:gd name="T62" fmla="*/ 59 w 86"/>
                  <a:gd name="T63" fmla="*/ 54 h 65"/>
                  <a:gd name="T64" fmla="*/ 43 w 86"/>
                  <a:gd name="T65" fmla="*/ 54 h 65"/>
                  <a:gd name="T66" fmla="*/ 43 w 86"/>
                  <a:gd name="T67" fmla="*/ 49 h 65"/>
                  <a:gd name="T68" fmla="*/ 10 w 86"/>
                  <a:gd name="T69" fmla="*/ 27 h 65"/>
                  <a:gd name="T70" fmla="*/ 37 w 86"/>
                  <a:gd name="T71" fmla="*/ 27 h 65"/>
                  <a:gd name="T72" fmla="*/ 37 w 86"/>
                  <a:gd name="T73" fmla="*/ 54 h 65"/>
                  <a:gd name="T74" fmla="*/ 10 w 86"/>
                  <a:gd name="T75" fmla="*/ 54 h 65"/>
                  <a:gd name="T76" fmla="*/ 10 w 86"/>
                  <a:gd name="T77" fmla="*/ 2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6" h="65">
                    <a:moveTo>
                      <a:pt x="75" y="11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2" y="65"/>
                      <a:pt x="5" y="65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82" y="65"/>
                      <a:pt x="86" y="61"/>
                      <a:pt x="86" y="57"/>
                    </a:cubicBezTo>
                    <a:cubicBezTo>
                      <a:pt x="86" y="11"/>
                      <a:pt x="86" y="11"/>
                      <a:pt x="86" y="11"/>
                    </a:cubicBezTo>
                    <a:lnTo>
                      <a:pt x="75" y="11"/>
                    </a:lnTo>
                    <a:close/>
                    <a:moveTo>
                      <a:pt x="70" y="60"/>
                    </a:moveTo>
                    <a:cubicBezTo>
                      <a:pt x="5" y="60"/>
                      <a:pt x="5" y="60"/>
                      <a:pt x="5" y="60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70" y="5"/>
                      <a:pt x="70" y="5"/>
                      <a:pt x="70" y="5"/>
                    </a:cubicBezTo>
                    <a:lnTo>
                      <a:pt x="70" y="60"/>
                    </a:lnTo>
                    <a:close/>
                    <a:moveTo>
                      <a:pt x="10" y="16"/>
                    </a:move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10" y="22"/>
                      <a:pt x="10" y="22"/>
                      <a:pt x="10" y="22"/>
                    </a:cubicBezTo>
                    <a:lnTo>
                      <a:pt x="10" y="16"/>
                    </a:lnTo>
                    <a:close/>
                    <a:moveTo>
                      <a:pt x="43" y="27"/>
                    </a:move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43" y="32"/>
                      <a:pt x="43" y="32"/>
                      <a:pt x="43" y="32"/>
                    </a:cubicBezTo>
                    <a:lnTo>
                      <a:pt x="43" y="27"/>
                    </a:lnTo>
                    <a:close/>
                    <a:moveTo>
                      <a:pt x="43" y="38"/>
                    </a:moveTo>
                    <a:cubicBezTo>
                      <a:pt x="64" y="38"/>
                      <a:pt x="64" y="38"/>
                      <a:pt x="64" y="38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43" y="38"/>
                    </a:lnTo>
                    <a:close/>
                    <a:moveTo>
                      <a:pt x="43" y="49"/>
                    </a:move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43" y="54"/>
                      <a:pt x="43" y="54"/>
                      <a:pt x="43" y="54"/>
                    </a:cubicBezTo>
                    <a:lnTo>
                      <a:pt x="43" y="49"/>
                    </a:lnTo>
                    <a:close/>
                    <a:moveTo>
                      <a:pt x="10" y="27"/>
                    </a:move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10" y="54"/>
                      <a:pt x="10" y="54"/>
                      <a:pt x="10" y="54"/>
                    </a:cubicBez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0" name="Freeform 106">
                <a:extLst>
                  <a:ext uri="{FF2B5EF4-FFF2-40B4-BE49-F238E27FC236}">
                    <a16:creationId xmlns:a16="http://schemas.microsoft.com/office/drawing/2014/main" id="{BCAA1C8A-CBD9-4F82-87B5-7C8872ADD1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63698" y="2767289"/>
                <a:ext cx="256411" cy="256409"/>
              </a:xfrm>
              <a:custGeom>
                <a:avLst/>
                <a:gdLst>
                  <a:gd name="T0" fmla="*/ 0 w 131"/>
                  <a:gd name="T1" fmla="*/ 131 h 131"/>
                  <a:gd name="T2" fmla="*/ 65 w 131"/>
                  <a:gd name="T3" fmla="*/ 131 h 131"/>
                  <a:gd name="T4" fmla="*/ 65 w 131"/>
                  <a:gd name="T5" fmla="*/ 0 h 131"/>
                  <a:gd name="T6" fmla="*/ 0 w 131"/>
                  <a:gd name="T7" fmla="*/ 0 h 131"/>
                  <a:gd name="T8" fmla="*/ 0 w 131"/>
                  <a:gd name="T9" fmla="*/ 131 h 131"/>
                  <a:gd name="T10" fmla="*/ 41 w 131"/>
                  <a:gd name="T11" fmla="*/ 17 h 131"/>
                  <a:gd name="T12" fmla="*/ 57 w 131"/>
                  <a:gd name="T13" fmla="*/ 17 h 131"/>
                  <a:gd name="T14" fmla="*/ 57 w 131"/>
                  <a:gd name="T15" fmla="*/ 33 h 131"/>
                  <a:gd name="T16" fmla="*/ 41 w 131"/>
                  <a:gd name="T17" fmla="*/ 33 h 131"/>
                  <a:gd name="T18" fmla="*/ 41 w 131"/>
                  <a:gd name="T19" fmla="*/ 17 h 131"/>
                  <a:gd name="T20" fmla="*/ 41 w 131"/>
                  <a:gd name="T21" fmla="*/ 49 h 131"/>
                  <a:gd name="T22" fmla="*/ 57 w 131"/>
                  <a:gd name="T23" fmla="*/ 49 h 131"/>
                  <a:gd name="T24" fmla="*/ 57 w 131"/>
                  <a:gd name="T25" fmla="*/ 66 h 131"/>
                  <a:gd name="T26" fmla="*/ 41 w 131"/>
                  <a:gd name="T27" fmla="*/ 66 h 131"/>
                  <a:gd name="T28" fmla="*/ 41 w 131"/>
                  <a:gd name="T29" fmla="*/ 49 h 131"/>
                  <a:gd name="T30" fmla="*/ 41 w 131"/>
                  <a:gd name="T31" fmla="*/ 82 h 131"/>
                  <a:gd name="T32" fmla="*/ 57 w 131"/>
                  <a:gd name="T33" fmla="*/ 82 h 131"/>
                  <a:gd name="T34" fmla="*/ 57 w 131"/>
                  <a:gd name="T35" fmla="*/ 98 h 131"/>
                  <a:gd name="T36" fmla="*/ 41 w 131"/>
                  <a:gd name="T37" fmla="*/ 98 h 131"/>
                  <a:gd name="T38" fmla="*/ 41 w 131"/>
                  <a:gd name="T39" fmla="*/ 82 h 131"/>
                  <a:gd name="T40" fmla="*/ 8 w 131"/>
                  <a:gd name="T41" fmla="*/ 17 h 131"/>
                  <a:gd name="T42" fmla="*/ 24 w 131"/>
                  <a:gd name="T43" fmla="*/ 17 h 131"/>
                  <a:gd name="T44" fmla="*/ 24 w 131"/>
                  <a:gd name="T45" fmla="*/ 33 h 131"/>
                  <a:gd name="T46" fmla="*/ 8 w 131"/>
                  <a:gd name="T47" fmla="*/ 33 h 131"/>
                  <a:gd name="T48" fmla="*/ 8 w 131"/>
                  <a:gd name="T49" fmla="*/ 17 h 131"/>
                  <a:gd name="T50" fmla="*/ 8 w 131"/>
                  <a:gd name="T51" fmla="*/ 49 h 131"/>
                  <a:gd name="T52" fmla="*/ 24 w 131"/>
                  <a:gd name="T53" fmla="*/ 49 h 131"/>
                  <a:gd name="T54" fmla="*/ 24 w 131"/>
                  <a:gd name="T55" fmla="*/ 66 h 131"/>
                  <a:gd name="T56" fmla="*/ 8 w 131"/>
                  <a:gd name="T57" fmla="*/ 66 h 131"/>
                  <a:gd name="T58" fmla="*/ 8 w 131"/>
                  <a:gd name="T59" fmla="*/ 49 h 131"/>
                  <a:gd name="T60" fmla="*/ 8 w 131"/>
                  <a:gd name="T61" fmla="*/ 82 h 131"/>
                  <a:gd name="T62" fmla="*/ 24 w 131"/>
                  <a:gd name="T63" fmla="*/ 82 h 131"/>
                  <a:gd name="T64" fmla="*/ 24 w 131"/>
                  <a:gd name="T65" fmla="*/ 98 h 131"/>
                  <a:gd name="T66" fmla="*/ 8 w 131"/>
                  <a:gd name="T67" fmla="*/ 98 h 131"/>
                  <a:gd name="T68" fmla="*/ 8 w 131"/>
                  <a:gd name="T69" fmla="*/ 82 h 131"/>
                  <a:gd name="T70" fmla="*/ 73 w 131"/>
                  <a:gd name="T71" fmla="*/ 41 h 131"/>
                  <a:gd name="T72" fmla="*/ 131 w 131"/>
                  <a:gd name="T73" fmla="*/ 41 h 131"/>
                  <a:gd name="T74" fmla="*/ 131 w 131"/>
                  <a:gd name="T75" fmla="*/ 49 h 131"/>
                  <a:gd name="T76" fmla="*/ 73 w 131"/>
                  <a:gd name="T77" fmla="*/ 49 h 131"/>
                  <a:gd name="T78" fmla="*/ 73 w 131"/>
                  <a:gd name="T79" fmla="*/ 41 h 131"/>
                  <a:gd name="T80" fmla="*/ 73 w 131"/>
                  <a:gd name="T81" fmla="*/ 131 h 131"/>
                  <a:gd name="T82" fmla="*/ 90 w 131"/>
                  <a:gd name="T83" fmla="*/ 131 h 131"/>
                  <a:gd name="T84" fmla="*/ 90 w 131"/>
                  <a:gd name="T85" fmla="*/ 98 h 131"/>
                  <a:gd name="T86" fmla="*/ 114 w 131"/>
                  <a:gd name="T87" fmla="*/ 98 h 131"/>
                  <a:gd name="T88" fmla="*/ 114 w 131"/>
                  <a:gd name="T89" fmla="*/ 131 h 131"/>
                  <a:gd name="T90" fmla="*/ 131 w 131"/>
                  <a:gd name="T91" fmla="*/ 131 h 131"/>
                  <a:gd name="T92" fmla="*/ 131 w 131"/>
                  <a:gd name="T93" fmla="*/ 57 h 131"/>
                  <a:gd name="T94" fmla="*/ 73 w 131"/>
                  <a:gd name="T95" fmla="*/ 57 h 131"/>
                  <a:gd name="T96" fmla="*/ 73 w 131"/>
                  <a:gd name="T97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1" h="131">
                    <a:moveTo>
                      <a:pt x="0" y="131"/>
                    </a:moveTo>
                    <a:lnTo>
                      <a:pt x="65" y="131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131"/>
                    </a:lnTo>
                    <a:close/>
                    <a:moveTo>
                      <a:pt x="41" y="17"/>
                    </a:moveTo>
                    <a:lnTo>
                      <a:pt x="57" y="17"/>
                    </a:lnTo>
                    <a:lnTo>
                      <a:pt x="57" y="33"/>
                    </a:lnTo>
                    <a:lnTo>
                      <a:pt x="41" y="33"/>
                    </a:lnTo>
                    <a:lnTo>
                      <a:pt x="41" y="17"/>
                    </a:lnTo>
                    <a:close/>
                    <a:moveTo>
                      <a:pt x="41" y="49"/>
                    </a:moveTo>
                    <a:lnTo>
                      <a:pt x="57" y="49"/>
                    </a:lnTo>
                    <a:lnTo>
                      <a:pt x="57" y="66"/>
                    </a:lnTo>
                    <a:lnTo>
                      <a:pt x="41" y="66"/>
                    </a:lnTo>
                    <a:lnTo>
                      <a:pt x="41" y="49"/>
                    </a:lnTo>
                    <a:close/>
                    <a:moveTo>
                      <a:pt x="41" y="82"/>
                    </a:moveTo>
                    <a:lnTo>
                      <a:pt x="57" y="82"/>
                    </a:lnTo>
                    <a:lnTo>
                      <a:pt x="57" y="98"/>
                    </a:lnTo>
                    <a:lnTo>
                      <a:pt x="41" y="98"/>
                    </a:lnTo>
                    <a:lnTo>
                      <a:pt x="41" y="82"/>
                    </a:lnTo>
                    <a:close/>
                    <a:moveTo>
                      <a:pt x="8" y="17"/>
                    </a:moveTo>
                    <a:lnTo>
                      <a:pt x="24" y="17"/>
                    </a:lnTo>
                    <a:lnTo>
                      <a:pt x="24" y="33"/>
                    </a:lnTo>
                    <a:lnTo>
                      <a:pt x="8" y="33"/>
                    </a:lnTo>
                    <a:lnTo>
                      <a:pt x="8" y="17"/>
                    </a:lnTo>
                    <a:close/>
                    <a:moveTo>
                      <a:pt x="8" y="49"/>
                    </a:moveTo>
                    <a:lnTo>
                      <a:pt x="24" y="49"/>
                    </a:lnTo>
                    <a:lnTo>
                      <a:pt x="24" y="66"/>
                    </a:lnTo>
                    <a:lnTo>
                      <a:pt x="8" y="66"/>
                    </a:lnTo>
                    <a:lnTo>
                      <a:pt x="8" y="49"/>
                    </a:lnTo>
                    <a:close/>
                    <a:moveTo>
                      <a:pt x="8" y="82"/>
                    </a:moveTo>
                    <a:lnTo>
                      <a:pt x="24" y="82"/>
                    </a:lnTo>
                    <a:lnTo>
                      <a:pt x="24" y="98"/>
                    </a:lnTo>
                    <a:lnTo>
                      <a:pt x="8" y="98"/>
                    </a:lnTo>
                    <a:lnTo>
                      <a:pt x="8" y="82"/>
                    </a:lnTo>
                    <a:close/>
                    <a:moveTo>
                      <a:pt x="73" y="41"/>
                    </a:moveTo>
                    <a:lnTo>
                      <a:pt x="131" y="41"/>
                    </a:lnTo>
                    <a:lnTo>
                      <a:pt x="131" y="49"/>
                    </a:lnTo>
                    <a:lnTo>
                      <a:pt x="73" y="49"/>
                    </a:lnTo>
                    <a:lnTo>
                      <a:pt x="73" y="41"/>
                    </a:lnTo>
                    <a:close/>
                    <a:moveTo>
                      <a:pt x="73" y="131"/>
                    </a:moveTo>
                    <a:lnTo>
                      <a:pt x="90" y="131"/>
                    </a:lnTo>
                    <a:lnTo>
                      <a:pt x="90" y="98"/>
                    </a:lnTo>
                    <a:lnTo>
                      <a:pt x="114" y="98"/>
                    </a:lnTo>
                    <a:lnTo>
                      <a:pt x="114" y="131"/>
                    </a:lnTo>
                    <a:lnTo>
                      <a:pt x="131" y="131"/>
                    </a:lnTo>
                    <a:lnTo>
                      <a:pt x="131" y="57"/>
                    </a:lnTo>
                    <a:lnTo>
                      <a:pt x="73" y="57"/>
                    </a:lnTo>
                    <a:lnTo>
                      <a:pt x="73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1" name="Freeform 107">
                <a:extLst>
                  <a:ext uri="{FF2B5EF4-FFF2-40B4-BE49-F238E27FC236}">
                    <a16:creationId xmlns:a16="http://schemas.microsoft.com/office/drawing/2014/main" id="{615B7079-6BA2-49C1-B95A-49594B37D1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12808" y="3080462"/>
                <a:ext cx="272069" cy="272068"/>
              </a:xfrm>
              <a:custGeom>
                <a:avLst/>
                <a:gdLst>
                  <a:gd name="T0" fmla="*/ 79 w 85"/>
                  <a:gd name="T1" fmla="*/ 24 h 85"/>
                  <a:gd name="T2" fmla="*/ 61 w 85"/>
                  <a:gd name="T3" fmla="*/ 6 h 85"/>
                  <a:gd name="T4" fmla="*/ 66 w 85"/>
                  <a:gd name="T5" fmla="*/ 0 h 85"/>
                  <a:gd name="T6" fmla="*/ 85 w 85"/>
                  <a:gd name="T7" fmla="*/ 19 h 85"/>
                  <a:gd name="T8" fmla="*/ 79 w 85"/>
                  <a:gd name="T9" fmla="*/ 24 h 85"/>
                  <a:gd name="T10" fmla="*/ 74 w 85"/>
                  <a:gd name="T11" fmla="*/ 30 h 85"/>
                  <a:gd name="T12" fmla="*/ 71 w 85"/>
                  <a:gd name="T13" fmla="*/ 59 h 85"/>
                  <a:gd name="T14" fmla="*/ 13 w 85"/>
                  <a:gd name="T15" fmla="*/ 85 h 85"/>
                  <a:gd name="T16" fmla="*/ 8 w 85"/>
                  <a:gd name="T17" fmla="*/ 81 h 85"/>
                  <a:gd name="T18" fmla="*/ 31 w 85"/>
                  <a:gd name="T19" fmla="*/ 58 h 85"/>
                  <a:gd name="T20" fmla="*/ 34 w 85"/>
                  <a:gd name="T21" fmla="*/ 59 h 85"/>
                  <a:gd name="T22" fmla="*/ 42 w 85"/>
                  <a:gd name="T23" fmla="*/ 51 h 85"/>
                  <a:gd name="T24" fmla="*/ 34 w 85"/>
                  <a:gd name="T25" fmla="*/ 43 h 85"/>
                  <a:gd name="T26" fmla="*/ 26 w 85"/>
                  <a:gd name="T27" fmla="*/ 51 h 85"/>
                  <a:gd name="T28" fmla="*/ 27 w 85"/>
                  <a:gd name="T29" fmla="*/ 54 h 85"/>
                  <a:gd name="T30" fmla="*/ 4 w 85"/>
                  <a:gd name="T31" fmla="*/ 76 h 85"/>
                  <a:gd name="T32" fmla="*/ 0 w 85"/>
                  <a:gd name="T33" fmla="*/ 72 h 85"/>
                  <a:gd name="T34" fmla="*/ 26 w 85"/>
                  <a:gd name="T35" fmla="*/ 14 h 85"/>
                  <a:gd name="T36" fmla="*/ 55 w 85"/>
                  <a:gd name="T37" fmla="*/ 11 h 85"/>
                  <a:gd name="T38" fmla="*/ 74 w 85"/>
                  <a:gd name="T39" fmla="*/ 3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85">
                    <a:moveTo>
                      <a:pt x="79" y="24"/>
                    </a:moveTo>
                    <a:cubicBezTo>
                      <a:pt x="61" y="6"/>
                      <a:pt x="61" y="6"/>
                      <a:pt x="61" y="6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5" y="19"/>
                      <a:pt x="85" y="19"/>
                      <a:pt x="85" y="19"/>
                    </a:cubicBezTo>
                    <a:lnTo>
                      <a:pt x="79" y="24"/>
                    </a:lnTo>
                    <a:close/>
                    <a:moveTo>
                      <a:pt x="74" y="30"/>
                    </a:moveTo>
                    <a:cubicBezTo>
                      <a:pt x="71" y="59"/>
                      <a:pt x="71" y="59"/>
                      <a:pt x="71" y="59"/>
                    </a:cubicBezTo>
                    <a:cubicBezTo>
                      <a:pt x="47" y="59"/>
                      <a:pt x="13" y="85"/>
                      <a:pt x="13" y="85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2" y="59"/>
                      <a:pt x="33" y="59"/>
                      <a:pt x="34" y="59"/>
                    </a:cubicBezTo>
                    <a:cubicBezTo>
                      <a:pt x="38" y="59"/>
                      <a:pt x="42" y="55"/>
                      <a:pt x="42" y="51"/>
                    </a:cubicBezTo>
                    <a:cubicBezTo>
                      <a:pt x="42" y="46"/>
                      <a:pt x="38" y="43"/>
                      <a:pt x="34" y="43"/>
                    </a:cubicBezTo>
                    <a:cubicBezTo>
                      <a:pt x="30" y="43"/>
                      <a:pt x="26" y="46"/>
                      <a:pt x="26" y="51"/>
                    </a:cubicBezTo>
                    <a:cubicBezTo>
                      <a:pt x="26" y="52"/>
                      <a:pt x="26" y="53"/>
                      <a:pt x="27" y="54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26" y="37"/>
                      <a:pt x="26" y="14"/>
                    </a:cubicBezTo>
                    <a:cubicBezTo>
                      <a:pt x="55" y="11"/>
                      <a:pt x="55" y="11"/>
                      <a:pt x="55" y="11"/>
                    </a:cubicBezTo>
                    <a:lnTo>
                      <a:pt x="7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2" name="Freeform 108">
                <a:extLst>
                  <a:ext uri="{FF2B5EF4-FFF2-40B4-BE49-F238E27FC236}">
                    <a16:creationId xmlns:a16="http://schemas.microsoft.com/office/drawing/2014/main" id="{678DD51F-4242-413E-A69D-165AB2D64C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66184" y="2757502"/>
                <a:ext cx="246623" cy="246623"/>
              </a:xfrm>
              <a:custGeom>
                <a:avLst/>
                <a:gdLst>
                  <a:gd name="T0" fmla="*/ 53 w 77"/>
                  <a:gd name="T1" fmla="*/ 30 h 77"/>
                  <a:gd name="T2" fmla="*/ 26 w 77"/>
                  <a:gd name="T3" fmla="*/ 2 h 77"/>
                  <a:gd name="T4" fmla="*/ 39 w 77"/>
                  <a:gd name="T5" fmla="*/ 0 h 77"/>
                  <a:gd name="T6" fmla="*/ 53 w 77"/>
                  <a:gd name="T7" fmla="*/ 3 h 77"/>
                  <a:gd name="T8" fmla="*/ 53 w 77"/>
                  <a:gd name="T9" fmla="*/ 30 h 77"/>
                  <a:gd name="T10" fmla="*/ 58 w 77"/>
                  <a:gd name="T11" fmla="*/ 53 h 77"/>
                  <a:gd name="T12" fmla="*/ 58 w 77"/>
                  <a:gd name="T13" fmla="*/ 5 h 77"/>
                  <a:gd name="T14" fmla="*/ 77 w 77"/>
                  <a:gd name="T15" fmla="*/ 38 h 77"/>
                  <a:gd name="T16" fmla="*/ 74 w 77"/>
                  <a:gd name="T17" fmla="*/ 53 h 77"/>
                  <a:gd name="T18" fmla="*/ 58 w 77"/>
                  <a:gd name="T19" fmla="*/ 53 h 77"/>
                  <a:gd name="T20" fmla="*/ 24 w 77"/>
                  <a:gd name="T21" fmla="*/ 58 h 77"/>
                  <a:gd name="T22" fmla="*/ 72 w 77"/>
                  <a:gd name="T23" fmla="*/ 58 h 77"/>
                  <a:gd name="T24" fmla="*/ 39 w 77"/>
                  <a:gd name="T25" fmla="*/ 77 h 77"/>
                  <a:gd name="T26" fmla="*/ 24 w 77"/>
                  <a:gd name="T27" fmla="*/ 74 h 77"/>
                  <a:gd name="T28" fmla="*/ 24 w 77"/>
                  <a:gd name="T29" fmla="*/ 58 h 77"/>
                  <a:gd name="T30" fmla="*/ 32 w 77"/>
                  <a:gd name="T31" fmla="*/ 17 h 77"/>
                  <a:gd name="T32" fmla="*/ 1 w 77"/>
                  <a:gd name="T33" fmla="*/ 48 h 77"/>
                  <a:gd name="T34" fmla="*/ 0 w 77"/>
                  <a:gd name="T35" fmla="*/ 38 h 77"/>
                  <a:gd name="T36" fmla="*/ 20 w 77"/>
                  <a:gd name="T37" fmla="*/ 5 h 77"/>
                  <a:gd name="T38" fmla="*/ 32 w 77"/>
                  <a:gd name="T39" fmla="*/ 17 h 77"/>
                  <a:gd name="T40" fmla="*/ 20 w 77"/>
                  <a:gd name="T41" fmla="*/ 38 h 77"/>
                  <a:gd name="T42" fmla="*/ 20 w 77"/>
                  <a:gd name="T43" fmla="*/ 72 h 77"/>
                  <a:gd name="T44" fmla="*/ 4 w 77"/>
                  <a:gd name="T45" fmla="*/ 54 h 77"/>
                  <a:gd name="T46" fmla="*/ 20 w 77"/>
                  <a:gd name="T47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77">
                    <a:moveTo>
                      <a:pt x="53" y="30"/>
                    </a:moveTo>
                    <a:cubicBezTo>
                      <a:pt x="26" y="2"/>
                      <a:pt x="26" y="2"/>
                      <a:pt x="26" y="2"/>
                    </a:cubicBezTo>
                    <a:cubicBezTo>
                      <a:pt x="30" y="1"/>
                      <a:pt x="34" y="0"/>
                      <a:pt x="39" y="0"/>
                    </a:cubicBezTo>
                    <a:cubicBezTo>
                      <a:pt x="44" y="0"/>
                      <a:pt x="49" y="1"/>
                      <a:pt x="53" y="3"/>
                    </a:cubicBezTo>
                    <a:lnTo>
                      <a:pt x="53" y="30"/>
                    </a:lnTo>
                    <a:close/>
                    <a:moveTo>
                      <a:pt x="58" y="53"/>
                    </a:moveTo>
                    <a:cubicBezTo>
                      <a:pt x="58" y="5"/>
                      <a:pt x="58" y="5"/>
                      <a:pt x="58" y="5"/>
                    </a:cubicBezTo>
                    <a:cubicBezTo>
                      <a:pt x="69" y="12"/>
                      <a:pt x="77" y="24"/>
                      <a:pt x="77" y="38"/>
                    </a:cubicBezTo>
                    <a:cubicBezTo>
                      <a:pt x="77" y="43"/>
                      <a:pt x="76" y="48"/>
                      <a:pt x="74" y="53"/>
                    </a:cubicBezTo>
                    <a:lnTo>
                      <a:pt x="58" y="53"/>
                    </a:lnTo>
                    <a:close/>
                    <a:moveTo>
                      <a:pt x="24" y="58"/>
                    </a:moveTo>
                    <a:cubicBezTo>
                      <a:pt x="72" y="58"/>
                      <a:pt x="72" y="58"/>
                      <a:pt x="72" y="58"/>
                    </a:cubicBezTo>
                    <a:cubicBezTo>
                      <a:pt x="65" y="69"/>
                      <a:pt x="53" y="77"/>
                      <a:pt x="39" y="77"/>
                    </a:cubicBezTo>
                    <a:cubicBezTo>
                      <a:pt x="34" y="77"/>
                      <a:pt x="29" y="76"/>
                      <a:pt x="24" y="74"/>
                    </a:cubicBezTo>
                    <a:lnTo>
                      <a:pt x="24" y="58"/>
                    </a:lnTo>
                    <a:close/>
                    <a:moveTo>
                      <a:pt x="32" y="17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5"/>
                      <a:pt x="0" y="42"/>
                      <a:pt x="0" y="38"/>
                    </a:cubicBezTo>
                    <a:cubicBezTo>
                      <a:pt x="0" y="24"/>
                      <a:pt x="8" y="11"/>
                      <a:pt x="20" y="5"/>
                    </a:cubicBezTo>
                    <a:lnTo>
                      <a:pt x="32" y="17"/>
                    </a:lnTo>
                    <a:close/>
                    <a:moveTo>
                      <a:pt x="20" y="38"/>
                    </a:moveTo>
                    <a:cubicBezTo>
                      <a:pt x="20" y="72"/>
                      <a:pt x="20" y="72"/>
                      <a:pt x="20" y="72"/>
                    </a:cubicBezTo>
                    <a:cubicBezTo>
                      <a:pt x="12" y="68"/>
                      <a:pt x="7" y="61"/>
                      <a:pt x="4" y="54"/>
                    </a:cubicBezTo>
                    <a:lnTo>
                      <a:pt x="2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3" name="Freeform 109">
                <a:extLst>
                  <a:ext uri="{FF2B5EF4-FFF2-40B4-BE49-F238E27FC236}">
                    <a16:creationId xmlns:a16="http://schemas.microsoft.com/office/drawing/2014/main" id="{0EEBAD64-646D-451F-9E07-CA6B0C05B9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62270" y="3049145"/>
                <a:ext cx="230965" cy="185946"/>
              </a:xfrm>
              <a:custGeom>
                <a:avLst/>
                <a:gdLst>
                  <a:gd name="T0" fmla="*/ 0 w 72"/>
                  <a:gd name="T1" fmla="*/ 0 h 58"/>
                  <a:gd name="T2" fmla="*/ 0 w 72"/>
                  <a:gd name="T3" fmla="*/ 58 h 58"/>
                  <a:gd name="T4" fmla="*/ 72 w 72"/>
                  <a:gd name="T5" fmla="*/ 58 h 58"/>
                  <a:gd name="T6" fmla="*/ 72 w 72"/>
                  <a:gd name="T7" fmla="*/ 0 h 58"/>
                  <a:gd name="T8" fmla="*/ 0 w 72"/>
                  <a:gd name="T9" fmla="*/ 0 h 58"/>
                  <a:gd name="T10" fmla="*/ 67 w 72"/>
                  <a:gd name="T11" fmla="*/ 53 h 58"/>
                  <a:gd name="T12" fmla="*/ 4 w 72"/>
                  <a:gd name="T13" fmla="*/ 53 h 58"/>
                  <a:gd name="T14" fmla="*/ 4 w 72"/>
                  <a:gd name="T15" fmla="*/ 4 h 58"/>
                  <a:gd name="T16" fmla="*/ 67 w 72"/>
                  <a:gd name="T17" fmla="*/ 4 h 58"/>
                  <a:gd name="T18" fmla="*/ 67 w 72"/>
                  <a:gd name="T19" fmla="*/ 53 h 58"/>
                  <a:gd name="T20" fmla="*/ 49 w 72"/>
                  <a:gd name="T21" fmla="*/ 15 h 58"/>
                  <a:gd name="T22" fmla="*/ 56 w 72"/>
                  <a:gd name="T23" fmla="*/ 22 h 58"/>
                  <a:gd name="T24" fmla="*/ 63 w 72"/>
                  <a:gd name="T25" fmla="*/ 15 h 58"/>
                  <a:gd name="T26" fmla="*/ 56 w 72"/>
                  <a:gd name="T27" fmla="*/ 9 h 58"/>
                  <a:gd name="T28" fmla="*/ 49 w 72"/>
                  <a:gd name="T29" fmla="*/ 15 h 58"/>
                  <a:gd name="T30" fmla="*/ 63 w 72"/>
                  <a:gd name="T31" fmla="*/ 49 h 58"/>
                  <a:gd name="T32" fmla="*/ 9 w 72"/>
                  <a:gd name="T33" fmla="*/ 49 h 58"/>
                  <a:gd name="T34" fmla="*/ 22 w 72"/>
                  <a:gd name="T35" fmla="*/ 13 h 58"/>
                  <a:gd name="T36" fmla="*/ 40 w 72"/>
                  <a:gd name="T37" fmla="*/ 35 h 58"/>
                  <a:gd name="T38" fmla="*/ 49 w 72"/>
                  <a:gd name="T39" fmla="*/ 29 h 58"/>
                  <a:gd name="T40" fmla="*/ 63 w 72"/>
                  <a:gd name="T41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58">
                    <a:moveTo>
                      <a:pt x="0" y="0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72" y="0"/>
                      <a:pt x="72" y="0"/>
                      <a:pt x="72" y="0"/>
                    </a:cubicBezTo>
                    <a:lnTo>
                      <a:pt x="0" y="0"/>
                    </a:lnTo>
                    <a:close/>
                    <a:moveTo>
                      <a:pt x="67" y="53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53"/>
                    </a:lnTo>
                    <a:close/>
                    <a:moveTo>
                      <a:pt x="49" y="15"/>
                    </a:moveTo>
                    <a:cubicBezTo>
                      <a:pt x="49" y="19"/>
                      <a:pt x="52" y="22"/>
                      <a:pt x="56" y="22"/>
                    </a:cubicBezTo>
                    <a:cubicBezTo>
                      <a:pt x="60" y="22"/>
                      <a:pt x="63" y="19"/>
                      <a:pt x="63" y="15"/>
                    </a:cubicBezTo>
                    <a:cubicBezTo>
                      <a:pt x="63" y="12"/>
                      <a:pt x="60" y="9"/>
                      <a:pt x="56" y="9"/>
                    </a:cubicBezTo>
                    <a:cubicBezTo>
                      <a:pt x="52" y="9"/>
                      <a:pt x="49" y="12"/>
                      <a:pt x="49" y="15"/>
                    </a:cubicBezTo>
                    <a:close/>
                    <a:moveTo>
                      <a:pt x="63" y="49"/>
                    </a:moveTo>
                    <a:cubicBezTo>
                      <a:pt x="9" y="49"/>
                      <a:pt x="9" y="49"/>
                      <a:pt x="9" y="49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9" y="29"/>
                      <a:pt x="49" y="29"/>
                      <a:pt x="49" y="29"/>
                    </a:cubicBezTo>
                    <a:lnTo>
                      <a:pt x="63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4" name="Freeform 110">
                <a:extLst>
                  <a:ext uri="{FF2B5EF4-FFF2-40B4-BE49-F238E27FC236}">
                    <a16:creationId xmlns:a16="http://schemas.microsoft.com/office/drawing/2014/main" id="{60E72613-0207-458E-A435-9125AE87E2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70276" y="3305554"/>
                <a:ext cx="242709" cy="281855"/>
              </a:xfrm>
              <a:custGeom>
                <a:avLst/>
                <a:gdLst>
                  <a:gd name="T0" fmla="*/ 54 w 76"/>
                  <a:gd name="T1" fmla="*/ 0 h 88"/>
                  <a:gd name="T2" fmla="*/ 14 w 76"/>
                  <a:gd name="T3" fmla="*/ 28 h 88"/>
                  <a:gd name="T4" fmla="*/ 16 w 76"/>
                  <a:gd name="T5" fmla="*/ 65 h 88"/>
                  <a:gd name="T6" fmla="*/ 49 w 76"/>
                  <a:gd name="T7" fmla="*/ 27 h 88"/>
                  <a:gd name="T8" fmla="*/ 32 w 76"/>
                  <a:gd name="T9" fmla="*/ 75 h 88"/>
                  <a:gd name="T10" fmla="*/ 70 w 76"/>
                  <a:gd name="T11" fmla="*/ 57 h 88"/>
                  <a:gd name="T12" fmla="*/ 54 w 76"/>
                  <a:gd name="T13" fmla="*/ 0 h 88"/>
                  <a:gd name="T14" fmla="*/ 4 w 76"/>
                  <a:gd name="T15" fmla="*/ 78 h 88"/>
                  <a:gd name="T16" fmla="*/ 10 w 76"/>
                  <a:gd name="T17" fmla="*/ 83 h 88"/>
                  <a:gd name="T18" fmla="*/ 47 w 76"/>
                  <a:gd name="T19" fmla="*/ 41 h 88"/>
                  <a:gd name="T20" fmla="*/ 4 w 76"/>
                  <a:gd name="T21" fmla="*/ 7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8">
                    <a:moveTo>
                      <a:pt x="54" y="0"/>
                    </a:moveTo>
                    <a:cubicBezTo>
                      <a:pt x="40" y="23"/>
                      <a:pt x="30" y="12"/>
                      <a:pt x="14" y="28"/>
                    </a:cubicBezTo>
                    <a:cubicBezTo>
                      <a:pt x="0" y="42"/>
                      <a:pt x="5" y="60"/>
                      <a:pt x="16" y="65"/>
                    </a:cubicBezTo>
                    <a:cubicBezTo>
                      <a:pt x="28" y="60"/>
                      <a:pt x="40" y="46"/>
                      <a:pt x="49" y="27"/>
                    </a:cubicBezTo>
                    <a:cubicBezTo>
                      <a:pt x="49" y="27"/>
                      <a:pt x="57" y="51"/>
                      <a:pt x="32" y="75"/>
                    </a:cubicBezTo>
                    <a:cubicBezTo>
                      <a:pt x="44" y="88"/>
                      <a:pt x="64" y="79"/>
                      <a:pt x="70" y="57"/>
                    </a:cubicBezTo>
                    <a:cubicBezTo>
                      <a:pt x="76" y="33"/>
                      <a:pt x="60" y="9"/>
                      <a:pt x="54" y="0"/>
                    </a:cubicBezTo>
                    <a:close/>
                    <a:moveTo>
                      <a:pt x="4" y="78"/>
                    </a:moveTo>
                    <a:cubicBezTo>
                      <a:pt x="4" y="79"/>
                      <a:pt x="4" y="83"/>
                      <a:pt x="10" y="83"/>
                    </a:cubicBezTo>
                    <a:cubicBezTo>
                      <a:pt x="14" y="83"/>
                      <a:pt x="36" y="71"/>
                      <a:pt x="47" y="41"/>
                    </a:cubicBezTo>
                    <a:cubicBezTo>
                      <a:pt x="30" y="71"/>
                      <a:pt x="6" y="78"/>
                      <a:pt x="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5" name="Freeform 111">
                <a:extLst>
                  <a:ext uri="{FF2B5EF4-FFF2-40B4-BE49-F238E27FC236}">
                    <a16:creationId xmlns:a16="http://schemas.microsoft.com/office/drawing/2014/main" id="{C86965D4-FA94-4106-A77C-F7E4BA417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3727" y="2346463"/>
                <a:ext cx="328831" cy="244665"/>
              </a:xfrm>
              <a:custGeom>
                <a:avLst/>
                <a:gdLst>
                  <a:gd name="T0" fmla="*/ 99 w 103"/>
                  <a:gd name="T1" fmla="*/ 3 h 77"/>
                  <a:gd name="T2" fmla="*/ 52 w 103"/>
                  <a:gd name="T3" fmla="*/ 0 h 77"/>
                  <a:gd name="T4" fmla="*/ 4 w 103"/>
                  <a:gd name="T5" fmla="*/ 3 h 77"/>
                  <a:gd name="T6" fmla="*/ 0 w 103"/>
                  <a:gd name="T7" fmla="*/ 38 h 77"/>
                  <a:gd name="T8" fmla="*/ 4 w 103"/>
                  <a:gd name="T9" fmla="*/ 73 h 77"/>
                  <a:gd name="T10" fmla="*/ 52 w 103"/>
                  <a:gd name="T11" fmla="*/ 77 h 77"/>
                  <a:gd name="T12" fmla="*/ 99 w 103"/>
                  <a:gd name="T13" fmla="*/ 73 h 77"/>
                  <a:gd name="T14" fmla="*/ 103 w 103"/>
                  <a:gd name="T15" fmla="*/ 38 h 77"/>
                  <a:gd name="T16" fmla="*/ 99 w 103"/>
                  <a:gd name="T17" fmla="*/ 3 h 77"/>
                  <a:gd name="T18" fmla="*/ 39 w 103"/>
                  <a:gd name="T19" fmla="*/ 57 h 77"/>
                  <a:gd name="T20" fmla="*/ 39 w 103"/>
                  <a:gd name="T21" fmla="*/ 19 h 77"/>
                  <a:gd name="T22" fmla="*/ 71 w 103"/>
                  <a:gd name="T23" fmla="*/ 38 h 77"/>
                  <a:gd name="T24" fmla="*/ 39 w 103"/>
                  <a:gd name="T25" fmla="*/ 5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77">
                    <a:moveTo>
                      <a:pt x="99" y="3"/>
                    </a:moveTo>
                    <a:cubicBezTo>
                      <a:pt x="84" y="1"/>
                      <a:pt x="68" y="0"/>
                      <a:pt x="52" y="0"/>
                    </a:cubicBezTo>
                    <a:cubicBezTo>
                      <a:pt x="35" y="0"/>
                      <a:pt x="19" y="1"/>
                      <a:pt x="4" y="3"/>
                    </a:cubicBezTo>
                    <a:cubicBezTo>
                      <a:pt x="2" y="14"/>
                      <a:pt x="0" y="26"/>
                      <a:pt x="0" y="38"/>
                    </a:cubicBezTo>
                    <a:cubicBezTo>
                      <a:pt x="0" y="51"/>
                      <a:pt x="2" y="63"/>
                      <a:pt x="4" y="73"/>
                    </a:cubicBezTo>
                    <a:cubicBezTo>
                      <a:pt x="19" y="75"/>
                      <a:pt x="35" y="77"/>
                      <a:pt x="52" y="77"/>
                    </a:cubicBezTo>
                    <a:cubicBezTo>
                      <a:pt x="68" y="77"/>
                      <a:pt x="84" y="75"/>
                      <a:pt x="99" y="73"/>
                    </a:cubicBezTo>
                    <a:cubicBezTo>
                      <a:pt x="101" y="63"/>
                      <a:pt x="103" y="51"/>
                      <a:pt x="103" y="38"/>
                    </a:cubicBezTo>
                    <a:cubicBezTo>
                      <a:pt x="103" y="26"/>
                      <a:pt x="101" y="14"/>
                      <a:pt x="99" y="3"/>
                    </a:cubicBezTo>
                    <a:close/>
                    <a:moveTo>
                      <a:pt x="39" y="57"/>
                    </a:moveTo>
                    <a:cubicBezTo>
                      <a:pt x="39" y="19"/>
                      <a:pt x="39" y="19"/>
                      <a:pt x="39" y="19"/>
                    </a:cubicBezTo>
                    <a:cubicBezTo>
                      <a:pt x="71" y="38"/>
                      <a:pt x="71" y="38"/>
                      <a:pt x="71" y="38"/>
                    </a:cubicBezTo>
                    <a:lnTo>
                      <a:pt x="39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6" name="Freeform 112">
                <a:extLst>
                  <a:ext uri="{FF2B5EF4-FFF2-40B4-BE49-F238E27FC236}">
                    <a16:creationId xmlns:a16="http://schemas.microsoft.com/office/drawing/2014/main" id="{F8D14F75-7136-4968-BDED-7FF63C1F7B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78281" y="3927985"/>
                <a:ext cx="367978" cy="367978"/>
              </a:xfrm>
              <a:custGeom>
                <a:avLst/>
                <a:gdLst>
                  <a:gd name="T0" fmla="*/ 115 w 115"/>
                  <a:gd name="T1" fmla="*/ 32 h 115"/>
                  <a:gd name="T2" fmla="*/ 104 w 115"/>
                  <a:gd name="T3" fmla="*/ 22 h 115"/>
                  <a:gd name="T4" fmla="*/ 84 w 115"/>
                  <a:gd name="T5" fmla="*/ 42 h 115"/>
                  <a:gd name="T6" fmla="*/ 73 w 115"/>
                  <a:gd name="T7" fmla="*/ 30 h 115"/>
                  <a:gd name="T8" fmla="*/ 93 w 115"/>
                  <a:gd name="T9" fmla="*/ 10 h 115"/>
                  <a:gd name="T10" fmla="*/ 83 w 115"/>
                  <a:gd name="T11" fmla="*/ 0 h 115"/>
                  <a:gd name="T12" fmla="*/ 63 w 115"/>
                  <a:gd name="T13" fmla="*/ 20 h 115"/>
                  <a:gd name="T14" fmla="*/ 50 w 115"/>
                  <a:gd name="T15" fmla="*/ 7 h 115"/>
                  <a:gd name="T16" fmla="*/ 40 w 115"/>
                  <a:gd name="T17" fmla="*/ 17 h 115"/>
                  <a:gd name="T18" fmla="*/ 98 w 115"/>
                  <a:gd name="T19" fmla="*/ 74 h 115"/>
                  <a:gd name="T20" fmla="*/ 107 w 115"/>
                  <a:gd name="T21" fmla="*/ 65 h 115"/>
                  <a:gd name="T22" fmla="*/ 95 w 115"/>
                  <a:gd name="T23" fmla="*/ 52 h 115"/>
                  <a:gd name="T24" fmla="*/ 115 w 115"/>
                  <a:gd name="T25" fmla="*/ 32 h 115"/>
                  <a:gd name="T26" fmla="*/ 31 w 115"/>
                  <a:gd name="T27" fmla="*/ 84 h 115"/>
                  <a:gd name="T28" fmla="*/ 89 w 115"/>
                  <a:gd name="T29" fmla="*/ 76 h 115"/>
                  <a:gd name="T30" fmla="*/ 39 w 115"/>
                  <a:gd name="T31" fmla="*/ 26 h 115"/>
                  <a:gd name="T32" fmla="*/ 31 w 115"/>
                  <a:gd name="T33" fmla="*/ 84 h 115"/>
                  <a:gd name="T34" fmla="*/ 21 w 115"/>
                  <a:gd name="T35" fmla="*/ 79 h 115"/>
                  <a:gd name="T36" fmla="*/ 36 w 115"/>
                  <a:gd name="T37" fmla="*/ 93 h 115"/>
                  <a:gd name="T38" fmla="*/ 14 w 115"/>
                  <a:gd name="T39" fmla="*/ 115 h 115"/>
                  <a:gd name="T40" fmla="*/ 0 w 115"/>
                  <a:gd name="T41" fmla="*/ 100 h 115"/>
                  <a:gd name="T42" fmla="*/ 21 w 115"/>
                  <a:gd name="T43" fmla="*/ 7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5" h="115">
                    <a:moveTo>
                      <a:pt x="115" y="32"/>
                    </a:moveTo>
                    <a:cubicBezTo>
                      <a:pt x="104" y="22"/>
                      <a:pt x="104" y="22"/>
                      <a:pt x="104" y="2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95" y="52"/>
                      <a:pt x="95" y="52"/>
                      <a:pt x="95" y="52"/>
                    </a:cubicBezTo>
                    <a:lnTo>
                      <a:pt x="115" y="32"/>
                    </a:lnTo>
                    <a:close/>
                    <a:moveTo>
                      <a:pt x="31" y="84"/>
                    </a:moveTo>
                    <a:cubicBezTo>
                      <a:pt x="49" y="103"/>
                      <a:pt x="74" y="88"/>
                      <a:pt x="89" y="7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27" y="41"/>
                      <a:pt x="12" y="66"/>
                      <a:pt x="31" y="84"/>
                    </a:cubicBezTo>
                    <a:close/>
                    <a:moveTo>
                      <a:pt x="21" y="79"/>
                    </a:moveTo>
                    <a:cubicBezTo>
                      <a:pt x="36" y="93"/>
                      <a:pt x="36" y="93"/>
                      <a:pt x="36" y="93"/>
                    </a:cubicBezTo>
                    <a:cubicBezTo>
                      <a:pt x="14" y="115"/>
                      <a:pt x="14" y="115"/>
                      <a:pt x="14" y="115"/>
                    </a:cubicBezTo>
                    <a:cubicBezTo>
                      <a:pt x="0" y="100"/>
                      <a:pt x="0" y="100"/>
                      <a:pt x="0" y="100"/>
                    </a:cubicBezTo>
                    <a:lnTo>
                      <a:pt x="21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7" name="Freeform 113">
                <a:extLst>
                  <a:ext uri="{FF2B5EF4-FFF2-40B4-BE49-F238E27FC236}">
                    <a16:creationId xmlns:a16="http://schemas.microsoft.com/office/drawing/2014/main" id="{D7DC9EEE-7DD2-4635-8536-B3728C1A64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17604" y="4376214"/>
                <a:ext cx="270111" cy="313173"/>
              </a:xfrm>
              <a:custGeom>
                <a:avLst/>
                <a:gdLst>
                  <a:gd name="T0" fmla="*/ 55 w 85"/>
                  <a:gd name="T1" fmla="*/ 14 h 98"/>
                  <a:gd name="T2" fmla="*/ 55 w 85"/>
                  <a:gd name="T3" fmla="*/ 27 h 98"/>
                  <a:gd name="T4" fmla="*/ 64 w 85"/>
                  <a:gd name="T5" fmla="*/ 33 h 98"/>
                  <a:gd name="T6" fmla="*/ 73 w 85"/>
                  <a:gd name="T7" fmla="*/ 55 h 98"/>
                  <a:gd name="T8" fmla="*/ 64 w 85"/>
                  <a:gd name="T9" fmla="*/ 77 h 98"/>
                  <a:gd name="T10" fmla="*/ 43 w 85"/>
                  <a:gd name="T11" fmla="*/ 86 h 98"/>
                  <a:gd name="T12" fmla="*/ 21 w 85"/>
                  <a:gd name="T13" fmla="*/ 77 h 98"/>
                  <a:gd name="T14" fmla="*/ 12 w 85"/>
                  <a:gd name="T15" fmla="*/ 55 h 98"/>
                  <a:gd name="T16" fmla="*/ 21 w 85"/>
                  <a:gd name="T17" fmla="*/ 33 h 98"/>
                  <a:gd name="T18" fmla="*/ 30 w 85"/>
                  <a:gd name="T19" fmla="*/ 27 h 98"/>
                  <a:gd name="T20" fmla="*/ 30 w 85"/>
                  <a:gd name="T21" fmla="*/ 14 h 98"/>
                  <a:gd name="T22" fmla="*/ 0 w 85"/>
                  <a:gd name="T23" fmla="*/ 55 h 98"/>
                  <a:gd name="T24" fmla="*/ 43 w 85"/>
                  <a:gd name="T25" fmla="*/ 98 h 98"/>
                  <a:gd name="T26" fmla="*/ 85 w 85"/>
                  <a:gd name="T27" fmla="*/ 55 h 98"/>
                  <a:gd name="T28" fmla="*/ 55 w 85"/>
                  <a:gd name="T29" fmla="*/ 14 h 98"/>
                  <a:gd name="T30" fmla="*/ 37 w 85"/>
                  <a:gd name="T31" fmla="*/ 0 h 98"/>
                  <a:gd name="T32" fmla="*/ 49 w 85"/>
                  <a:gd name="T33" fmla="*/ 0 h 98"/>
                  <a:gd name="T34" fmla="*/ 49 w 85"/>
                  <a:gd name="T35" fmla="*/ 49 h 98"/>
                  <a:gd name="T36" fmla="*/ 37 w 85"/>
                  <a:gd name="T37" fmla="*/ 49 h 98"/>
                  <a:gd name="T38" fmla="*/ 37 w 85"/>
                  <a:gd name="T3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98">
                    <a:moveTo>
                      <a:pt x="55" y="14"/>
                    </a:moveTo>
                    <a:cubicBezTo>
                      <a:pt x="55" y="27"/>
                      <a:pt x="55" y="27"/>
                      <a:pt x="55" y="27"/>
                    </a:cubicBezTo>
                    <a:cubicBezTo>
                      <a:pt x="58" y="29"/>
                      <a:pt x="62" y="31"/>
                      <a:pt x="64" y="33"/>
                    </a:cubicBezTo>
                    <a:cubicBezTo>
                      <a:pt x="70" y="39"/>
                      <a:pt x="73" y="47"/>
                      <a:pt x="73" y="55"/>
                    </a:cubicBezTo>
                    <a:cubicBezTo>
                      <a:pt x="73" y="63"/>
                      <a:pt x="70" y="71"/>
                      <a:pt x="64" y="77"/>
                    </a:cubicBezTo>
                    <a:cubicBezTo>
                      <a:pt x="58" y="82"/>
                      <a:pt x="51" y="86"/>
                      <a:pt x="43" y="86"/>
                    </a:cubicBezTo>
                    <a:cubicBezTo>
                      <a:pt x="34" y="86"/>
                      <a:pt x="27" y="82"/>
                      <a:pt x="21" y="77"/>
                    </a:cubicBezTo>
                    <a:cubicBezTo>
                      <a:pt x="15" y="71"/>
                      <a:pt x="12" y="63"/>
                      <a:pt x="12" y="55"/>
                    </a:cubicBezTo>
                    <a:cubicBezTo>
                      <a:pt x="12" y="47"/>
                      <a:pt x="15" y="39"/>
                      <a:pt x="21" y="33"/>
                    </a:cubicBezTo>
                    <a:cubicBezTo>
                      <a:pt x="24" y="31"/>
                      <a:pt x="27" y="29"/>
                      <a:pt x="30" y="27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13" y="19"/>
                      <a:pt x="0" y="36"/>
                      <a:pt x="0" y="55"/>
                    </a:cubicBezTo>
                    <a:cubicBezTo>
                      <a:pt x="0" y="79"/>
                      <a:pt x="19" y="98"/>
                      <a:pt x="43" y="98"/>
                    </a:cubicBezTo>
                    <a:cubicBezTo>
                      <a:pt x="66" y="98"/>
                      <a:pt x="85" y="79"/>
                      <a:pt x="85" y="55"/>
                    </a:cubicBezTo>
                    <a:cubicBezTo>
                      <a:pt x="85" y="36"/>
                      <a:pt x="73" y="19"/>
                      <a:pt x="55" y="14"/>
                    </a:cubicBezTo>
                    <a:close/>
                    <a:moveTo>
                      <a:pt x="37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37" y="49"/>
                      <a:pt x="37" y="49"/>
                      <a:pt x="37" y="49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8" name="Freeform 114">
                <a:extLst>
                  <a:ext uri="{FF2B5EF4-FFF2-40B4-BE49-F238E27FC236}">
                    <a16:creationId xmlns:a16="http://schemas.microsoft.com/office/drawing/2014/main" id="{F9917190-AF61-426B-B814-9469C8921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8921" y="3640258"/>
                <a:ext cx="146800" cy="256409"/>
              </a:xfrm>
              <a:custGeom>
                <a:avLst/>
                <a:gdLst>
                  <a:gd name="T0" fmla="*/ 0 w 75"/>
                  <a:gd name="T1" fmla="*/ 131 h 131"/>
                  <a:gd name="T2" fmla="*/ 0 w 75"/>
                  <a:gd name="T3" fmla="*/ 0 h 131"/>
                  <a:gd name="T4" fmla="*/ 21 w 75"/>
                  <a:gd name="T5" fmla="*/ 0 h 131"/>
                  <a:gd name="T6" fmla="*/ 21 w 75"/>
                  <a:gd name="T7" fmla="*/ 59 h 131"/>
                  <a:gd name="T8" fmla="*/ 75 w 75"/>
                  <a:gd name="T9" fmla="*/ 5 h 131"/>
                  <a:gd name="T10" fmla="*/ 75 w 75"/>
                  <a:gd name="T11" fmla="*/ 125 h 131"/>
                  <a:gd name="T12" fmla="*/ 21 w 75"/>
                  <a:gd name="T13" fmla="*/ 71 h 131"/>
                  <a:gd name="T14" fmla="*/ 21 w 75"/>
                  <a:gd name="T15" fmla="*/ 131 h 131"/>
                  <a:gd name="T16" fmla="*/ 0 w 75"/>
                  <a:gd name="T17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131">
                    <a:moveTo>
                      <a:pt x="0" y="131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59"/>
                    </a:lnTo>
                    <a:lnTo>
                      <a:pt x="75" y="5"/>
                    </a:lnTo>
                    <a:lnTo>
                      <a:pt x="75" y="125"/>
                    </a:lnTo>
                    <a:lnTo>
                      <a:pt x="21" y="71"/>
                    </a:lnTo>
                    <a:lnTo>
                      <a:pt x="21" y="131"/>
                    </a:lnTo>
                    <a:lnTo>
                      <a:pt x="0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9" name="Freeform 115">
                <a:extLst>
                  <a:ext uri="{FF2B5EF4-FFF2-40B4-BE49-F238E27FC236}">
                    <a16:creationId xmlns:a16="http://schemas.microsoft.com/office/drawing/2014/main" id="{A2018BB8-5FEC-4962-A8B8-A4D41A449F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56926" y="2651806"/>
                <a:ext cx="279899" cy="250538"/>
              </a:xfrm>
              <a:custGeom>
                <a:avLst/>
                <a:gdLst>
                  <a:gd name="T0" fmla="*/ 22 w 88"/>
                  <a:gd name="T1" fmla="*/ 0 h 78"/>
                  <a:gd name="T2" fmla="*/ 66 w 88"/>
                  <a:gd name="T3" fmla="*/ 0 h 78"/>
                  <a:gd name="T4" fmla="*/ 66 w 88"/>
                  <a:gd name="T5" fmla="*/ 11 h 78"/>
                  <a:gd name="T6" fmla="*/ 22 w 88"/>
                  <a:gd name="T7" fmla="*/ 11 h 78"/>
                  <a:gd name="T8" fmla="*/ 22 w 88"/>
                  <a:gd name="T9" fmla="*/ 0 h 78"/>
                  <a:gd name="T10" fmla="*/ 83 w 88"/>
                  <a:gd name="T11" fmla="*/ 17 h 78"/>
                  <a:gd name="T12" fmla="*/ 5 w 88"/>
                  <a:gd name="T13" fmla="*/ 17 h 78"/>
                  <a:gd name="T14" fmla="*/ 0 w 88"/>
                  <a:gd name="T15" fmla="*/ 22 h 78"/>
                  <a:gd name="T16" fmla="*/ 0 w 88"/>
                  <a:gd name="T17" fmla="*/ 50 h 78"/>
                  <a:gd name="T18" fmla="*/ 5 w 88"/>
                  <a:gd name="T19" fmla="*/ 56 h 78"/>
                  <a:gd name="T20" fmla="*/ 22 w 88"/>
                  <a:gd name="T21" fmla="*/ 56 h 78"/>
                  <a:gd name="T22" fmla="*/ 22 w 88"/>
                  <a:gd name="T23" fmla="*/ 78 h 78"/>
                  <a:gd name="T24" fmla="*/ 66 w 88"/>
                  <a:gd name="T25" fmla="*/ 78 h 78"/>
                  <a:gd name="T26" fmla="*/ 66 w 88"/>
                  <a:gd name="T27" fmla="*/ 56 h 78"/>
                  <a:gd name="T28" fmla="*/ 83 w 88"/>
                  <a:gd name="T29" fmla="*/ 56 h 78"/>
                  <a:gd name="T30" fmla="*/ 88 w 88"/>
                  <a:gd name="T31" fmla="*/ 50 h 78"/>
                  <a:gd name="T32" fmla="*/ 88 w 88"/>
                  <a:gd name="T33" fmla="*/ 22 h 78"/>
                  <a:gd name="T34" fmla="*/ 83 w 88"/>
                  <a:gd name="T35" fmla="*/ 17 h 78"/>
                  <a:gd name="T36" fmla="*/ 60 w 88"/>
                  <a:gd name="T37" fmla="*/ 72 h 78"/>
                  <a:gd name="T38" fmla="*/ 27 w 88"/>
                  <a:gd name="T39" fmla="*/ 72 h 78"/>
                  <a:gd name="T40" fmla="*/ 27 w 88"/>
                  <a:gd name="T41" fmla="*/ 45 h 78"/>
                  <a:gd name="T42" fmla="*/ 60 w 88"/>
                  <a:gd name="T43" fmla="*/ 45 h 78"/>
                  <a:gd name="T44" fmla="*/ 60 w 88"/>
                  <a:gd name="T45" fmla="*/ 72 h 78"/>
                  <a:gd name="T46" fmla="*/ 84 w 88"/>
                  <a:gd name="T47" fmla="*/ 25 h 78"/>
                  <a:gd name="T48" fmla="*/ 80 w 88"/>
                  <a:gd name="T49" fmla="*/ 29 h 78"/>
                  <a:gd name="T50" fmla="*/ 76 w 88"/>
                  <a:gd name="T51" fmla="*/ 25 h 78"/>
                  <a:gd name="T52" fmla="*/ 80 w 88"/>
                  <a:gd name="T53" fmla="*/ 21 h 78"/>
                  <a:gd name="T54" fmla="*/ 84 w 88"/>
                  <a:gd name="T55" fmla="*/ 2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8" h="78">
                    <a:moveTo>
                      <a:pt x="22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22" y="11"/>
                      <a:pt x="22" y="11"/>
                      <a:pt x="22" y="11"/>
                    </a:cubicBezTo>
                    <a:lnTo>
                      <a:pt x="22" y="0"/>
                    </a:lnTo>
                    <a:close/>
                    <a:moveTo>
                      <a:pt x="83" y="17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2" y="17"/>
                      <a:pt x="0" y="19"/>
                      <a:pt x="0" y="2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3"/>
                      <a:pt x="2" y="56"/>
                      <a:pt x="5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83" y="56"/>
                      <a:pt x="83" y="56"/>
                      <a:pt x="83" y="56"/>
                    </a:cubicBezTo>
                    <a:cubicBezTo>
                      <a:pt x="86" y="56"/>
                      <a:pt x="88" y="53"/>
                      <a:pt x="88" y="50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19"/>
                      <a:pt x="86" y="17"/>
                      <a:pt x="83" y="17"/>
                    </a:cubicBezTo>
                    <a:close/>
                    <a:moveTo>
                      <a:pt x="60" y="72"/>
                    </a:moveTo>
                    <a:cubicBezTo>
                      <a:pt x="27" y="72"/>
                      <a:pt x="27" y="72"/>
                      <a:pt x="27" y="7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60" y="45"/>
                      <a:pt x="60" y="45"/>
                      <a:pt x="60" y="45"/>
                    </a:cubicBezTo>
                    <a:lnTo>
                      <a:pt x="60" y="72"/>
                    </a:lnTo>
                    <a:close/>
                    <a:moveTo>
                      <a:pt x="84" y="25"/>
                    </a:moveTo>
                    <a:cubicBezTo>
                      <a:pt x="84" y="27"/>
                      <a:pt x="82" y="29"/>
                      <a:pt x="80" y="29"/>
                    </a:cubicBezTo>
                    <a:cubicBezTo>
                      <a:pt x="78" y="29"/>
                      <a:pt x="76" y="27"/>
                      <a:pt x="76" y="25"/>
                    </a:cubicBezTo>
                    <a:cubicBezTo>
                      <a:pt x="76" y="23"/>
                      <a:pt x="78" y="21"/>
                      <a:pt x="80" y="21"/>
                    </a:cubicBezTo>
                    <a:cubicBezTo>
                      <a:pt x="82" y="21"/>
                      <a:pt x="84" y="23"/>
                      <a:pt x="8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0" name="Freeform 116">
                <a:extLst>
                  <a:ext uri="{FF2B5EF4-FFF2-40B4-BE49-F238E27FC236}">
                    <a16:creationId xmlns:a16="http://schemas.microsoft.com/office/drawing/2014/main" id="{A221E0AD-A4B4-4D60-B912-EE3EEF3D16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64756" y="2953235"/>
                <a:ext cx="244667" cy="258367"/>
              </a:xfrm>
              <a:custGeom>
                <a:avLst/>
                <a:gdLst>
                  <a:gd name="T0" fmla="*/ 69 w 76"/>
                  <a:gd name="T1" fmla="*/ 0 h 81"/>
                  <a:gd name="T2" fmla="*/ 8 w 76"/>
                  <a:gd name="T3" fmla="*/ 0 h 81"/>
                  <a:gd name="T4" fmla="*/ 0 w 76"/>
                  <a:gd name="T5" fmla="*/ 7 h 81"/>
                  <a:gd name="T6" fmla="*/ 0 w 76"/>
                  <a:gd name="T7" fmla="*/ 73 h 81"/>
                  <a:gd name="T8" fmla="*/ 8 w 76"/>
                  <a:gd name="T9" fmla="*/ 81 h 81"/>
                  <a:gd name="T10" fmla="*/ 69 w 76"/>
                  <a:gd name="T11" fmla="*/ 81 h 81"/>
                  <a:gd name="T12" fmla="*/ 76 w 76"/>
                  <a:gd name="T13" fmla="*/ 73 h 81"/>
                  <a:gd name="T14" fmla="*/ 76 w 76"/>
                  <a:gd name="T15" fmla="*/ 7 h 81"/>
                  <a:gd name="T16" fmla="*/ 69 w 76"/>
                  <a:gd name="T17" fmla="*/ 0 h 81"/>
                  <a:gd name="T18" fmla="*/ 66 w 76"/>
                  <a:gd name="T19" fmla="*/ 71 h 81"/>
                  <a:gd name="T20" fmla="*/ 11 w 76"/>
                  <a:gd name="T21" fmla="*/ 71 h 81"/>
                  <a:gd name="T22" fmla="*/ 11 w 76"/>
                  <a:gd name="T23" fmla="*/ 10 h 81"/>
                  <a:gd name="T24" fmla="*/ 66 w 76"/>
                  <a:gd name="T25" fmla="*/ 10 h 81"/>
                  <a:gd name="T26" fmla="*/ 66 w 76"/>
                  <a:gd name="T27" fmla="*/ 71 h 81"/>
                  <a:gd name="T28" fmla="*/ 21 w 76"/>
                  <a:gd name="T29" fmla="*/ 45 h 81"/>
                  <a:gd name="T30" fmla="*/ 56 w 76"/>
                  <a:gd name="T31" fmla="*/ 45 h 81"/>
                  <a:gd name="T32" fmla="*/ 56 w 76"/>
                  <a:gd name="T33" fmla="*/ 50 h 81"/>
                  <a:gd name="T34" fmla="*/ 21 w 76"/>
                  <a:gd name="T35" fmla="*/ 50 h 81"/>
                  <a:gd name="T36" fmla="*/ 21 w 76"/>
                  <a:gd name="T37" fmla="*/ 45 h 81"/>
                  <a:gd name="T38" fmla="*/ 21 w 76"/>
                  <a:gd name="T39" fmla="*/ 55 h 81"/>
                  <a:gd name="T40" fmla="*/ 56 w 76"/>
                  <a:gd name="T41" fmla="*/ 55 h 81"/>
                  <a:gd name="T42" fmla="*/ 56 w 76"/>
                  <a:gd name="T43" fmla="*/ 60 h 81"/>
                  <a:gd name="T44" fmla="*/ 21 w 76"/>
                  <a:gd name="T45" fmla="*/ 60 h 81"/>
                  <a:gd name="T46" fmla="*/ 21 w 76"/>
                  <a:gd name="T47" fmla="*/ 55 h 81"/>
                  <a:gd name="T48" fmla="*/ 26 w 76"/>
                  <a:gd name="T49" fmla="*/ 23 h 81"/>
                  <a:gd name="T50" fmla="*/ 33 w 76"/>
                  <a:gd name="T51" fmla="*/ 30 h 81"/>
                  <a:gd name="T52" fmla="*/ 41 w 76"/>
                  <a:gd name="T53" fmla="*/ 23 h 81"/>
                  <a:gd name="T54" fmla="*/ 33 w 76"/>
                  <a:gd name="T55" fmla="*/ 15 h 81"/>
                  <a:gd name="T56" fmla="*/ 26 w 76"/>
                  <a:gd name="T57" fmla="*/ 23 h 81"/>
                  <a:gd name="T58" fmla="*/ 38 w 76"/>
                  <a:gd name="T59" fmla="*/ 30 h 81"/>
                  <a:gd name="T60" fmla="*/ 28 w 76"/>
                  <a:gd name="T61" fmla="*/ 30 h 81"/>
                  <a:gd name="T62" fmla="*/ 21 w 76"/>
                  <a:gd name="T63" fmla="*/ 35 h 81"/>
                  <a:gd name="T64" fmla="*/ 21 w 76"/>
                  <a:gd name="T65" fmla="*/ 40 h 81"/>
                  <a:gd name="T66" fmla="*/ 46 w 76"/>
                  <a:gd name="T67" fmla="*/ 40 h 81"/>
                  <a:gd name="T68" fmla="*/ 46 w 76"/>
                  <a:gd name="T69" fmla="*/ 35 h 81"/>
                  <a:gd name="T70" fmla="*/ 38 w 76"/>
                  <a:gd name="T71" fmla="*/ 3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81">
                    <a:moveTo>
                      <a:pt x="6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7"/>
                      <a:pt x="4" y="81"/>
                      <a:pt x="8" y="81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73" y="81"/>
                      <a:pt x="76" y="77"/>
                      <a:pt x="76" y="73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6" y="3"/>
                      <a:pt x="73" y="0"/>
                      <a:pt x="69" y="0"/>
                    </a:cubicBezTo>
                    <a:close/>
                    <a:moveTo>
                      <a:pt x="66" y="71"/>
                    </a:move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66" y="10"/>
                      <a:pt x="66" y="10"/>
                      <a:pt x="66" y="10"/>
                    </a:cubicBezTo>
                    <a:lnTo>
                      <a:pt x="66" y="71"/>
                    </a:lnTo>
                    <a:close/>
                    <a:moveTo>
                      <a:pt x="21" y="45"/>
                    </a:move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21" y="50"/>
                      <a:pt x="21" y="50"/>
                      <a:pt x="21" y="50"/>
                    </a:cubicBezTo>
                    <a:lnTo>
                      <a:pt x="21" y="45"/>
                    </a:lnTo>
                    <a:close/>
                    <a:moveTo>
                      <a:pt x="21" y="55"/>
                    </a:moveTo>
                    <a:cubicBezTo>
                      <a:pt x="56" y="55"/>
                      <a:pt x="56" y="55"/>
                      <a:pt x="56" y="55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21" y="60"/>
                      <a:pt x="21" y="60"/>
                      <a:pt x="21" y="60"/>
                    </a:cubicBezTo>
                    <a:lnTo>
                      <a:pt x="21" y="55"/>
                    </a:lnTo>
                    <a:close/>
                    <a:moveTo>
                      <a:pt x="26" y="23"/>
                    </a:moveTo>
                    <a:cubicBezTo>
                      <a:pt x="26" y="27"/>
                      <a:pt x="29" y="30"/>
                      <a:pt x="33" y="30"/>
                    </a:cubicBezTo>
                    <a:cubicBezTo>
                      <a:pt x="37" y="30"/>
                      <a:pt x="41" y="27"/>
                      <a:pt x="41" y="23"/>
                    </a:cubicBezTo>
                    <a:cubicBezTo>
                      <a:pt x="41" y="18"/>
                      <a:pt x="37" y="15"/>
                      <a:pt x="33" y="15"/>
                    </a:cubicBezTo>
                    <a:cubicBezTo>
                      <a:pt x="29" y="15"/>
                      <a:pt x="26" y="18"/>
                      <a:pt x="26" y="23"/>
                    </a:cubicBezTo>
                    <a:close/>
                    <a:moveTo>
                      <a:pt x="38" y="30"/>
                    </a:moveTo>
                    <a:cubicBezTo>
                      <a:pt x="28" y="30"/>
                      <a:pt x="28" y="30"/>
                      <a:pt x="28" y="30"/>
                    </a:cubicBezTo>
                    <a:cubicBezTo>
                      <a:pt x="24" y="30"/>
                      <a:pt x="21" y="32"/>
                      <a:pt x="21" y="35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2"/>
                      <a:pt x="42" y="30"/>
                      <a:pt x="38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1" name="Freeform 117">
                <a:extLst>
                  <a:ext uri="{FF2B5EF4-FFF2-40B4-BE49-F238E27FC236}">
                    <a16:creationId xmlns:a16="http://schemas.microsoft.com/office/drawing/2014/main" id="{8EDC3CFF-49C6-4894-B6B6-09500509FD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83977" y="2054822"/>
                <a:ext cx="248581" cy="248580"/>
              </a:xfrm>
              <a:custGeom>
                <a:avLst/>
                <a:gdLst>
                  <a:gd name="T0" fmla="*/ 67 w 127"/>
                  <a:gd name="T1" fmla="*/ 0 h 127"/>
                  <a:gd name="T2" fmla="*/ 55 w 127"/>
                  <a:gd name="T3" fmla="*/ 11 h 127"/>
                  <a:gd name="T4" fmla="*/ 67 w 127"/>
                  <a:gd name="T5" fmla="*/ 24 h 127"/>
                  <a:gd name="T6" fmla="*/ 39 w 127"/>
                  <a:gd name="T7" fmla="*/ 55 h 127"/>
                  <a:gd name="T8" fmla="*/ 11 w 127"/>
                  <a:gd name="T9" fmla="*/ 55 h 127"/>
                  <a:gd name="T10" fmla="*/ 34 w 127"/>
                  <a:gd name="T11" fmla="*/ 77 h 127"/>
                  <a:gd name="T12" fmla="*/ 0 w 127"/>
                  <a:gd name="T13" fmla="*/ 122 h 127"/>
                  <a:gd name="T14" fmla="*/ 0 w 127"/>
                  <a:gd name="T15" fmla="*/ 127 h 127"/>
                  <a:gd name="T16" fmla="*/ 4 w 127"/>
                  <a:gd name="T17" fmla="*/ 127 h 127"/>
                  <a:gd name="T18" fmla="*/ 49 w 127"/>
                  <a:gd name="T19" fmla="*/ 93 h 127"/>
                  <a:gd name="T20" fmla="*/ 71 w 127"/>
                  <a:gd name="T21" fmla="*/ 114 h 127"/>
                  <a:gd name="T22" fmla="*/ 71 w 127"/>
                  <a:gd name="T23" fmla="*/ 86 h 127"/>
                  <a:gd name="T24" fmla="*/ 102 w 127"/>
                  <a:gd name="T25" fmla="*/ 59 h 127"/>
                  <a:gd name="T26" fmla="*/ 114 w 127"/>
                  <a:gd name="T27" fmla="*/ 72 h 127"/>
                  <a:gd name="T28" fmla="*/ 127 w 127"/>
                  <a:gd name="T29" fmla="*/ 59 h 127"/>
                  <a:gd name="T30" fmla="*/ 67 w 127"/>
                  <a:gd name="T31" fmla="*/ 0 h 127"/>
                  <a:gd name="T32" fmla="*/ 55 w 127"/>
                  <a:gd name="T33" fmla="*/ 67 h 127"/>
                  <a:gd name="T34" fmla="*/ 47 w 127"/>
                  <a:gd name="T35" fmla="*/ 59 h 127"/>
                  <a:gd name="T36" fmla="*/ 75 w 127"/>
                  <a:gd name="T37" fmla="*/ 31 h 127"/>
                  <a:gd name="T38" fmla="*/ 83 w 127"/>
                  <a:gd name="T39" fmla="*/ 39 h 127"/>
                  <a:gd name="T40" fmla="*/ 55 w 127"/>
                  <a:gd name="T41" fmla="*/ 6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27">
                    <a:moveTo>
                      <a:pt x="67" y="0"/>
                    </a:moveTo>
                    <a:lnTo>
                      <a:pt x="55" y="11"/>
                    </a:lnTo>
                    <a:lnTo>
                      <a:pt x="67" y="24"/>
                    </a:lnTo>
                    <a:lnTo>
                      <a:pt x="39" y="55"/>
                    </a:lnTo>
                    <a:lnTo>
                      <a:pt x="11" y="55"/>
                    </a:lnTo>
                    <a:lnTo>
                      <a:pt x="34" y="77"/>
                    </a:lnTo>
                    <a:lnTo>
                      <a:pt x="0" y="122"/>
                    </a:lnTo>
                    <a:lnTo>
                      <a:pt x="0" y="127"/>
                    </a:lnTo>
                    <a:lnTo>
                      <a:pt x="4" y="127"/>
                    </a:lnTo>
                    <a:lnTo>
                      <a:pt x="49" y="93"/>
                    </a:lnTo>
                    <a:lnTo>
                      <a:pt x="71" y="114"/>
                    </a:lnTo>
                    <a:lnTo>
                      <a:pt x="71" y="86"/>
                    </a:lnTo>
                    <a:lnTo>
                      <a:pt x="102" y="59"/>
                    </a:lnTo>
                    <a:lnTo>
                      <a:pt x="114" y="72"/>
                    </a:lnTo>
                    <a:lnTo>
                      <a:pt x="127" y="59"/>
                    </a:lnTo>
                    <a:lnTo>
                      <a:pt x="67" y="0"/>
                    </a:lnTo>
                    <a:close/>
                    <a:moveTo>
                      <a:pt x="55" y="67"/>
                    </a:moveTo>
                    <a:lnTo>
                      <a:pt x="47" y="59"/>
                    </a:lnTo>
                    <a:lnTo>
                      <a:pt x="75" y="31"/>
                    </a:lnTo>
                    <a:lnTo>
                      <a:pt x="83" y="39"/>
                    </a:lnTo>
                    <a:lnTo>
                      <a:pt x="55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2" name="Freeform 118">
                <a:extLst>
                  <a:ext uri="{FF2B5EF4-FFF2-40B4-BE49-F238E27FC236}">
                    <a16:creationId xmlns:a16="http://schemas.microsoft.com/office/drawing/2014/main" id="{66415207-F638-4680-AF55-89A8839333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74366" y="1367799"/>
                <a:ext cx="246623" cy="166372"/>
              </a:xfrm>
              <a:custGeom>
                <a:avLst/>
                <a:gdLst>
                  <a:gd name="T0" fmla="*/ 17 w 77"/>
                  <a:gd name="T1" fmla="*/ 19 h 52"/>
                  <a:gd name="T2" fmla="*/ 34 w 77"/>
                  <a:gd name="T3" fmla="*/ 36 h 52"/>
                  <a:gd name="T4" fmla="*/ 17 w 77"/>
                  <a:gd name="T5" fmla="*/ 52 h 52"/>
                  <a:gd name="T6" fmla="*/ 0 w 77"/>
                  <a:gd name="T7" fmla="*/ 36 h 52"/>
                  <a:gd name="T8" fmla="*/ 0 w 77"/>
                  <a:gd name="T9" fmla="*/ 33 h 52"/>
                  <a:gd name="T10" fmla="*/ 34 w 77"/>
                  <a:gd name="T11" fmla="*/ 0 h 52"/>
                  <a:gd name="T12" fmla="*/ 34 w 77"/>
                  <a:gd name="T13" fmla="*/ 9 h 52"/>
                  <a:gd name="T14" fmla="*/ 17 w 77"/>
                  <a:gd name="T15" fmla="*/ 16 h 52"/>
                  <a:gd name="T16" fmla="*/ 14 w 77"/>
                  <a:gd name="T17" fmla="*/ 19 h 52"/>
                  <a:gd name="T18" fmla="*/ 17 w 77"/>
                  <a:gd name="T19" fmla="*/ 19 h 52"/>
                  <a:gd name="T20" fmla="*/ 60 w 77"/>
                  <a:gd name="T21" fmla="*/ 19 h 52"/>
                  <a:gd name="T22" fmla="*/ 77 w 77"/>
                  <a:gd name="T23" fmla="*/ 36 h 52"/>
                  <a:gd name="T24" fmla="*/ 60 w 77"/>
                  <a:gd name="T25" fmla="*/ 52 h 52"/>
                  <a:gd name="T26" fmla="*/ 43 w 77"/>
                  <a:gd name="T27" fmla="*/ 36 h 52"/>
                  <a:gd name="T28" fmla="*/ 43 w 77"/>
                  <a:gd name="T29" fmla="*/ 33 h 52"/>
                  <a:gd name="T30" fmla="*/ 77 w 77"/>
                  <a:gd name="T31" fmla="*/ 0 h 52"/>
                  <a:gd name="T32" fmla="*/ 77 w 77"/>
                  <a:gd name="T33" fmla="*/ 9 h 52"/>
                  <a:gd name="T34" fmla="*/ 60 w 77"/>
                  <a:gd name="T35" fmla="*/ 16 h 52"/>
                  <a:gd name="T36" fmla="*/ 58 w 77"/>
                  <a:gd name="T37" fmla="*/ 19 h 52"/>
                  <a:gd name="T38" fmla="*/ 60 w 77"/>
                  <a:gd name="T39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" h="52">
                    <a:moveTo>
                      <a:pt x="17" y="19"/>
                    </a:moveTo>
                    <a:cubicBezTo>
                      <a:pt x="26" y="19"/>
                      <a:pt x="34" y="26"/>
                      <a:pt x="34" y="36"/>
                    </a:cubicBezTo>
                    <a:cubicBezTo>
                      <a:pt x="34" y="45"/>
                      <a:pt x="26" y="52"/>
                      <a:pt x="17" y="52"/>
                    </a:cubicBezTo>
                    <a:cubicBezTo>
                      <a:pt x="8" y="52"/>
                      <a:pt x="0" y="45"/>
                      <a:pt x="0" y="3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7" y="9"/>
                      <a:pt x="21" y="12"/>
                      <a:pt x="17" y="16"/>
                    </a:cubicBezTo>
                    <a:cubicBezTo>
                      <a:pt x="16" y="17"/>
                      <a:pt x="15" y="18"/>
                      <a:pt x="14" y="19"/>
                    </a:cubicBezTo>
                    <a:cubicBezTo>
                      <a:pt x="15" y="19"/>
                      <a:pt x="16" y="19"/>
                      <a:pt x="17" y="19"/>
                    </a:cubicBezTo>
                    <a:close/>
                    <a:moveTo>
                      <a:pt x="60" y="19"/>
                    </a:moveTo>
                    <a:cubicBezTo>
                      <a:pt x="70" y="19"/>
                      <a:pt x="77" y="26"/>
                      <a:pt x="77" y="36"/>
                    </a:cubicBezTo>
                    <a:cubicBezTo>
                      <a:pt x="77" y="45"/>
                      <a:pt x="70" y="52"/>
                      <a:pt x="60" y="52"/>
                    </a:cubicBezTo>
                    <a:cubicBezTo>
                      <a:pt x="51" y="52"/>
                      <a:pt x="43" y="45"/>
                      <a:pt x="43" y="36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15"/>
                      <a:pt x="58" y="0"/>
                      <a:pt x="77" y="0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1" y="9"/>
                      <a:pt x="65" y="12"/>
                      <a:pt x="60" y="16"/>
                    </a:cubicBezTo>
                    <a:cubicBezTo>
                      <a:pt x="59" y="17"/>
                      <a:pt x="58" y="18"/>
                      <a:pt x="58" y="19"/>
                    </a:cubicBezTo>
                    <a:cubicBezTo>
                      <a:pt x="58" y="19"/>
                      <a:pt x="59" y="19"/>
                      <a:pt x="6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3" name="Freeform 119">
                <a:extLst>
                  <a:ext uri="{FF2B5EF4-FFF2-40B4-BE49-F238E27FC236}">
                    <a16:creationId xmlns:a16="http://schemas.microsoft.com/office/drawing/2014/main" id="{C558E78B-DBFE-4D5E-A118-AC46DA506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3690" y="1782753"/>
                <a:ext cx="383636" cy="364063"/>
              </a:xfrm>
              <a:custGeom>
                <a:avLst/>
                <a:gdLst>
                  <a:gd name="T0" fmla="*/ 78 w 120"/>
                  <a:gd name="T1" fmla="*/ 29 h 114"/>
                  <a:gd name="T2" fmla="*/ 83 w 120"/>
                  <a:gd name="T3" fmla="*/ 0 h 114"/>
                  <a:gd name="T4" fmla="*/ 120 w 120"/>
                  <a:gd name="T5" fmla="*/ 52 h 114"/>
                  <a:gd name="T6" fmla="*/ 68 w 120"/>
                  <a:gd name="T7" fmla="*/ 90 h 114"/>
                  <a:gd name="T8" fmla="*/ 73 w 120"/>
                  <a:gd name="T9" fmla="*/ 60 h 114"/>
                  <a:gd name="T10" fmla="*/ 27 w 120"/>
                  <a:gd name="T11" fmla="*/ 114 h 114"/>
                  <a:gd name="T12" fmla="*/ 78 w 120"/>
                  <a:gd name="T13" fmla="*/ 2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114">
                    <a:moveTo>
                      <a:pt x="78" y="29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21" y="51"/>
                      <a:pt x="18" y="88"/>
                      <a:pt x="27" y="114"/>
                    </a:cubicBezTo>
                    <a:cubicBezTo>
                      <a:pt x="0" y="73"/>
                      <a:pt x="16" y="18"/>
                      <a:pt x="78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4" name="Freeform 120">
                <a:extLst>
                  <a:ext uri="{FF2B5EF4-FFF2-40B4-BE49-F238E27FC236}">
                    <a16:creationId xmlns:a16="http://schemas.microsoft.com/office/drawing/2014/main" id="{3A3CF81D-ED19-44C9-8AC9-805F13F6C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5897" y="1555702"/>
                <a:ext cx="240752" cy="252495"/>
              </a:xfrm>
              <a:custGeom>
                <a:avLst/>
                <a:gdLst>
                  <a:gd name="T0" fmla="*/ 59 w 123"/>
                  <a:gd name="T1" fmla="*/ 129 h 129"/>
                  <a:gd name="T2" fmla="*/ 59 w 123"/>
                  <a:gd name="T3" fmla="*/ 72 h 129"/>
                  <a:gd name="T4" fmla="*/ 0 w 123"/>
                  <a:gd name="T5" fmla="*/ 129 h 129"/>
                  <a:gd name="T6" fmla="*/ 0 w 123"/>
                  <a:gd name="T7" fmla="*/ 0 h 129"/>
                  <a:gd name="T8" fmla="*/ 59 w 123"/>
                  <a:gd name="T9" fmla="*/ 59 h 129"/>
                  <a:gd name="T10" fmla="*/ 59 w 123"/>
                  <a:gd name="T11" fmla="*/ 0 h 129"/>
                  <a:gd name="T12" fmla="*/ 123 w 123"/>
                  <a:gd name="T13" fmla="*/ 65 h 129"/>
                  <a:gd name="T14" fmla="*/ 59 w 123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129">
                    <a:moveTo>
                      <a:pt x="59" y="129"/>
                    </a:moveTo>
                    <a:lnTo>
                      <a:pt x="59" y="72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59" y="59"/>
                    </a:lnTo>
                    <a:lnTo>
                      <a:pt x="59" y="0"/>
                    </a:lnTo>
                    <a:lnTo>
                      <a:pt x="123" y="65"/>
                    </a:lnTo>
                    <a:lnTo>
                      <a:pt x="59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5" name="Freeform 121">
                <a:extLst>
                  <a:ext uri="{FF2B5EF4-FFF2-40B4-BE49-F238E27FC236}">
                    <a16:creationId xmlns:a16="http://schemas.microsoft.com/office/drawing/2014/main" id="{C2A2A276-70FD-4BD4-8AD6-ADA439878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1231" y="3280109"/>
                <a:ext cx="303387" cy="303385"/>
              </a:xfrm>
              <a:custGeom>
                <a:avLst/>
                <a:gdLst>
                  <a:gd name="T0" fmla="*/ 95 w 95"/>
                  <a:gd name="T1" fmla="*/ 35 h 95"/>
                  <a:gd name="T2" fmla="*/ 60 w 95"/>
                  <a:gd name="T3" fmla="*/ 35 h 95"/>
                  <a:gd name="T4" fmla="*/ 73 w 95"/>
                  <a:gd name="T5" fmla="*/ 22 h 95"/>
                  <a:gd name="T6" fmla="*/ 48 w 95"/>
                  <a:gd name="T7" fmla="*/ 12 h 95"/>
                  <a:gd name="T8" fmla="*/ 23 w 95"/>
                  <a:gd name="T9" fmla="*/ 22 h 95"/>
                  <a:gd name="T10" fmla="*/ 12 w 95"/>
                  <a:gd name="T11" fmla="*/ 47 h 95"/>
                  <a:gd name="T12" fmla="*/ 23 w 95"/>
                  <a:gd name="T13" fmla="*/ 72 h 95"/>
                  <a:gd name="T14" fmla="*/ 48 w 95"/>
                  <a:gd name="T15" fmla="*/ 83 h 95"/>
                  <a:gd name="T16" fmla="*/ 73 w 95"/>
                  <a:gd name="T17" fmla="*/ 72 h 95"/>
                  <a:gd name="T18" fmla="*/ 74 w 95"/>
                  <a:gd name="T19" fmla="*/ 71 h 95"/>
                  <a:gd name="T20" fmla="*/ 83 w 95"/>
                  <a:gd name="T21" fmla="*/ 78 h 95"/>
                  <a:gd name="T22" fmla="*/ 48 w 95"/>
                  <a:gd name="T23" fmla="*/ 95 h 95"/>
                  <a:gd name="T24" fmla="*/ 0 w 95"/>
                  <a:gd name="T25" fmla="*/ 47 h 95"/>
                  <a:gd name="T26" fmla="*/ 48 w 95"/>
                  <a:gd name="T27" fmla="*/ 0 h 95"/>
                  <a:gd name="T28" fmla="*/ 81 w 95"/>
                  <a:gd name="T29" fmla="*/ 14 h 95"/>
                  <a:gd name="T30" fmla="*/ 95 w 95"/>
                  <a:gd name="T31" fmla="*/ 0 h 95"/>
                  <a:gd name="T32" fmla="*/ 95 w 95"/>
                  <a:gd name="T3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5" y="35"/>
                    </a:moveTo>
                    <a:cubicBezTo>
                      <a:pt x="60" y="35"/>
                      <a:pt x="60" y="35"/>
                      <a:pt x="60" y="35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66" y="15"/>
                      <a:pt x="57" y="12"/>
                      <a:pt x="48" y="12"/>
                    </a:cubicBezTo>
                    <a:cubicBezTo>
                      <a:pt x="38" y="12"/>
                      <a:pt x="29" y="15"/>
                      <a:pt x="23" y="22"/>
                    </a:cubicBezTo>
                    <a:cubicBezTo>
                      <a:pt x="16" y="29"/>
                      <a:pt x="12" y="38"/>
                      <a:pt x="12" y="47"/>
                    </a:cubicBezTo>
                    <a:cubicBezTo>
                      <a:pt x="12" y="57"/>
                      <a:pt x="16" y="66"/>
                      <a:pt x="23" y="72"/>
                    </a:cubicBezTo>
                    <a:cubicBezTo>
                      <a:pt x="29" y="79"/>
                      <a:pt x="38" y="83"/>
                      <a:pt x="48" y="83"/>
                    </a:cubicBezTo>
                    <a:cubicBezTo>
                      <a:pt x="57" y="83"/>
                      <a:pt x="66" y="79"/>
                      <a:pt x="73" y="72"/>
                    </a:cubicBezTo>
                    <a:cubicBezTo>
                      <a:pt x="73" y="72"/>
                      <a:pt x="74" y="71"/>
                      <a:pt x="74" y="71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75" y="88"/>
                      <a:pt x="62" y="95"/>
                      <a:pt x="48" y="95"/>
                    </a:cubicBezTo>
                    <a:cubicBezTo>
                      <a:pt x="22" y="95"/>
                      <a:pt x="0" y="73"/>
                      <a:pt x="0" y="47"/>
                    </a:cubicBezTo>
                    <a:cubicBezTo>
                      <a:pt x="0" y="21"/>
                      <a:pt x="22" y="0"/>
                      <a:pt x="48" y="0"/>
                    </a:cubicBezTo>
                    <a:cubicBezTo>
                      <a:pt x="61" y="0"/>
                      <a:pt x="73" y="5"/>
                      <a:pt x="81" y="14"/>
                    </a:cubicBezTo>
                    <a:cubicBezTo>
                      <a:pt x="95" y="0"/>
                      <a:pt x="95" y="0"/>
                      <a:pt x="95" y="0"/>
                    </a:cubicBezTo>
                    <a:lnTo>
                      <a:pt x="95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6" name="Freeform 122">
                <a:extLst>
                  <a:ext uri="{FF2B5EF4-FFF2-40B4-BE49-F238E27FC236}">
                    <a16:creationId xmlns:a16="http://schemas.microsoft.com/office/drawing/2014/main" id="{ED6B4AFB-E5C0-4C44-B7BB-30F00C6156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12261" y="2277957"/>
                <a:ext cx="332746" cy="336661"/>
              </a:xfrm>
              <a:custGeom>
                <a:avLst/>
                <a:gdLst>
                  <a:gd name="T0" fmla="*/ 86 w 104"/>
                  <a:gd name="T1" fmla="*/ 0 h 105"/>
                  <a:gd name="T2" fmla="*/ 17 w 104"/>
                  <a:gd name="T3" fmla="*/ 0 h 105"/>
                  <a:gd name="T4" fmla="*/ 0 w 104"/>
                  <a:gd name="T5" fmla="*/ 18 h 105"/>
                  <a:gd name="T6" fmla="*/ 0 w 104"/>
                  <a:gd name="T7" fmla="*/ 87 h 105"/>
                  <a:gd name="T8" fmla="*/ 17 w 104"/>
                  <a:gd name="T9" fmla="*/ 105 h 105"/>
                  <a:gd name="T10" fmla="*/ 86 w 104"/>
                  <a:gd name="T11" fmla="*/ 105 h 105"/>
                  <a:gd name="T12" fmla="*/ 104 w 104"/>
                  <a:gd name="T13" fmla="*/ 87 h 105"/>
                  <a:gd name="T14" fmla="*/ 104 w 104"/>
                  <a:gd name="T15" fmla="*/ 18 h 105"/>
                  <a:gd name="T16" fmla="*/ 86 w 104"/>
                  <a:gd name="T17" fmla="*/ 0 h 105"/>
                  <a:gd name="T18" fmla="*/ 28 w 104"/>
                  <a:gd name="T19" fmla="*/ 85 h 105"/>
                  <a:gd name="T20" fmla="*/ 19 w 104"/>
                  <a:gd name="T21" fmla="*/ 76 h 105"/>
                  <a:gd name="T22" fmla="*/ 28 w 104"/>
                  <a:gd name="T23" fmla="*/ 67 h 105"/>
                  <a:gd name="T24" fmla="*/ 37 w 104"/>
                  <a:gd name="T25" fmla="*/ 76 h 105"/>
                  <a:gd name="T26" fmla="*/ 28 w 104"/>
                  <a:gd name="T27" fmla="*/ 85 h 105"/>
                  <a:gd name="T28" fmla="*/ 50 w 104"/>
                  <a:gd name="T29" fmla="*/ 85 h 105"/>
                  <a:gd name="T30" fmla="*/ 41 w 104"/>
                  <a:gd name="T31" fmla="*/ 63 h 105"/>
                  <a:gd name="T32" fmla="*/ 19 w 104"/>
                  <a:gd name="T33" fmla="*/ 54 h 105"/>
                  <a:gd name="T34" fmla="*/ 19 w 104"/>
                  <a:gd name="T35" fmla="*/ 41 h 105"/>
                  <a:gd name="T36" fmla="*/ 63 w 104"/>
                  <a:gd name="T37" fmla="*/ 85 h 105"/>
                  <a:gd name="T38" fmla="*/ 50 w 104"/>
                  <a:gd name="T39" fmla="*/ 85 h 105"/>
                  <a:gd name="T40" fmla="*/ 73 w 104"/>
                  <a:gd name="T41" fmla="*/ 85 h 105"/>
                  <a:gd name="T42" fmla="*/ 19 w 104"/>
                  <a:gd name="T43" fmla="*/ 31 h 105"/>
                  <a:gd name="T44" fmla="*/ 19 w 104"/>
                  <a:gd name="T45" fmla="*/ 18 h 105"/>
                  <a:gd name="T46" fmla="*/ 86 w 104"/>
                  <a:gd name="T47" fmla="*/ 85 h 105"/>
                  <a:gd name="T48" fmla="*/ 73 w 104"/>
                  <a:gd name="T49" fmla="*/ 8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4" h="105">
                    <a:moveTo>
                      <a:pt x="86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8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97"/>
                      <a:pt x="7" y="105"/>
                      <a:pt x="17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96" y="105"/>
                      <a:pt x="104" y="97"/>
                      <a:pt x="104" y="87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8"/>
                      <a:pt x="96" y="0"/>
                      <a:pt x="86" y="0"/>
                    </a:cubicBezTo>
                    <a:close/>
                    <a:moveTo>
                      <a:pt x="28" y="85"/>
                    </a:moveTo>
                    <a:cubicBezTo>
                      <a:pt x="23" y="85"/>
                      <a:pt x="19" y="81"/>
                      <a:pt x="19" y="76"/>
                    </a:cubicBezTo>
                    <a:cubicBezTo>
                      <a:pt x="19" y="71"/>
                      <a:pt x="23" y="67"/>
                      <a:pt x="28" y="67"/>
                    </a:cubicBezTo>
                    <a:cubicBezTo>
                      <a:pt x="33" y="67"/>
                      <a:pt x="37" y="71"/>
                      <a:pt x="37" y="76"/>
                    </a:cubicBezTo>
                    <a:cubicBezTo>
                      <a:pt x="37" y="81"/>
                      <a:pt x="33" y="85"/>
                      <a:pt x="28" y="85"/>
                    </a:cubicBezTo>
                    <a:close/>
                    <a:moveTo>
                      <a:pt x="50" y="85"/>
                    </a:moveTo>
                    <a:cubicBezTo>
                      <a:pt x="50" y="77"/>
                      <a:pt x="47" y="69"/>
                      <a:pt x="41" y="63"/>
                    </a:cubicBezTo>
                    <a:cubicBezTo>
                      <a:pt x="35" y="57"/>
                      <a:pt x="27" y="54"/>
                      <a:pt x="19" y="54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43" y="41"/>
                      <a:pt x="63" y="61"/>
                      <a:pt x="63" y="85"/>
                    </a:cubicBezTo>
                    <a:cubicBezTo>
                      <a:pt x="50" y="85"/>
                      <a:pt x="50" y="85"/>
                      <a:pt x="50" y="85"/>
                    </a:cubicBezTo>
                    <a:close/>
                    <a:moveTo>
                      <a:pt x="73" y="85"/>
                    </a:moveTo>
                    <a:cubicBezTo>
                      <a:pt x="73" y="55"/>
                      <a:pt x="49" y="31"/>
                      <a:pt x="19" y="31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56" y="18"/>
                      <a:pt x="86" y="48"/>
                      <a:pt x="86" y="85"/>
                    </a:cubicBezTo>
                    <a:cubicBezTo>
                      <a:pt x="73" y="85"/>
                      <a:pt x="73" y="85"/>
                      <a:pt x="73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7" name="Freeform 123">
                <a:extLst>
                  <a:ext uri="{FF2B5EF4-FFF2-40B4-BE49-F238E27FC236}">
                    <a16:creationId xmlns:a16="http://schemas.microsoft.com/office/drawing/2014/main" id="{BEAABBE4-AE57-49FF-A4A0-B9D657A0EA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84858" y="3579580"/>
                <a:ext cx="307301" cy="322959"/>
              </a:xfrm>
              <a:custGeom>
                <a:avLst/>
                <a:gdLst>
                  <a:gd name="T0" fmla="*/ 41 w 96"/>
                  <a:gd name="T1" fmla="*/ 6 h 101"/>
                  <a:gd name="T2" fmla="*/ 42 w 96"/>
                  <a:gd name="T3" fmla="*/ 2 h 101"/>
                  <a:gd name="T4" fmla="*/ 36 w 96"/>
                  <a:gd name="T5" fmla="*/ 0 h 101"/>
                  <a:gd name="T6" fmla="*/ 35 w 96"/>
                  <a:gd name="T7" fmla="*/ 7 h 101"/>
                  <a:gd name="T8" fmla="*/ 0 w 96"/>
                  <a:gd name="T9" fmla="*/ 54 h 101"/>
                  <a:gd name="T10" fmla="*/ 96 w 96"/>
                  <a:gd name="T11" fmla="*/ 54 h 101"/>
                  <a:gd name="T12" fmla="*/ 33 w 96"/>
                  <a:gd name="T13" fmla="*/ 4 h 101"/>
                  <a:gd name="T14" fmla="*/ 38 w 96"/>
                  <a:gd name="T15" fmla="*/ 1 h 101"/>
                  <a:gd name="T16" fmla="*/ 40 w 96"/>
                  <a:gd name="T17" fmla="*/ 5 h 101"/>
                  <a:gd name="T18" fmla="*/ 35 w 96"/>
                  <a:gd name="T19" fmla="*/ 6 h 101"/>
                  <a:gd name="T20" fmla="*/ 73 w 96"/>
                  <a:gd name="T21" fmla="*/ 79 h 101"/>
                  <a:gd name="T22" fmla="*/ 54 w 96"/>
                  <a:gd name="T23" fmla="*/ 81 h 101"/>
                  <a:gd name="T24" fmla="*/ 48 w 96"/>
                  <a:gd name="T25" fmla="*/ 90 h 101"/>
                  <a:gd name="T26" fmla="*/ 13 w 96"/>
                  <a:gd name="T27" fmla="*/ 64 h 101"/>
                  <a:gd name="T28" fmla="*/ 12 w 96"/>
                  <a:gd name="T29" fmla="*/ 58 h 101"/>
                  <a:gd name="T30" fmla="*/ 22 w 96"/>
                  <a:gd name="T31" fmla="*/ 28 h 101"/>
                  <a:gd name="T32" fmla="*/ 42 w 96"/>
                  <a:gd name="T33" fmla="*/ 26 h 101"/>
                  <a:gd name="T34" fmla="*/ 48 w 96"/>
                  <a:gd name="T35" fmla="*/ 17 h 101"/>
                  <a:gd name="T36" fmla="*/ 83 w 96"/>
                  <a:gd name="T37" fmla="*/ 43 h 101"/>
                  <a:gd name="T38" fmla="*/ 84 w 96"/>
                  <a:gd name="T39" fmla="*/ 49 h 101"/>
                  <a:gd name="T40" fmla="*/ 73 w 96"/>
                  <a:gd name="T41" fmla="*/ 79 h 101"/>
                  <a:gd name="T42" fmla="*/ 53 w 96"/>
                  <a:gd name="T43" fmla="*/ 44 h 101"/>
                  <a:gd name="T44" fmla="*/ 43 w 96"/>
                  <a:gd name="T45" fmla="*/ 32 h 101"/>
                  <a:gd name="T46" fmla="*/ 40 w 96"/>
                  <a:gd name="T47" fmla="*/ 46 h 101"/>
                  <a:gd name="T48" fmla="*/ 38 w 96"/>
                  <a:gd name="T49" fmla="*/ 49 h 101"/>
                  <a:gd name="T50" fmla="*/ 26 w 96"/>
                  <a:gd name="T51" fmla="*/ 58 h 101"/>
                  <a:gd name="T52" fmla="*/ 38 w 96"/>
                  <a:gd name="T53" fmla="*/ 59 h 101"/>
                  <a:gd name="T54" fmla="*/ 43 w 96"/>
                  <a:gd name="T55" fmla="*/ 63 h 101"/>
                  <a:gd name="T56" fmla="*/ 53 w 96"/>
                  <a:gd name="T57" fmla="*/ 75 h 101"/>
                  <a:gd name="T58" fmla="*/ 56 w 96"/>
                  <a:gd name="T59" fmla="*/ 61 h 101"/>
                  <a:gd name="T60" fmla="*/ 58 w 96"/>
                  <a:gd name="T61" fmla="*/ 58 h 101"/>
                  <a:gd name="T62" fmla="*/ 70 w 96"/>
                  <a:gd name="T63" fmla="*/ 49 h 101"/>
                  <a:gd name="T64" fmla="*/ 58 w 96"/>
                  <a:gd name="T65" fmla="*/ 48 h 101"/>
                  <a:gd name="T66" fmla="*/ 48 w 96"/>
                  <a:gd name="T67" fmla="*/ 44 h 101"/>
                  <a:gd name="T68" fmla="*/ 48 w 96"/>
                  <a:gd name="T69" fmla="*/ 44 h 101"/>
                  <a:gd name="T70" fmla="*/ 48 w 96"/>
                  <a:gd name="T71" fmla="*/ 44 h 101"/>
                  <a:gd name="T72" fmla="*/ 49 w 96"/>
                  <a:gd name="T73" fmla="*/ 44 h 101"/>
                  <a:gd name="T74" fmla="*/ 52 w 96"/>
                  <a:gd name="T75" fmla="*/ 45 h 101"/>
                  <a:gd name="T76" fmla="*/ 39 w 96"/>
                  <a:gd name="T77" fmla="*/ 57 h 101"/>
                  <a:gd name="T78" fmla="*/ 46 w 96"/>
                  <a:gd name="T79" fmla="*/ 44 h 101"/>
                  <a:gd name="T80" fmla="*/ 53 w 96"/>
                  <a:gd name="T81" fmla="*/ 62 h 101"/>
                  <a:gd name="T82" fmla="*/ 50 w 96"/>
                  <a:gd name="T83" fmla="*/ 63 h 101"/>
                  <a:gd name="T84" fmla="*/ 47 w 96"/>
                  <a:gd name="T85" fmla="*/ 63 h 101"/>
                  <a:gd name="T86" fmla="*/ 47 w 96"/>
                  <a:gd name="T87" fmla="*/ 63 h 101"/>
                  <a:gd name="T88" fmla="*/ 51 w 96"/>
                  <a:gd name="T89" fmla="*/ 57 h 101"/>
                  <a:gd name="T90" fmla="*/ 57 w 96"/>
                  <a:gd name="T91" fmla="*/ 5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6" h="101">
                    <a:moveTo>
                      <a:pt x="48" y="6"/>
                    </a:moveTo>
                    <a:cubicBezTo>
                      <a:pt x="46" y="6"/>
                      <a:pt x="43" y="6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2" y="5"/>
                      <a:pt x="43" y="4"/>
                      <a:pt x="42" y="2"/>
                    </a:cubicBezTo>
                    <a:cubicBezTo>
                      <a:pt x="42" y="1"/>
                      <a:pt x="40" y="0"/>
                      <a:pt x="38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3" y="0"/>
                      <a:pt x="31" y="3"/>
                      <a:pt x="32" y="5"/>
                    </a:cubicBezTo>
                    <a:cubicBezTo>
                      <a:pt x="32" y="6"/>
                      <a:pt x="33" y="7"/>
                      <a:pt x="35" y="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5" y="13"/>
                      <a:pt x="0" y="32"/>
                      <a:pt x="0" y="54"/>
                    </a:cubicBezTo>
                    <a:cubicBezTo>
                      <a:pt x="0" y="80"/>
                      <a:pt x="22" y="101"/>
                      <a:pt x="48" y="101"/>
                    </a:cubicBezTo>
                    <a:cubicBezTo>
                      <a:pt x="74" y="101"/>
                      <a:pt x="96" y="80"/>
                      <a:pt x="96" y="54"/>
                    </a:cubicBezTo>
                    <a:cubicBezTo>
                      <a:pt x="96" y="27"/>
                      <a:pt x="74" y="6"/>
                      <a:pt x="48" y="6"/>
                    </a:cubicBezTo>
                    <a:close/>
                    <a:moveTo>
                      <a:pt x="33" y="4"/>
                    </a:moveTo>
                    <a:cubicBezTo>
                      <a:pt x="33" y="3"/>
                      <a:pt x="35" y="2"/>
                      <a:pt x="37" y="1"/>
                    </a:cubicBezTo>
                    <a:cubicBezTo>
                      <a:pt x="37" y="1"/>
                      <a:pt x="37" y="1"/>
                      <a:pt x="38" y="1"/>
                    </a:cubicBezTo>
                    <a:cubicBezTo>
                      <a:pt x="39" y="1"/>
                      <a:pt x="41" y="2"/>
                      <a:pt x="41" y="3"/>
                    </a:cubicBezTo>
                    <a:cubicBezTo>
                      <a:pt x="41" y="4"/>
                      <a:pt x="41" y="4"/>
                      <a:pt x="40" y="5"/>
                    </a:cubicBezTo>
                    <a:cubicBezTo>
                      <a:pt x="39" y="4"/>
                      <a:pt x="38" y="4"/>
                      <a:pt x="37" y="4"/>
                    </a:cubicBezTo>
                    <a:cubicBezTo>
                      <a:pt x="36" y="5"/>
                      <a:pt x="36" y="5"/>
                      <a:pt x="35" y="6"/>
                    </a:cubicBezTo>
                    <a:cubicBezTo>
                      <a:pt x="34" y="6"/>
                      <a:pt x="33" y="5"/>
                      <a:pt x="33" y="4"/>
                    </a:cubicBezTo>
                    <a:close/>
                    <a:moveTo>
                      <a:pt x="73" y="79"/>
                    </a:moveTo>
                    <a:cubicBezTo>
                      <a:pt x="69" y="84"/>
                      <a:pt x="64" y="87"/>
                      <a:pt x="58" y="88"/>
                    </a:cubicBezTo>
                    <a:cubicBezTo>
                      <a:pt x="54" y="81"/>
                      <a:pt x="54" y="81"/>
                      <a:pt x="54" y="81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1" y="90"/>
                      <a:pt x="50" y="90"/>
                      <a:pt x="48" y="90"/>
                    </a:cubicBezTo>
                    <a:cubicBezTo>
                      <a:pt x="38" y="90"/>
                      <a:pt x="29" y="86"/>
                      <a:pt x="22" y="79"/>
                    </a:cubicBezTo>
                    <a:cubicBezTo>
                      <a:pt x="18" y="75"/>
                      <a:pt x="15" y="70"/>
                      <a:pt x="13" y="64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7"/>
                      <a:pt x="12" y="55"/>
                      <a:pt x="12" y="54"/>
                    </a:cubicBezTo>
                    <a:cubicBezTo>
                      <a:pt x="12" y="44"/>
                      <a:pt x="15" y="35"/>
                      <a:pt x="22" y="28"/>
                    </a:cubicBezTo>
                    <a:cubicBezTo>
                      <a:pt x="27" y="24"/>
                      <a:pt x="32" y="21"/>
                      <a:pt x="38" y="19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5" y="18"/>
                      <a:pt x="46" y="17"/>
                      <a:pt x="48" y="17"/>
                    </a:cubicBezTo>
                    <a:cubicBezTo>
                      <a:pt x="58" y="17"/>
                      <a:pt x="67" y="21"/>
                      <a:pt x="73" y="28"/>
                    </a:cubicBezTo>
                    <a:cubicBezTo>
                      <a:pt x="78" y="32"/>
                      <a:pt x="81" y="38"/>
                      <a:pt x="83" y="43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84" y="49"/>
                      <a:pt x="84" y="49"/>
                      <a:pt x="84" y="49"/>
                    </a:cubicBezTo>
                    <a:cubicBezTo>
                      <a:pt x="84" y="50"/>
                      <a:pt x="84" y="52"/>
                      <a:pt x="84" y="54"/>
                    </a:cubicBezTo>
                    <a:cubicBezTo>
                      <a:pt x="84" y="63"/>
                      <a:pt x="80" y="72"/>
                      <a:pt x="73" y="79"/>
                    </a:cubicBezTo>
                    <a:close/>
                    <a:moveTo>
                      <a:pt x="73" y="29"/>
                    </a:moveTo>
                    <a:cubicBezTo>
                      <a:pt x="53" y="44"/>
                      <a:pt x="53" y="44"/>
                      <a:pt x="53" y="44"/>
                    </a:cubicBezTo>
                    <a:cubicBezTo>
                      <a:pt x="52" y="43"/>
                      <a:pt x="50" y="43"/>
                      <a:pt x="48" y="4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2" y="44"/>
                      <a:pt x="40" y="45"/>
                      <a:pt x="40" y="46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7" y="50"/>
                      <a:pt x="37" y="52"/>
                      <a:pt x="37" y="53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4" y="64"/>
                      <a:pt x="46" y="65"/>
                      <a:pt x="47" y="65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4" y="63"/>
                      <a:pt x="55" y="62"/>
                      <a:pt x="56" y="61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9" y="57"/>
                      <a:pt x="59" y="56"/>
                      <a:pt x="59" y="54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8" y="49"/>
                      <a:pt x="58" y="49"/>
                      <a:pt x="58" y="48"/>
                    </a:cubicBezTo>
                    <a:lnTo>
                      <a:pt x="73" y="29"/>
                    </a:lnTo>
                    <a:close/>
                    <a:moveTo>
                      <a:pt x="48" y="44"/>
                    </a:moveTo>
                    <a:cubicBezTo>
                      <a:pt x="48" y="44"/>
                      <a:pt x="48" y="44"/>
                      <a:pt x="48" y="44"/>
                    </a:cubicBezTo>
                    <a:cubicBezTo>
                      <a:pt x="48" y="44"/>
                      <a:pt x="48" y="44"/>
                      <a:pt x="48" y="44"/>
                    </a:cubicBezTo>
                    <a:close/>
                    <a:moveTo>
                      <a:pt x="46" y="44"/>
                    </a:moveTo>
                    <a:cubicBezTo>
                      <a:pt x="47" y="44"/>
                      <a:pt x="47" y="44"/>
                      <a:pt x="48" y="44"/>
                    </a:cubicBezTo>
                    <a:cubicBezTo>
                      <a:pt x="48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50" y="44"/>
                      <a:pt x="51" y="44"/>
                      <a:pt x="52" y="45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7"/>
                      <a:pt x="39" y="56"/>
                      <a:pt x="39" y="56"/>
                    </a:cubicBezTo>
                    <a:cubicBezTo>
                      <a:pt x="37" y="50"/>
                      <a:pt x="41" y="45"/>
                      <a:pt x="46" y="44"/>
                    </a:cubicBezTo>
                    <a:close/>
                    <a:moveTo>
                      <a:pt x="53" y="62"/>
                    </a:moveTo>
                    <a:cubicBezTo>
                      <a:pt x="53" y="62"/>
                      <a:pt x="53" y="62"/>
                      <a:pt x="53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2" y="62"/>
                      <a:pt x="51" y="63"/>
                      <a:pt x="50" y="63"/>
                    </a:cubicBezTo>
                    <a:cubicBezTo>
                      <a:pt x="49" y="63"/>
                      <a:pt x="49" y="63"/>
                      <a:pt x="48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6" y="63"/>
                      <a:pt x="45" y="63"/>
                      <a:pt x="44" y="62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7" y="50"/>
                      <a:pt x="57" y="50"/>
                      <a:pt x="57" y="50"/>
                    </a:cubicBezTo>
                    <a:cubicBezTo>
                      <a:pt x="57" y="50"/>
                      <a:pt x="57" y="51"/>
                      <a:pt x="57" y="52"/>
                    </a:cubicBezTo>
                    <a:cubicBezTo>
                      <a:pt x="58" y="56"/>
                      <a:pt x="56" y="60"/>
                      <a:pt x="5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8" name="Freeform 124">
                <a:extLst>
                  <a:ext uri="{FF2B5EF4-FFF2-40B4-BE49-F238E27FC236}">
                    <a16:creationId xmlns:a16="http://schemas.microsoft.com/office/drawing/2014/main" id="{64534885-EC10-4381-AA17-00EFD9981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3504" y="2679209"/>
                <a:ext cx="340575" cy="340575"/>
              </a:xfrm>
              <a:custGeom>
                <a:avLst/>
                <a:gdLst>
                  <a:gd name="T0" fmla="*/ 90 w 107"/>
                  <a:gd name="T1" fmla="*/ 74 h 107"/>
                  <a:gd name="T2" fmla="*/ 78 w 107"/>
                  <a:gd name="T3" fmla="*/ 79 h 107"/>
                  <a:gd name="T4" fmla="*/ 33 w 107"/>
                  <a:gd name="T5" fmla="*/ 56 h 107"/>
                  <a:gd name="T6" fmla="*/ 34 w 107"/>
                  <a:gd name="T7" fmla="*/ 54 h 107"/>
                  <a:gd name="T8" fmla="*/ 33 w 107"/>
                  <a:gd name="T9" fmla="*/ 51 h 107"/>
                  <a:gd name="T10" fmla="*/ 78 w 107"/>
                  <a:gd name="T11" fmla="*/ 29 h 107"/>
                  <a:gd name="T12" fmla="*/ 90 w 107"/>
                  <a:gd name="T13" fmla="*/ 34 h 107"/>
                  <a:gd name="T14" fmla="*/ 107 w 107"/>
                  <a:gd name="T15" fmla="*/ 17 h 107"/>
                  <a:gd name="T16" fmla="*/ 90 w 107"/>
                  <a:gd name="T17" fmla="*/ 0 h 107"/>
                  <a:gd name="T18" fmla="*/ 74 w 107"/>
                  <a:gd name="T19" fmla="*/ 17 h 107"/>
                  <a:gd name="T20" fmla="*/ 74 w 107"/>
                  <a:gd name="T21" fmla="*/ 20 h 107"/>
                  <a:gd name="T22" fmla="*/ 29 w 107"/>
                  <a:gd name="T23" fmla="*/ 42 h 107"/>
                  <a:gd name="T24" fmla="*/ 17 w 107"/>
                  <a:gd name="T25" fmla="*/ 37 h 107"/>
                  <a:gd name="T26" fmla="*/ 0 w 107"/>
                  <a:gd name="T27" fmla="*/ 54 h 107"/>
                  <a:gd name="T28" fmla="*/ 17 w 107"/>
                  <a:gd name="T29" fmla="*/ 70 h 107"/>
                  <a:gd name="T30" fmla="*/ 29 w 107"/>
                  <a:gd name="T31" fmla="*/ 65 h 107"/>
                  <a:gd name="T32" fmla="*/ 74 w 107"/>
                  <a:gd name="T33" fmla="*/ 88 h 107"/>
                  <a:gd name="T34" fmla="*/ 74 w 107"/>
                  <a:gd name="T35" fmla="*/ 90 h 107"/>
                  <a:gd name="T36" fmla="*/ 90 w 107"/>
                  <a:gd name="T37" fmla="*/ 107 h 107"/>
                  <a:gd name="T38" fmla="*/ 107 w 107"/>
                  <a:gd name="T39" fmla="*/ 90 h 107"/>
                  <a:gd name="T40" fmla="*/ 90 w 107"/>
                  <a:gd name="T41" fmla="*/ 7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" h="107">
                    <a:moveTo>
                      <a:pt x="90" y="74"/>
                    </a:moveTo>
                    <a:cubicBezTo>
                      <a:pt x="86" y="74"/>
                      <a:pt x="81" y="76"/>
                      <a:pt x="78" y="79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4" y="56"/>
                      <a:pt x="34" y="55"/>
                      <a:pt x="34" y="54"/>
                    </a:cubicBezTo>
                    <a:cubicBezTo>
                      <a:pt x="34" y="53"/>
                      <a:pt x="34" y="52"/>
                      <a:pt x="33" y="51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81" y="32"/>
                      <a:pt x="86" y="34"/>
                      <a:pt x="90" y="34"/>
                    </a:cubicBezTo>
                    <a:cubicBezTo>
                      <a:pt x="100" y="34"/>
                      <a:pt x="107" y="26"/>
                      <a:pt x="107" y="17"/>
                    </a:cubicBezTo>
                    <a:cubicBezTo>
                      <a:pt x="107" y="8"/>
                      <a:pt x="100" y="0"/>
                      <a:pt x="90" y="0"/>
                    </a:cubicBezTo>
                    <a:cubicBezTo>
                      <a:pt x="81" y="0"/>
                      <a:pt x="74" y="8"/>
                      <a:pt x="74" y="17"/>
                    </a:cubicBezTo>
                    <a:cubicBezTo>
                      <a:pt x="74" y="18"/>
                      <a:pt x="74" y="19"/>
                      <a:pt x="74" y="20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6" y="39"/>
                      <a:pt x="22" y="37"/>
                      <a:pt x="17" y="37"/>
                    </a:cubicBezTo>
                    <a:cubicBezTo>
                      <a:pt x="8" y="37"/>
                      <a:pt x="0" y="45"/>
                      <a:pt x="0" y="54"/>
                    </a:cubicBezTo>
                    <a:cubicBezTo>
                      <a:pt x="0" y="63"/>
                      <a:pt x="8" y="70"/>
                      <a:pt x="17" y="70"/>
                    </a:cubicBezTo>
                    <a:cubicBezTo>
                      <a:pt x="22" y="70"/>
                      <a:pt x="26" y="68"/>
                      <a:pt x="29" y="65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74" y="89"/>
                      <a:pt x="74" y="90"/>
                      <a:pt x="74" y="90"/>
                    </a:cubicBezTo>
                    <a:cubicBezTo>
                      <a:pt x="74" y="100"/>
                      <a:pt x="81" y="107"/>
                      <a:pt x="90" y="107"/>
                    </a:cubicBezTo>
                    <a:cubicBezTo>
                      <a:pt x="100" y="107"/>
                      <a:pt x="107" y="100"/>
                      <a:pt x="107" y="90"/>
                    </a:cubicBezTo>
                    <a:cubicBezTo>
                      <a:pt x="107" y="81"/>
                      <a:pt x="100" y="74"/>
                      <a:pt x="90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9" name="Freeform 125">
                <a:extLst>
                  <a:ext uri="{FF2B5EF4-FFF2-40B4-BE49-F238E27FC236}">
                    <a16:creationId xmlns:a16="http://schemas.microsoft.com/office/drawing/2014/main" id="{2BFB9F7D-F272-43A5-BAAE-F88C8177C4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75071" y="1874748"/>
                <a:ext cx="324917" cy="352319"/>
              </a:xfrm>
              <a:custGeom>
                <a:avLst/>
                <a:gdLst>
                  <a:gd name="T0" fmla="*/ 13 w 102"/>
                  <a:gd name="T1" fmla="*/ 100 h 110"/>
                  <a:gd name="T2" fmla="*/ 24 w 102"/>
                  <a:gd name="T3" fmla="*/ 110 h 110"/>
                  <a:gd name="T4" fmla="*/ 34 w 102"/>
                  <a:gd name="T5" fmla="*/ 100 h 110"/>
                  <a:gd name="T6" fmla="*/ 34 w 102"/>
                  <a:gd name="T7" fmla="*/ 100 h 110"/>
                  <a:gd name="T8" fmla="*/ 24 w 102"/>
                  <a:gd name="T9" fmla="*/ 89 h 110"/>
                  <a:gd name="T10" fmla="*/ 13 w 102"/>
                  <a:gd name="T11" fmla="*/ 100 h 110"/>
                  <a:gd name="T12" fmla="*/ 82 w 102"/>
                  <a:gd name="T13" fmla="*/ 100 h 110"/>
                  <a:gd name="T14" fmla="*/ 92 w 102"/>
                  <a:gd name="T15" fmla="*/ 110 h 110"/>
                  <a:gd name="T16" fmla="*/ 102 w 102"/>
                  <a:gd name="T17" fmla="*/ 100 h 110"/>
                  <a:gd name="T18" fmla="*/ 102 w 102"/>
                  <a:gd name="T19" fmla="*/ 100 h 110"/>
                  <a:gd name="T20" fmla="*/ 92 w 102"/>
                  <a:gd name="T21" fmla="*/ 89 h 110"/>
                  <a:gd name="T22" fmla="*/ 82 w 102"/>
                  <a:gd name="T23" fmla="*/ 100 h 110"/>
                  <a:gd name="T24" fmla="*/ 102 w 102"/>
                  <a:gd name="T25" fmla="*/ 55 h 110"/>
                  <a:gd name="T26" fmla="*/ 102 w 102"/>
                  <a:gd name="T27" fmla="*/ 14 h 110"/>
                  <a:gd name="T28" fmla="*/ 13 w 102"/>
                  <a:gd name="T29" fmla="*/ 14 h 110"/>
                  <a:gd name="T30" fmla="*/ 0 w 102"/>
                  <a:gd name="T31" fmla="*/ 0 h 110"/>
                  <a:gd name="T32" fmla="*/ 0 w 102"/>
                  <a:gd name="T33" fmla="*/ 7 h 110"/>
                  <a:gd name="T34" fmla="*/ 7 w 102"/>
                  <a:gd name="T35" fmla="*/ 14 h 110"/>
                  <a:gd name="T36" fmla="*/ 12 w 102"/>
                  <a:gd name="T37" fmla="*/ 58 h 110"/>
                  <a:gd name="T38" fmla="*/ 7 w 102"/>
                  <a:gd name="T39" fmla="*/ 69 h 110"/>
                  <a:gd name="T40" fmla="*/ 20 w 102"/>
                  <a:gd name="T41" fmla="*/ 82 h 110"/>
                  <a:gd name="T42" fmla="*/ 102 w 102"/>
                  <a:gd name="T43" fmla="*/ 82 h 110"/>
                  <a:gd name="T44" fmla="*/ 102 w 102"/>
                  <a:gd name="T45" fmla="*/ 76 h 110"/>
                  <a:gd name="T46" fmla="*/ 20 w 102"/>
                  <a:gd name="T47" fmla="*/ 76 h 110"/>
                  <a:gd name="T48" fmla="*/ 13 w 102"/>
                  <a:gd name="T49" fmla="*/ 69 h 110"/>
                  <a:gd name="T50" fmla="*/ 13 w 102"/>
                  <a:gd name="T51" fmla="*/ 69 h 110"/>
                  <a:gd name="T52" fmla="*/ 102 w 102"/>
                  <a:gd name="T53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2" h="110">
                    <a:moveTo>
                      <a:pt x="13" y="100"/>
                    </a:moveTo>
                    <a:cubicBezTo>
                      <a:pt x="13" y="105"/>
                      <a:pt x="18" y="110"/>
                      <a:pt x="24" y="110"/>
                    </a:cubicBezTo>
                    <a:cubicBezTo>
                      <a:pt x="29" y="110"/>
                      <a:pt x="34" y="105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94"/>
                      <a:pt x="29" y="89"/>
                      <a:pt x="24" y="89"/>
                    </a:cubicBezTo>
                    <a:cubicBezTo>
                      <a:pt x="18" y="89"/>
                      <a:pt x="13" y="94"/>
                      <a:pt x="13" y="100"/>
                    </a:cubicBezTo>
                    <a:close/>
                    <a:moveTo>
                      <a:pt x="82" y="100"/>
                    </a:moveTo>
                    <a:cubicBezTo>
                      <a:pt x="82" y="105"/>
                      <a:pt x="86" y="110"/>
                      <a:pt x="92" y="110"/>
                    </a:cubicBezTo>
                    <a:cubicBezTo>
                      <a:pt x="98" y="110"/>
                      <a:pt x="102" y="105"/>
                      <a:pt x="102" y="100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2" y="94"/>
                      <a:pt x="98" y="89"/>
                      <a:pt x="92" y="89"/>
                    </a:cubicBezTo>
                    <a:cubicBezTo>
                      <a:pt x="86" y="89"/>
                      <a:pt x="82" y="94"/>
                      <a:pt x="82" y="100"/>
                    </a:cubicBezTo>
                    <a:close/>
                    <a:moveTo>
                      <a:pt x="102" y="55"/>
                    </a:moveTo>
                    <a:cubicBezTo>
                      <a:pt x="102" y="14"/>
                      <a:pt x="102" y="14"/>
                      <a:pt x="10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6"/>
                      <a:pt x="7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7"/>
                      <a:pt x="7" y="10"/>
                      <a:pt x="7" y="14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9" y="61"/>
                      <a:pt x="7" y="64"/>
                      <a:pt x="7" y="69"/>
                    </a:cubicBezTo>
                    <a:cubicBezTo>
                      <a:pt x="7" y="76"/>
                      <a:pt x="13" y="82"/>
                      <a:pt x="20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2" y="76"/>
                      <a:pt x="102" y="76"/>
                      <a:pt x="102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16" y="76"/>
                      <a:pt x="13" y="73"/>
                      <a:pt x="13" y="69"/>
                    </a:cubicBezTo>
                    <a:cubicBezTo>
                      <a:pt x="13" y="69"/>
                      <a:pt x="13" y="69"/>
                      <a:pt x="13" y="69"/>
                    </a:cubicBezTo>
                    <a:lnTo>
                      <a:pt x="102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0" name="Freeform 126">
                <a:extLst>
                  <a:ext uri="{FF2B5EF4-FFF2-40B4-BE49-F238E27FC236}">
                    <a16:creationId xmlns:a16="http://schemas.microsoft.com/office/drawing/2014/main" id="{9BBA6C58-86DC-4FE2-94B1-4CDDCCA4BC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65108" y="1600722"/>
                <a:ext cx="274026" cy="268153"/>
              </a:xfrm>
              <a:custGeom>
                <a:avLst/>
                <a:gdLst>
                  <a:gd name="T0" fmla="*/ 82 w 86"/>
                  <a:gd name="T1" fmla="*/ 47 h 84"/>
                  <a:gd name="T2" fmla="*/ 82 w 86"/>
                  <a:gd name="T3" fmla="*/ 42 h 84"/>
                  <a:gd name="T4" fmla="*/ 43 w 86"/>
                  <a:gd name="T5" fmla="*/ 3 h 84"/>
                  <a:gd name="T6" fmla="*/ 36 w 86"/>
                  <a:gd name="T7" fmla="*/ 4 h 84"/>
                  <a:gd name="T8" fmla="*/ 24 w 86"/>
                  <a:gd name="T9" fmla="*/ 0 h 84"/>
                  <a:gd name="T10" fmla="*/ 0 w 86"/>
                  <a:gd name="T11" fmla="*/ 23 h 84"/>
                  <a:gd name="T12" fmla="*/ 4 w 86"/>
                  <a:gd name="T13" fmla="*/ 36 h 84"/>
                  <a:gd name="T14" fmla="*/ 4 w 86"/>
                  <a:gd name="T15" fmla="*/ 42 h 84"/>
                  <a:gd name="T16" fmla="*/ 43 w 86"/>
                  <a:gd name="T17" fmla="*/ 81 h 84"/>
                  <a:gd name="T18" fmla="*/ 50 w 86"/>
                  <a:gd name="T19" fmla="*/ 80 h 84"/>
                  <a:gd name="T20" fmla="*/ 62 w 86"/>
                  <a:gd name="T21" fmla="*/ 84 h 84"/>
                  <a:gd name="T22" fmla="*/ 86 w 86"/>
                  <a:gd name="T23" fmla="*/ 61 h 84"/>
                  <a:gd name="T24" fmla="*/ 82 w 86"/>
                  <a:gd name="T25" fmla="*/ 47 h 84"/>
                  <a:gd name="T26" fmla="*/ 46 w 86"/>
                  <a:gd name="T27" fmla="*/ 71 h 84"/>
                  <a:gd name="T28" fmla="*/ 23 w 86"/>
                  <a:gd name="T29" fmla="*/ 64 h 84"/>
                  <a:gd name="T30" fmla="*/ 24 w 86"/>
                  <a:gd name="T31" fmla="*/ 51 h 84"/>
                  <a:gd name="T32" fmla="*/ 34 w 86"/>
                  <a:gd name="T33" fmla="*/ 59 h 84"/>
                  <a:gd name="T34" fmla="*/ 52 w 86"/>
                  <a:gd name="T35" fmla="*/ 58 h 84"/>
                  <a:gd name="T36" fmla="*/ 41 w 86"/>
                  <a:gd name="T37" fmla="*/ 47 h 84"/>
                  <a:gd name="T38" fmla="*/ 20 w 86"/>
                  <a:gd name="T39" fmla="*/ 30 h 84"/>
                  <a:gd name="T40" fmla="*/ 37 w 86"/>
                  <a:gd name="T41" fmla="*/ 13 h 84"/>
                  <a:gd name="T42" fmla="*/ 61 w 86"/>
                  <a:gd name="T43" fmla="*/ 19 h 84"/>
                  <a:gd name="T44" fmla="*/ 59 w 86"/>
                  <a:gd name="T45" fmla="*/ 31 h 84"/>
                  <a:gd name="T46" fmla="*/ 42 w 86"/>
                  <a:gd name="T47" fmla="*/ 22 h 84"/>
                  <a:gd name="T48" fmla="*/ 38 w 86"/>
                  <a:gd name="T49" fmla="*/ 35 h 84"/>
                  <a:gd name="T50" fmla="*/ 66 w 86"/>
                  <a:gd name="T51" fmla="*/ 49 h 84"/>
                  <a:gd name="T52" fmla="*/ 46 w 86"/>
                  <a:gd name="T53" fmla="*/ 7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6" h="84">
                    <a:moveTo>
                      <a:pt x="82" y="47"/>
                    </a:moveTo>
                    <a:cubicBezTo>
                      <a:pt x="82" y="46"/>
                      <a:pt x="82" y="44"/>
                      <a:pt x="82" y="42"/>
                    </a:cubicBezTo>
                    <a:cubicBezTo>
                      <a:pt x="82" y="21"/>
                      <a:pt x="64" y="3"/>
                      <a:pt x="43" y="3"/>
                    </a:cubicBezTo>
                    <a:cubicBezTo>
                      <a:pt x="41" y="3"/>
                      <a:pt x="39" y="3"/>
                      <a:pt x="36" y="4"/>
                    </a:cubicBezTo>
                    <a:cubicBezTo>
                      <a:pt x="33" y="1"/>
                      <a:pt x="28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28"/>
                      <a:pt x="2" y="32"/>
                      <a:pt x="4" y="36"/>
                    </a:cubicBezTo>
                    <a:cubicBezTo>
                      <a:pt x="4" y="38"/>
                      <a:pt x="4" y="40"/>
                      <a:pt x="4" y="42"/>
                    </a:cubicBezTo>
                    <a:cubicBezTo>
                      <a:pt x="4" y="64"/>
                      <a:pt x="21" y="81"/>
                      <a:pt x="43" y="81"/>
                    </a:cubicBezTo>
                    <a:cubicBezTo>
                      <a:pt x="45" y="81"/>
                      <a:pt x="48" y="81"/>
                      <a:pt x="50" y="80"/>
                    </a:cubicBezTo>
                    <a:cubicBezTo>
                      <a:pt x="54" y="83"/>
                      <a:pt x="58" y="84"/>
                      <a:pt x="62" y="84"/>
                    </a:cubicBezTo>
                    <a:cubicBezTo>
                      <a:pt x="75" y="84"/>
                      <a:pt x="86" y="73"/>
                      <a:pt x="86" y="61"/>
                    </a:cubicBezTo>
                    <a:cubicBezTo>
                      <a:pt x="86" y="56"/>
                      <a:pt x="84" y="51"/>
                      <a:pt x="82" y="47"/>
                    </a:cubicBezTo>
                    <a:close/>
                    <a:moveTo>
                      <a:pt x="46" y="71"/>
                    </a:moveTo>
                    <a:cubicBezTo>
                      <a:pt x="34" y="71"/>
                      <a:pt x="28" y="69"/>
                      <a:pt x="23" y="64"/>
                    </a:cubicBezTo>
                    <a:cubicBezTo>
                      <a:pt x="17" y="58"/>
                      <a:pt x="19" y="52"/>
                      <a:pt x="24" y="51"/>
                    </a:cubicBezTo>
                    <a:cubicBezTo>
                      <a:pt x="29" y="51"/>
                      <a:pt x="32" y="57"/>
                      <a:pt x="34" y="59"/>
                    </a:cubicBezTo>
                    <a:cubicBezTo>
                      <a:pt x="37" y="60"/>
                      <a:pt x="47" y="64"/>
                      <a:pt x="52" y="58"/>
                    </a:cubicBezTo>
                    <a:cubicBezTo>
                      <a:pt x="58" y="51"/>
                      <a:pt x="48" y="48"/>
                      <a:pt x="41" y="47"/>
                    </a:cubicBezTo>
                    <a:cubicBezTo>
                      <a:pt x="32" y="46"/>
                      <a:pt x="19" y="40"/>
                      <a:pt x="20" y="30"/>
                    </a:cubicBezTo>
                    <a:cubicBezTo>
                      <a:pt x="21" y="19"/>
                      <a:pt x="29" y="14"/>
                      <a:pt x="37" y="13"/>
                    </a:cubicBezTo>
                    <a:cubicBezTo>
                      <a:pt x="48" y="12"/>
                      <a:pt x="55" y="15"/>
                      <a:pt x="61" y="19"/>
                    </a:cubicBezTo>
                    <a:cubicBezTo>
                      <a:pt x="67" y="25"/>
                      <a:pt x="63" y="31"/>
                      <a:pt x="59" y="31"/>
                    </a:cubicBezTo>
                    <a:cubicBezTo>
                      <a:pt x="55" y="32"/>
                      <a:pt x="51" y="22"/>
                      <a:pt x="42" y="22"/>
                    </a:cubicBezTo>
                    <a:cubicBezTo>
                      <a:pt x="33" y="22"/>
                      <a:pt x="27" y="32"/>
                      <a:pt x="38" y="35"/>
                    </a:cubicBezTo>
                    <a:cubicBezTo>
                      <a:pt x="49" y="37"/>
                      <a:pt x="61" y="38"/>
                      <a:pt x="66" y="49"/>
                    </a:cubicBezTo>
                    <a:cubicBezTo>
                      <a:pt x="70" y="59"/>
                      <a:pt x="59" y="70"/>
                      <a:pt x="46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1" name="Freeform 127">
                <a:extLst>
                  <a:ext uri="{FF2B5EF4-FFF2-40B4-BE49-F238E27FC236}">
                    <a16:creationId xmlns:a16="http://schemas.microsoft.com/office/drawing/2014/main" id="{26C791F1-505B-4F56-8B46-388A766208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2548" y="1367799"/>
                <a:ext cx="152672" cy="199648"/>
              </a:xfrm>
              <a:custGeom>
                <a:avLst/>
                <a:gdLst>
                  <a:gd name="T0" fmla="*/ 42 w 48"/>
                  <a:gd name="T1" fmla="*/ 8 h 63"/>
                  <a:gd name="T2" fmla="*/ 6 w 48"/>
                  <a:gd name="T3" fmla="*/ 8 h 63"/>
                  <a:gd name="T4" fmla="*/ 0 w 48"/>
                  <a:gd name="T5" fmla="*/ 14 h 63"/>
                  <a:gd name="T6" fmla="*/ 0 w 48"/>
                  <a:gd name="T7" fmla="*/ 16 h 63"/>
                  <a:gd name="T8" fmla="*/ 48 w 48"/>
                  <a:gd name="T9" fmla="*/ 16 h 63"/>
                  <a:gd name="T10" fmla="*/ 48 w 48"/>
                  <a:gd name="T11" fmla="*/ 14 h 63"/>
                  <a:gd name="T12" fmla="*/ 42 w 48"/>
                  <a:gd name="T13" fmla="*/ 8 h 63"/>
                  <a:gd name="T14" fmla="*/ 31 w 48"/>
                  <a:gd name="T15" fmla="*/ 4 h 63"/>
                  <a:gd name="T16" fmla="*/ 32 w 48"/>
                  <a:gd name="T17" fmla="*/ 10 h 63"/>
                  <a:gd name="T18" fmla="*/ 16 w 48"/>
                  <a:gd name="T19" fmla="*/ 10 h 63"/>
                  <a:gd name="T20" fmla="*/ 17 w 48"/>
                  <a:gd name="T21" fmla="*/ 4 h 63"/>
                  <a:gd name="T22" fmla="*/ 31 w 48"/>
                  <a:gd name="T23" fmla="*/ 4 h 63"/>
                  <a:gd name="T24" fmla="*/ 32 w 48"/>
                  <a:gd name="T25" fmla="*/ 0 h 63"/>
                  <a:gd name="T26" fmla="*/ 16 w 48"/>
                  <a:gd name="T27" fmla="*/ 0 h 63"/>
                  <a:gd name="T28" fmla="*/ 13 w 48"/>
                  <a:gd name="T29" fmla="*/ 3 h 63"/>
                  <a:gd name="T30" fmla="*/ 12 w 48"/>
                  <a:gd name="T31" fmla="*/ 11 h 63"/>
                  <a:gd name="T32" fmla="*/ 14 w 48"/>
                  <a:gd name="T33" fmla="*/ 14 h 63"/>
                  <a:gd name="T34" fmla="*/ 34 w 48"/>
                  <a:gd name="T35" fmla="*/ 14 h 63"/>
                  <a:gd name="T36" fmla="*/ 36 w 48"/>
                  <a:gd name="T37" fmla="*/ 11 h 63"/>
                  <a:gd name="T38" fmla="*/ 35 w 48"/>
                  <a:gd name="T39" fmla="*/ 3 h 63"/>
                  <a:gd name="T40" fmla="*/ 32 w 48"/>
                  <a:gd name="T41" fmla="*/ 0 h 63"/>
                  <a:gd name="T42" fmla="*/ 43 w 48"/>
                  <a:gd name="T43" fmla="*/ 20 h 63"/>
                  <a:gd name="T44" fmla="*/ 5 w 48"/>
                  <a:gd name="T45" fmla="*/ 20 h 63"/>
                  <a:gd name="T46" fmla="*/ 2 w 48"/>
                  <a:gd name="T47" fmla="*/ 24 h 63"/>
                  <a:gd name="T48" fmla="*/ 5 w 48"/>
                  <a:gd name="T49" fmla="*/ 59 h 63"/>
                  <a:gd name="T50" fmla="*/ 9 w 48"/>
                  <a:gd name="T51" fmla="*/ 63 h 63"/>
                  <a:gd name="T52" fmla="*/ 39 w 48"/>
                  <a:gd name="T53" fmla="*/ 63 h 63"/>
                  <a:gd name="T54" fmla="*/ 43 w 48"/>
                  <a:gd name="T55" fmla="*/ 59 h 63"/>
                  <a:gd name="T56" fmla="*/ 46 w 48"/>
                  <a:gd name="T57" fmla="*/ 24 h 63"/>
                  <a:gd name="T58" fmla="*/ 43 w 48"/>
                  <a:gd name="T59" fmla="*/ 20 h 63"/>
                  <a:gd name="T60" fmla="*/ 16 w 48"/>
                  <a:gd name="T61" fmla="*/ 55 h 63"/>
                  <a:gd name="T62" fmla="*/ 10 w 48"/>
                  <a:gd name="T63" fmla="*/ 55 h 63"/>
                  <a:gd name="T64" fmla="*/ 8 w 48"/>
                  <a:gd name="T65" fmla="*/ 28 h 63"/>
                  <a:gd name="T66" fmla="*/ 16 w 48"/>
                  <a:gd name="T67" fmla="*/ 28 h 63"/>
                  <a:gd name="T68" fmla="*/ 16 w 48"/>
                  <a:gd name="T69" fmla="*/ 55 h 63"/>
                  <a:gd name="T70" fmla="*/ 28 w 48"/>
                  <a:gd name="T71" fmla="*/ 55 h 63"/>
                  <a:gd name="T72" fmla="*/ 20 w 48"/>
                  <a:gd name="T73" fmla="*/ 55 h 63"/>
                  <a:gd name="T74" fmla="*/ 20 w 48"/>
                  <a:gd name="T75" fmla="*/ 28 h 63"/>
                  <a:gd name="T76" fmla="*/ 28 w 48"/>
                  <a:gd name="T77" fmla="*/ 28 h 63"/>
                  <a:gd name="T78" fmla="*/ 28 w 48"/>
                  <a:gd name="T79" fmla="*/ 55 h 63"/>
                  <a:gd name="T80" fmla="*/ 38 w 48"/>
                  <a:gd name="T81" fmla="*/ 55 h 63"/>
                  <a:gd name="T82" fmla="*/ 32 w 48"/>
                  <a:gd name="T83" fmla="*/ 55 h 63"/>
                  <a:gd name="T84" fmla="*/ 32 w 48"/>
                  <a:gd name="T85" fmla="*/ 28 h 63"/>
                  <a:gd name="T86" fmla="*/ 40 w 48"/>
                  <a:gd name="T87" fmla="*/ 28 h 63"/>
                  <a:gd name="T88" fmla="*/ 38 w 48"/>
                  <a:gd name="T89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63">
                    <a:moveTo>
                      <a:pt x="42" y="8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3" y="8"/>
                      <a:pt x="0" y="11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1"/>
                      <a:pt x="45" y="8"/>
                      <a:pt x="42" y="8"/>
                    </a:cubicBezTo>
                    <a:close/>
                    <a:moveTo>
                      <a:pt x="31" y="4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31" y="4"/>
                      <a:pt x="31" y="4"/>
                      <a:pt x="31" y="4"/>
                    </a:cubicBezTo>
                    <a:moveTo>
                      <a:pt x="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3" y="1"/>
                      <a:pt x="13" y="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13"/>
                      <a:pt x="13" y="14"/>
                      <a:pt x="1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6" y="14"/>
                      <a:pt x="37" y="13"/>
                      <a:pt x="36" y="11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1"/>
                      <a:pt x="34" y="0"/>
                      <a:pt x="32" y="0"/>
                    </a:cubicBezTo>
                    <a:close/>
                    <a:moveTo>
                      <a:pt x="43" y="20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3" y="20"/>
                      <a:pt x="2" y="22"/>
                      <a:pt x="2" y="24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61"/>
                      <a:pt x="7" y="63"/>
                      <a:pt x="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41" y="63"/>
                      <a:pt x="43" y="61"/>
                      <a:pt x="43" y="59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22"/>
                      <a:pt x="45" y="20"/>
                      <a:pt x="43" y="20"/>
                    </a:cubicBezTo>
                    <a:close/>
                    <a:moveTo>
                      <a:pt x="16" y="55"/>
                    </a:moveTo>
                    <a:cubicBezTo>
                      <a:pt x="10" y="55"/>
                      <a:pt x="10" y="55"/>
                      <a:pt x="10" y="5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6" y="28"/>
                      <a:pt x="16" y="28"/>
                      <a:pt x="16" y="28"/>
                    </a:cubicBezTo>
                    <a:lnTo>
                      <a:pt x="16" y="55"/>
                    </a:lnTo>
                    <a:close/>
                    <a:moveTo>
                      <a:pt x="28" y="55"/>
                    </a:move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8" y="28"/>
                      <a:pt x="28" y="28"/>
                      <a:pt x="28" y="28"/>
                    </a:cubicBezTo>
                    <a:lnTo>
                      <a:pt x="28" y="55"/>
                    </a:lnTo>
                    <a:close/>
                    <a:moveTo>
                      <a:pt x="38" y="55"/>
                    </a:move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40" y="28"/>
                      <a:pt x="40" y="28"/>
                      <a:pt x="40" y="28"/>
                    </a:cubicBezTo>
                    <a:lnTo>
                      <a:pt x="38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2" name="Freeform 128">
                <a:extLst>
                  <a:ext uri="{FF2B5EF4-FFF2-40B4-BE49-F238E27FC236}">
                    <a16:creationId xmlns:a16="http://schemas.microsoft.com/office/drawing/2014/main" id="{66CC08E9-2711-4771-A15E-DA9DB81F80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34320" y="3002169"/>
                <a:ext cx="416912" cy="418868"/>
              </a:xfrm>
              <a:custGeom>
                <a:avLst/>
                <a:gdLst>
                  <a:gd name="T0" fmla="*/ 65 w 130"/>
                  <a:gd name="T1" fmla="*/ 0 h 131"/>
                  <a:gd name="T2" fmla="*/ 0 w 130"/>
                  <a:gd name="T3" fmla="*/ 65 h 131"/>
                  <a:gd name="T4" fmla="*/ 65 w 130"/>
                  <a:gd name="T5" fmla="*/ 131 h 131"/>
                  <a:gd name="T6" fmla="*/ 130 w 130"/>
                  <a:gd name="T7" fmla="*/ 65 h 131"/>
                  <a:gd name="T8" fmla="*/ 65 w 130"/>
                  <a:gd name="T9" fmla="*/ 0 h 131"/>
                  <a:gd name="T10" fmla="*/ 65 w 130"/>
                  <a:gd name="T11" fmla="*/ 114 h 131"/>
                  <a:gd name="T12" fmla="*/ 16 w 130"/>
                  <a:gd name="T13" fmla="*/ 65 h 131"/>
                  <a:gd name="T14" fmla="*/ 65 w 130"/>
                  <a:gd name="T15" fmla="*/ 17 h 131"/>
                  <a:gd name="T16" fmla="*/ 114 w 130"/>
                  <a:gd name="T17" fmla="*/ 65 h 131"/>
                  <a:gd name="T18" fmla="*/ 65 w 130"/>
                  <a:gd name="T19" fmla="*/ 114 h 131"/>
                  <a:gd name="T20" fmla="*/ 40 w 130"/>
                  <a:gd name="T21" fmla="*/ 65 h 131"/>
                  <a:gd name="T22" fmla="*/ 65 w 130"/>
                  <a:gd name="T23" fmla="*/ 90 h 131"/>
                  <a:gd name="T24" fmla="*/ 89 w 130"/>
                  <a:gd name="T25" fmla="*/ 65 h 131"/>
                  <a:gd name="T26" fmla="*/ 65 w 130"/>
                  <a:gd name="T27" fmla="*/ 41 h 131"/>
                  <a:gd name="T28" fmla="*/ 40 w 130"/>
                  <a:gd name="T29" fmla="*/ 6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0" h="131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1"/>
                      <a:pt x="65" y="131"/>
                    </a:cubicBezTo>
                    <a:cubicBezTo>
                      <a:pt x="101" y="131"/>
                      <a:pt x="130" y="101"/>
                      <a:pt x="130" y="65"/>
                    </a:cubicBezTo>
                    <a:cubicBezTo>
                      <a:pt x="130" y="29"/>
                      <a:pt x="101" y="0"/>
                      <a:pt x="65" y="0"/>
                    </a:cubicBezTo>
                    <a:close/>
                    <a:moveTo>
                      <a:pt x="65" y="114"/>
                    </a:moveTo>
                    <a:cubicBezTo>
                      <a:pt x="38" y="114"/>
                      <a:pt x="16" y="92"/>
                      <a:pt x="16" y="65"/>
                    </a:cubicBezTo>
                    <a:cubicBezTo>
                      <a:pt x="16" y="38"/>
                      <a:pt x="38" y="17"/>
                      <a:pt x="65" y="17"/>
                    </a:cubicBezTo>
                    <a:cubicBezTo>
                      <a:pt x="92" y="17"/>
                      <a:pt x="114" y="38"/>
                      <a:pt x="114" y="65"/>
                    </a:cubicBezTo>
                    <a:cubicBezTo>
                      <a:pt x="114" y="92"/>
                      <a:pt x="92" y="114"/>
                      <a:pt x="65" y="114"/>
                    </a:cubicBezTo>
                    <a:close/>
                    <a:moveTo>
                      <a:pt x="40" y="65"/>
                    </a:moveTo>
                    <a:cubicBezTo>
                      <a:pt x="40" y="79"/>
                      <a:pt x="51" y="90"/>
                      <a:pt x="65" y="90"/>
                    </a:cubicBezTo>
                    <a:cubicBezTo>
                      <a:pt x="78" y="90"/>
                      <a:pt x="89" y="79"/>
                      <a:pt x="89" y="65"/>
                    </a:cubicBezTo>
                    <a:cubicBezTo>
                      <a:pt x="89" y="52"/>
                      <a:pt x="78" y="41"/>
                      <a:pt x="65" y="41"/>
                    </a:cubicBezTo>
                    <a:cubicBezTo>
                      <a:pt x="51" y="41"/>
                      <a:pt x="40" y="52"/>
                      <a:pt x="4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3" name="Freeform 129">
                <a:extLst>
                  <a:ext uri="{FF2B5EF4-FFF2-40B4-BE49-F238E27FC236}">
                    <a16:creationId xmlns:a16="http://schemas.microsoft.com/office/drawing/2014/main" id="{7BB4B976-D5AB-4D61-83F3-B4F81CA117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30934" y="1252317"/>
                <a:ext cx="690938" cy="299471"/>
              </a:xfrm>
              <a:custGeom>
                <a:avLst/>
                <a:gdLst>
                  <a:gd name="T0" fmla="*/ 188 w 216"/>
                  <a:gd name="T1" fmla="*/ 41 h 94"/>
                  <a:gd name="T2" fmla="*/ 178 w 216"/>
                  <a:gd name="T3" fmla="*/ 43 h 94"/>
                  <a:gd name="T4" fmla="*/ 129 w 216"/>
                  <a:gd name="T5" fmla="*/ 0 h 94"/>
                  <a:gd name="T6" fmla="*/ 111 w 216"/>
                  <a:gd name="T7" fmla="*/ 3 h 94"/>
                  <a:gd name="T8" fmla="*/ 108 w 216"/>
                  <a:gd name="T9" fmla="*/ 6 h 94"/>
                  <a:gd name="T10" fmla="*/ 108 w 216"/>
                  <a:gd name="T11" fmla="*/ 91 h 94"/>
                  <a:gd name="T12" fmla="*/ 111 w 216"/>
                  <a:gd name="T13" fmla="*/ 94 h 94"/>
                  <a:gd name="T14" fmla="*/ 188 w 216"/>
                  <a:gd name="T15" fmla="*/ 94 h 94"/>
                  <a:gd name="T16" fmla="*/ 216 w 216"/>
                  <a:gd name="T17" fmla="*/ 68 h 94"/>
                  <a:gd name="T18" fmla="*/ 188 w 216"/>
                  <a:gd name="T19" fmla="*/ 41 h 94"/>
                  <a:gd name="T20" fmla="*/ 85 w 216"/>
                  <a:gd name="T21" fmla="*/ 94 h 94"/>
                  <a:gd name="T22" fmla="*/ 91 w 216"/>
                  <a:gd name="T23" fmla="*/ 94 h 94"/>
                  <a:gd name="T24" fmla="*/ 95 w 216"/>
                  <a:gd name="T25" fmla="*/ 47 h 94"/>
                  <a:gd name="T26" fmla="*/ 91 w 216"/>
                  <a:gd name="T27" fmla="*/ 0 h 94"/>
                  <a:gd name="T28" fmla="*/ 85 w 216"/>
                  <a:gd name="T29" fmla="*/ 0 h 94"/>
                  <a:gd name="T30" fmla="*/ 81 w 216"/>
                  <a:gd name="T31" fmla="*/ 47 h 94"/>
                  <a:gd name="T32" fmla="*/ 85 w 216"/>
                  <a:gd name="T33" fmla="*/ 94 h 94"/>
                  <a:gd name="T34" fmla="*/ 64 w 216"/>
                  <a:gd name="T35" fmla="*/ 94 h 94"/>
                  <a:gd name="T36" fmla="*/ 58 w 216"/>
                  <a:gd name="T37" fmla="*/ 94 h 94"/>
                  <a:gd name="T38" fmla="*/ 54 w 216"/>
                  <a:gd name="T39" fmla="*/ 60 h 94"/>
                  <a:gd name="T40" fmla="*/ 58 w 216"/>
                  <a:gd name="T41" fmla="*/ 27 h 94"/>
                  <a:gd name="T42" fmla="*/ 64 w 216"/>
                  <a:gd name="T43" fmla="*/ 27 h 94"/>
                  <a:gd name="T44" fmla="*/ 68 w 216"/>
                  <a:gd name="T45" fmla="*/ 61 h 94"/>
                  <a:gd name="T46" fmla="*/ 64 w 216"/>
                  <a:gd name="T47" fmla="*/ 94 h 94"/>
                  <a:gd name="T48" fmla="*/ 31 w 216"/>
                  <a:gd name="T49" fmla="*/ 94 h 94"/>
                  <a:gd name="T50" fmla="*/ 37 w 216"/>
                  <a:gd name="T51" fmla="*/ 94 h 94"/>
                  <a:gd name="T52" fmla="*/ 41 w 216"/>
                  <a:gd name="T53" fmla="*/ 67 h 94"/>
                  <a:gd name="T54" fmla="*/ 37 w 216"/>
                  <a:gd name="T55" fmla="*/ 40 h 94"/>
                  <a:gd name="T56" fmla="*/ 31 w 216"/>
                  <a:gd name="T57" fmla="*/ 40 h 94"/>
                  <a:gd name="T58" fmla="*/ 27 w 216"/>
                  <a:gd name="T59" fmla="*/ 67 h 94"/>
                  <a:gd name="T60" fmla="*/ 31 w 216"/>
                  <a:gd name="T61" fmla="*/ 94 h 94"/>
                  <a:gd name="T62" fmla="*/ 4 w 216"/>
                  <a:gd name="T63" fmla="*/ 81 h 94"/>
                  <a:gd name="T64" fmla="*/ 10 w 216"/>
                  <a:gd name="T65" fmla="*/ 81 h 94"/>
                  <a:gd name="T66" fmla="*/ 14 w 216"/>
                  <a:gd name="T67" fmla="*/ 67 h 94"/>
                  <a:gd name="T68" fmla="*/ 10 w 216"/>
                  <a:gd name="T69" fmla="*/ 54 h 94"/>
                  <a:gd name="T70" fmla="*/ 4 w 216"/>
                  <a:gd name="T71" fmla="*/ 54 h 94"/>
                  <a:gd name="T72" fmla="*/ 0 w 216"/>
                  <a:gd name="T73" fmla="*/ 67 h 94"/>
                  <a:gd name="T74" fmla="*/ 4 w 216"/>
                  <a:gd name="T75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6" h="94">
                    <a:moveTo>
                      <a:pt x="188" y="41"/>
                    </a:moveTo>
                    <a:cubicBezTo>
                      <a:pt x="184" y="41"/>
                      <a:pt x="181" y="42"/>
                      <a:pt x="178" y="43"/>
                    </a:cubicBezTo>
                    <a:cubicBezTo>
                      <a:pt x="175" y="19"/>
                      <a:pt x="154" y="0"/>
                      <a:pt x="129" y="0"/>
                    </a:cubicBezTo>
                    <a:cubicBezTo>
                      <a:pt x="122" y="0"/>
                      <a:pt x="116" y="1"/>
                      <a:pt x="111" y="3"/>
                    </a:cubicBezTo>
                    <a:cubicBezTo>
                      <a:pt x="109" y="4"/>
                      <a:pt x="108" y="5"/>
                      <a:pt x="108" y="6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3"/>
                      <a:pt x="110" y="94"/>
                      <a:pt x="111" y="94"/>
                    </a:cubicBezTo>
                    <a:cubicBezTo>
                      <a:pt x="111" y="94"/>
                      <a:pt x="188" y="94"/>
                      <a:pt x="188" y="94"/>
                    </a:cubicBezTo>
                    <a:cubicBezTo>
                      <a:pt x="204" y="94"/>
                      <a:pt x="216" y="82"/>
                      <a:pt x="216" y="68"/>
                    </a:cubicBezTo>
                    <a:cubicBezTo>
                      <a:pt x="216" y="53"/>
                      <a:pt x="204" y="41"/>
                      <a:pt x="188" y="41"/>
                    </a:cubicBezTo>
                    <a:close/>
                    <a:moveTo>
                      <a:pt x="85" y="94"/>
                    </a:moveTo>
                    <a:cubicBezTo>
                      <a:pt x="91" y="94"/>
                      <a:pt x="91" y="94"/>
                      <a:pt x="91" y="94"/>
                    </a:cubicBezTo>
                    <a:cubicBezTo>
                      <a:pt x="95" y="47"/>
                      <a:pt x="95" y="47"/>
                      <a:pt x="95" y="47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1" y="47"/>
                      <a:pt x="81" y="47"/>
                      <a:pt x="81" y="47"/>
                    </a:cubicBezTo>
                    <a:lnTo>
                      <a:pt x="85" y="94"/>
                    </a:lnTo>
                    <a:close/>
                    <a:moveTo>
                      <a:pt x="64" y="94"/>
                    </a:moveTo>
                    <a:cubicBezTo>
                      <a:pt x="58" y="94"/>
                      <a:pt x="58" y="94"/>
                      <a:pt x="58" y="94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8" y="61"/>
                      <a:pt x="68" y="61"/>
                      <a:pt x="68" y="61"/>
                    </a:cubicBezTo>
                    <a:lnTo>
                      <a:pt x="64" y="94"/>
                    </a:lnTo>
                    <a:close/>
                    <a:moveTo>
                      <a:pt x="31" y="94"/>
                    </a:moveTo>
                    <a:cubicBezTo>
                      <a:pt x="37" y="94"/>
                      <a:pt x="37" y="94"/>
                      <a:pt x="37" y="94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27" y="67"/>
                      <a:pt x="27" y="67"/>
                      <a:pt x="27" y="67"/>
                    </a:cubicBezTo>
                    <a:lnTo>
                      <a:pt x="31" y="94"/>
                    </a:lnTo>
                    <a:close/>
                    <a:moveTo>
                      <a:pt x="4" y="81"/>
                    </a:moveTo>
                    <a:cubicBezTo>
                      <a:pt x="10" y="81"/>
                      <a:pt x="10" y="81"/>
                      <a:pt x="10" y="81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0" y="67"/>
                      <a:pt x="0" y="67"/>
                      <a:pt x="0" y="67"/>
                    </a:cubicBezTo>
                    <a:lnTo>
                      <a:pt x="4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4" name="Freeform 130">
                <a:extLst>
                  <a:ext uri="{FF2B5EF4-FFF2-40B4-BE49-F238E27FC236}">
                    <a16:creationId xmlns:a16="http://schemas.microsoft.com/office/drawing/2014/main" id="{3B2FB782-153F-4778-865E-E54D1900D7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62075" y="1610508"/>
                <a:ext cx="383636" cy="342532"/>
              </a:xfrm>
              <a:custGeom>
                <a:avLst/>
                <a:gdLst>
                  <a:gd name="T0" fmla="*/ 50 w 120"/>
                  <a:gd name="T1" fmla="*/ 0 h 107"/>
                  <a:gd name="T2" fmla="*/ 50 w 120"/>
                  <a:gd name="T3" fmla="*/ 0 h 107"/>
                  <a:gd name="T4" fmla="*/ 100 w 120"/>
                  <a:gd name="T5" fmla="*/ 41 h 107"/>
                  <a:gd name="T6" fmla="*/ 50 w 120"/>
                  <a:gd name="T7" fmla="*/ 81 h 107"/>
                  <a:gd name="T8" fmla="*/ 42 w 120"/>
                  <a:gd name="T9" fmla="*/ 81 h 107"/>
                  <a:gd name="T10" fmla="*/ 7 w 120"/>
                  <a:gd name="T11" fmla="*/ 93 h 107"/>
                  <a:gd name="T12" fmla="*/ 7 w 120"/>
                  <a:gd name="T13" fmla="*/ 91 h 107"/>
                  <a:gd name="T14" fmla="*/ 19 w 120"/>
                  <a:gd name="T15" fmla="*/ 75 h 107"/>
                  <a:gd name="T16" fmla="*/ 19 w 120"/>
                  <a:gd name="T17" fmla="*/ 72 h 107"/>
                  <a:gd name="T18" fmla="*/ 0 w 120"/>
                  <a:gd name="T19" fmla="*/ 41 h 107"/>
                  <a:gd name="T20" fmla="*/ 50 w 120"/>
                  <a:gd name="T21" fmla="*/ 0 h 107"/>
                  <a:gd name="T22" fmla="*/ 104 w 120"/>
                  <a:gd name="T23" fmla="*/ 91 h 107"/>
                  <a:gd name="T24" fmla="*/ 113 w 120"/>
                  <a:gd name="T25" fmla="*/ 104 h 107"/>
                  <a:gd name="T26" fmla="*/ 113 w 120"/>
                  <a:gd name="T27" fmla="*/ 107 h 107"/>
                  <a:gd name="T28" fmla="*/ 83 w 120"/>
                  <a:gd name="T29" fmla="*/ 96 h 107"/>
                  <a:gd name="T30" fmla="*/ 77 w 120"/>
                  <a:gd name="T31" fmla="*/ 96 h 107"/>
                  <a:gd name="T32" fmla="*/ 50 w 120"/>
                  <a:gd name="T33" fmla="*/ 89 h 107"/>
                  <a:gd name="T34" fmla="*/ 90 w 120"/>
                  <a:gd name="T35" fmla="*/ 75 h 107"/>
                  <a:gd name="T36" fmla="*/ 103 w 120"/>
                  <a:gd name="T37" fmla="*/ 60 h 107"/>
                  <a:gd name="T38" fmla="*/ 108 w 120"/>
                  <a:gd name="T39" fmla="*/ 41 h 107"/>
                  <a:gd name="T40" fmla="*/ 108 w 120"/>
                  <a:gd name="T41" fmla="*/ 37 h 107"/>
                  <a:gd name="T42" fmla="*/ 120 w 120"/>
                  <a:gd name="T43" fmla="*/ 62 h 107"/>
                  <a:gd name="T44" fmla="*/ 104 w 120"/>
                  <a:gd name="T45" fmla="*/ 88 h 107"/>
                  <a:gd name="T46" fmla="*/ 104 w 120"/>
                  <a:gd name="T47" fmla="*/ 9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107">
                    <a:moveTo>
                      <a:pt x="5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78" y="0"/>
                      <a:pt x="100" y="18"/>
                      <a:pt x="100" y="41"/>
                    </a:cubicBezTo>
                    <a:cubicBezTo>
                      <a:pt x="100" y="63"/>
                      <a:pt x="78" y="81"/>
                      <a:pt x="50" y="81"/>
                    </a:cubicBezTo>
                    <a:cubicBezTo>
                      <a:pt x="47" y="81"/>
                      <a:pt x="45" y="81"/>
                      <a:pt x="42" y="81"/>
                    </a:cubicBezTo>
                    <a:cubicBezTo>
                      <a:pt x="32" y="91"/>
                      <a:pt x="19" y="93"/>
                      <a:pt x="7" y="93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14" y="87"/>
                      <a:pt x="19" y="82"/>
                      <a:pt x="19" y="75"/>
                    </a:cubicBezTo>
                    <a:cubicBezTo>
                      <a:pt x="19" y="74"/>
                      <a:pt x="19" y="73"/>
                      <a:pt x="19" y="72"/>
                    </a:cubicBezTo>
                    <a:cubicBezTo>
                      <a:pt x="8" y="65"/>
                      <a:pt x="0" y="53"/>
                      <a:pt x="0" y="41"/>
                    </a:cubicBezTo>
                    <a:cubicBezTo>
                      <a:pt x="0" y="18"/>
                      <a:pt x="23" y="0"/>
                      <a:pt x="50" y="0"/>
                    </a:cubicBezTo>
                    <a:close/>
                    <a:moveTo>
                      <a:pt x="104" y="91"/>
                    </a:moveTo>
                    <a:cubicBezTo>
                      <a:pt x="104" y="97"/>
                      <a:pt x="107" y="102"/>
                      <a:pt x="113" y="104"/>
                    </a:cubicBezTo>
                    <a:cubicBezTo>
                      <a:pt x="113" y="107"/>
                      <a:pt x="113" y="107"/>
                      <a:pt x="113" y="107"/>
                    </a:cubicBezTo>
                    <a:cubicBezTo>
                      <a:pt x="102" y="106"/>
                      <a:pt x="93" y="105"/>
                      <a:pt x="83" y="96"/>
                    </a:cubicBezTo>
                    <a:cubicBezTo>
                      <a:pt x="81" y="96"/>
                      <a:pt x="79" y="96"/>
                      <a:pt x="77" y="96"/>
                    </a:cubicBezTo>
                    <a:cubicBezTo>
                      <a:pt x="67" y="96"/>
                      <a:pt x="58" y="93"/>
                      <a:pt x="50" y="89"/>
                    </a:cubicBezTo>
                    <a:cubicBezTo>
                      <a:pt x="65" y="89"/>
                      <a:pt x="79" y="84"/>
                      <a:pt x="90" y="75"/>
                    </a:cubicBezTo>
                    <a:cubicBezTo>
                      <a:pt x="96" y="71"/>
                      <a:pt x="100" y="66"/>
                      <a:pt x="103" y="60"/>
                    </a:cubicBezTo>
                    <a:cubicBezTo>
                      <a:pt x="106" y="54"/>
                      <a:pt x="108" y="47"/>
                      <a:pt x="108" y="41"/>
                    </a:cubicBezTo>
                    <a:cubicBezTo>
                      <a:pt x="108" y="40"/>
                      <a:pt x="108" y="39"/>
                      <a:pt x="108" y="37"/>
                    </a:cubicBezTo>
                    <a:cubicBezTo>
                      <a:pt x="115" y="44"/>
                      <a:pt x="120" y="52"/>
                      <a:pt x="120" y="62"/>
                    </a:cubicBezTo>
                    <a:cubicBezTo>
                      <a:pt x="120" y="72"/>
                      <a:pt x="114" y="82"/>
                      <a:pt x="104" y="88"/>
                    </a:cubicBezTo>
                    <a:cubicBezTo>
                      <a:pt x="104" y="89"/>
                      <a:pt x="104" y="90"/>
                      <a:pt x="104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5" name="Freeform 131">
                <a:extLst>
                  <a:ext uri="{FF2B5EF4-FFF2-40B4-BE49-F238E27FC236}">
                    <a16:creationId xmlns:a16="http://schemas.microsoft.com/office/drawing/2014/main" id="{394A9484-A533-43A6-84C2-EED763832F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01222" y="1990229"/>
                <a:ext cx="338618" cy="336661"/>
              </a:xfrm>
              <a:custGeom>
                <a:avLst/>
                <a:gdLst>
                  <a:gd name="T0" fmla="*/ 20 w 106"/>
                  <a:gd name="T1" fmla="*/ 53 h 105"/>
                  <a:gd name="T2" fmla="*/ 20 w 106"/>
                  <a:gd name="T3" fmla="*/ 49 h 105"/>
                  <a:gd name="T4" fmla="*/ 1 w 106"/>
                  <a:gd name="T5" fmla="*/ 43 h 105"/>
                  <a:gd name="T6" fmla="*/ 0 w 106"/>
                  <a:gd name="T7" fmla="*/ 53 h 105"/>
                  <a:gd name="T8" fmla="*/ 17 w 106"/>
                  <a:gd name="T9" fmla="*/ 91 h 105"/>
                  <a:gd name="T10" fmla="*/ 29 w 106"/>
                  <a:gd name="T11" fmla="*/ 75 h 105"/>
                  <a:gd name="T12" fmla="*/ 20 w 106"/>
                  <a:gd name="T13" fmla="*/ 53 h 105"/>
                  <a:gd name="T14" fmla="*/ 86 w 106"/>
                  <a:gd name="T15" fmla="*/ 53 h 105"/>
                  <a:gd name="T16" fmla="*/ 77 w 106"/>
                  <a:gd name="T17" fmla="*/ 75 h 105"/>
                  <a:gd name="T18" fmla="*/ 89 w 106"/>
                  <a:gd name="T19" fmla="*/ 91 h 105"/>
                  <a:gd name="T20" fmla="*/ 106 w 106"/>
                  <a:gd name="T21" fmla="*/ 53 h 105"/>
                  <a:gd name="T22" fmla="*/ 105 w 106"/>
                  <a:gd name="T23" fmla="*/ 43 h 105"/>
                  <a:gd name="T24" fmla="*/ 86 w 106"/>
                  <a:gd name="T25" fmla="*/ 49 h 105"/>
                  <a:gd name="T26" fmla="*/ 86 w 106"/>
                  <a:gd name="T27" fmla="*/ 53 h 105"/>
                  <a:gd name="T28" fmla="*/ 59 w 106"/>
                  <a:gd name="T29" fmla="*/ 20 h 105"/>
                  <a:gd name="T30" fmla="*/ 82 w 106"/>
                  <a:gd name="T31" fmla="*/ 36 h 105"/>
                  <a:gd name="T32" fmla="*/ 101 w 106"/>
                  <a:gd name="T33" fmla="*/ 30 h 105"/>
                  <a:gd name="T34" fmla="*/ 59 w 106"/>
                  <a:gd name="T35" fmla="*/ 0 h 105"/>
                  <a:gd name="T36" fmla="*/ 59 w 106"/>
                  <a:gd name="T37" fmla="*/ 20 h 105"/>
                  <a:gd name="T38" fmla="*/ 24 w 106"/>
                  <a:gd name="T39" fmla="*/ 36 h 105"/>
                  <a:gd name="T40" fmla="*/ 46 w 106"/>
                  <a:gd name="T41" fmla="*/ 20 h 105"/>
                  <a:gd name="T42" fmla="*/ 46 w 106"/>
                  <a:gd name="T43" fmla="*/ 0 h 105"/>
                  <a:gd name="T44" fmla="*/ 5 w 106"/>
                  <a:gd name="T45" fmla="*/ 30 h 105"/>
                  <a:gd name="T46" fmla="*/ 24 w 106"/>
                  <a:gd name="T47" fmla="*/ 36 h 105"/>
                  <a:gd name="T48" fmla="*/ 67 w 106"/>
                  <a:gd name="T49" fmla="*/ 83 h 105"/>
                  <a:gd name="T50" fmla="*/ 53 w 106"/>
                  <a:gd name="T51" fmla="*/ 85 h 105"/>
                  <a:gd name="T52" fmla="*/ 39 w 106"/>
                  <a:gd name="T53" fmla="*/ 83 h 105"/>
                  <a:gd name="T54" fmla="*/ 28 w 106"/>
                  <a:gd name="T55" fmla="*/ 99 h 105"/>
                  <a:gd name="T56" fmla="*/ 53 w 106"/>
                  <a:gd name="T57" fmla="*/ 105 h 105"/>
                  <a:gd name="T58" fmla="*/ 78 w 106"/>
                  <a:gd name="T59" fmla="*/ 99 h 105"/>
                  <a:gd name="T60" fmla="*/ 67 w 106"/>
                  <a:gd name="T61" fmla="*/ 8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105">
                    <a:moveTo>
                      <a:pt x="20" y="53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6"/>
                      <a:pt x="0" y="49"/>
                      <a:pt x="0" y="53"/>
                    </a:cubicBezTo>
                    <a:cubicBezTo>
                      <a:pt x="0" y="68"/>
                      <a:pt x="7" y="81"/>
                      <a:pt x="17" y="91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3" y="69"/>
                      <a:pt x="20" y="61"/>
                      <a:pt x="20" y="53"/>
                    </a:cubicBezTo>
                    <a:close/>
                    <a:moveTo>
                      <a:pt x="86" y="53"/>
                    </a:moveTo>
                    <a:cubicBezTo>
                      <a:pt x="86" y="61"/>
                      <a:pt x="83" y="69"/>
                      <a:pt x="77" y="7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9" y="81"/>
                      <a:pt x="106" y="68"/>
                      <a:pt x="106" y="53"/>
                    </a:cubicBezTo>
                    <a:cubicBezTo>
                      <a:pt x="106" y="49"/>
                      <a:pt x="105" y="46"/>
                      <a:pt x="105" y="43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6" y="50"/>
                      <a:pt x="86" y="51"/>
                      <a:pt x="86" y="53"/>
                    </a:cubicBezTo>
                    <a:close/>
                    <a:moveTo>
                      <a:pt x="59" y="20"/>
                    </a:moveTo>
                    <a:cubicBezTo>
                      <a:pt x="69" y="22"/>
                      <a:pt x="77" y="28"/>
                      <a:pt x="82" y="36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93" y="14"/>
                      <a:pt x="78" y="3"/>
                      <a:pt x="59" y="0"/>
                    </a:cubicBezTo>
                    <a:lnTo>
                      <a:pt x="59" y="20"/>
                    </a:lnTo>
                    <a:close/>
                    <a:moveTo>
                      <a:pt x="24" y="36"/>
                    </a:moveTo>
                    <a:cubicBezTo>
                      <a:pt x="29" y="28"/>
                      <a:pt x="37" y="22"/>
                      <a:pt x="46" y="2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28" y="3"/>
                      <a:pt x="13" y="14"/>
                      <a:pt x="5" y="30"/>
                    </a:cubicBezTo>
                    <a:lnTo>
                      <a:pt x="24" y="36"/>
                    </a:lnTo>
                    <a:close/>
                    <a:moveTo>
                      <a:pt x="67" y="83"/>
                    </a:moveTo>
                    <a:cubicBezTo>
                      <a:pt x="62" y="84"/>
                      <a:pt x="58" y="85"/>
                      <a:pt x="53" y="85"/>
                    </a:cubicBezTo>
                    <a:cubicBezTo>
                      <a:pt x="48" y="85"/>
                      <a:pt x="43" y="84"/>
                      <a:pt x="39" y="83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35" y="103"/>
                      <a:pt x="44" y="105"/>
                      <a:pt x="53" y="105"/>
                    </a:cubicBezTo>
                    <a:cubicBezTo>
                      <a:pt x="62" y="105"/>
                      <a:pt x="71" y="103"/>
                      <a:pt x="78" y="99"/>
                    </a:cubicBezTo>
                    <a:lnTo>
                      <a:pt x="67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6" name="Freeform 132">
                <a:extLst>
                  <a:ext uri="{FF2B5EF4-FFF2-40B4-BE49-F238E27FC236}">
                    <a16:creationId xmlns:a16="http://schemas.microsoft.com/office/drawing/2014/main" id="{DA355F8F-1F8D-4CC2-9E32-9D5502F828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2752" y="2397354"/>
                <a:ext cx="317087" cy="334703"/>
              </a:xfrm>
              <a:custGeom>
                <a:avLst/>
                <a:gdLst>
                  <a:gd name="T0" fmla="*/ 75 w 162"/>
                  <a:gd name="T1" fmla="*/ 65 h 171"/>
                  <a:gd name="T2" fmla="*/ 54 w 162"/>
                  <a:gd name="T3" fmla="*/ 86 h 171"/>
                  <a:gd name="T4" fmla="*/ 87 w 162"/>
                  <a:gd name="T5" fmla="*/ 65 h 171"/>
                  <a:gd name="T6" fmla="*/ 108 w 162"/>
                  <a:gd name="T7" fmla="*/ 86 h 171"/>
                  <a:gd name="T8" fmla="*/ 87 w 162"/>
                  <a:gd name="T9" fmla="*/ 65 h 171"/>
                  <a:gd name="T10" fmla="*/ 139 w 162"/>
                  <a:gd name="T11" fmla="*/ 65 h 171"/>
                  <a:gd name="T12" fmla="*/ 118 w 162"/>
                  <a:gd name="T13" fmla="*/ 86 h 171"/>
                  <a:gd name="T14" fmla="*/ 21 w 162"/>
                  <a:gd name="T15" fmla="*/ 129 h 171"/>
                  <a:gd name="T16" fmla="*/ 43 w 162"/>
                  <a:gd name="T17" fmla="*/ 150 h 171"/>
                  <a:gd name="T18" fmla="*/ 21 w 162"/>
                  <a:gd name="T19" fmla="*/ 129 h 171"/>
                  <a:gd name="T20" fmla="*/ 75 w 162"/>
                  <a:gd name="T21" fmla="*/ 129 h 171"/>
                  <a:gd name="T22" fmla="*/ 54 w 162"/>
                  <a:gd name="T23" fmla="*/ 150 h 171"/>
                  <a:gd name="T24" fmla="*/ 87 w 162"/>
                  <a:gd name="T25" fmla="*/ 129 h 171"/>
                  <a:gd name="T26" fmla="*/ 108 w 162"/>
                  <a:gd name="T27" fmla="*/ 150 h 171"/>
                  <a:gd name="T28" fmla="*/ 87 w 162"/>
                  <a:gd name="T29" fmla="*/ 129 h 171"/>
                  <a:gd name="T30" fmla="*/ 75 w 162"/>
                  <a:gd name="T31" fmla="*/ 96 h 171"/>
                  <a:gd name="T32" fmla="*/ 54 w 162"/>
                  <a:gd name="T33" fmla="*/ 117 h 171"/>
                  <a:gd name="T34" fmla="*/ 87 w 162"/>
                  <a:gd name="T35" fmla="*/ 96 h 171"/>
                  <a:gd name="T36" fmla="*/ 108 w 162"/>
                  <a:gd name="T37" fmla="*/ 117 h 171"/>
                  <a:gd name="T38" fmla="*/ 87 w 162"/>
                  <a:gd name="T39" fmla="*/ 96 h 171"/>
                  <a:gd name="T40" fmla="*/ 139 w 162"/>
                  <a:gd name="T41" fmla="*/ 96 h 171"/>
                  <a:gd name="T42" fmla="*/ 118 w 162"/>
                  <a:gd name="T43" fmla="*/ 117 h 171"/>
                  <a:gd name="T44" fmla="*/ 21 w 162"/>
                  <a:gd name="T45" fmla="*/ 96 h 171"/>
                  <a:gd name="T46" fmla="*/ 43 w 162"/>
                  <a:gd name="T47" fmla="*/ 117 h 171"/>
                  <a:gd name="T48" fmla="*/ 21 w 162"/>
                  <a:gd name="T49" fmla="*/ 96 h 171"/>
                  <a:gd name="T50" fmla="*/ 139 w 162"/>
                  <a:gd name="T51" fmla="*/ 11 h 171"/>
                  <a:gd name="T52" fmla="*/ 118 w 162"/>
                  <a:gd name="T53" fmla="*/ 0 h 171"/>
                  <a:gd name="T54" fmla="*/ 43 w 162"/>
                  <a:gd name="T55" fmla="*/ 11 h 171"/>
                  <a:gd name="T56" fmla="*/ 21 w 162"/>
                  <a:gd name="T57" fmla="*/ 0 h 171"/>
                  <a:gd name="T58" fmla="*/ 0 w 162"/>
                  <a:gd name="T59" fmla="*/ 171 h 171"/>
                  <a:gd name="T60" fmla="*/ 162 w 162"/>
                  <a:gd name="T61" fmla="*/ 0 h 171"/>
                  <a:gd name="T62" fmla="*/ 150 w 162"/>
                  <a:gd name="T63" fmla="*/ 161 h 171"/>
                  <a:gd name="T64" fmla="*/ 11 w 162"/>
                  <a:gd name="T65" fmla="*/ 44 h 171"/>
                  <a:gd name="T66" fmla="*/ 150 w 162"/>
                  <a:gd name="T67" fmla="*/ 16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" h="171">
                    <a:moveTo>
                      <a:pt x="54" y="65"/>
                    </a:moveTo>
                    <a:lnTo>
                      <a:pt x="75" y="65"/>
                    </a:lnTo>
                    <a:lnTo>
                      <a:pt x="75" y="86"/>
                    </a:lnTo>
                    <a:lnTo>
                      <a:pt x="54" y="86"/>
                    </a:lnTo>
                    <a:lnTo>
                      <a:pt x="54" y="65"/>
                    </a:lnTo>
                    <a:close/>
                    <a:moveTo>
                      <a:pt x="87" y="65"/>
                    </a:moveTo>
                    <a:lnTo>
                      <a:pt x="108" y="65"/>
                    </a:lnTo>
                    <a:lnTo>
                      <a:pt x="108" y="86"/>
                    </a:lnTo>
                    <a:lnTo>
                      <a:pt x="87" y="86"/>
                    </a:lnTo>
                    <a:lnTo>
                      <a:pt x="87" y="65"/>
                    </a:lnTo>
                    <a:close/>
                    <a:moveTo>
                      <a:pt x="118" y="65"/>
                    </a:moveTo>
                    <a:lnTo>
                      <a:pt x="139" y="65"/>
                    </a:lnTo>
                    <a:lnTo>
                      <a:pt x="139" y="86"/>
                    </a:lnTo>
                    <a:lnTo>
                      <a:pt x="118" y="86"/>
                    </a:lnTo>
                    <a:lnTo>
                      <a:pt x="118" y="65"/>
                    </a:lnTo>
                    <a:close/>
                    <a:moveTo>
                      <a:pt x="21" y="129"/>
                    </a:moveTo>
                    <a:lnTo>
                      <a:pt x="43" y="129"/>
                    </a:lnTo>
                    <a:lnTo>
                      <a:pt x="43" y="150"/>
                    </a:lnTo>
                    <a:lnTo>
                      <a:pt x="21" y="150"/>
                    </a:lnTo>
                    <a:lnTo>
                      <a:pt x="21" y="129"/>
                    </a:lnTo>
                    <a:close/>
                    <a:moveTo>
                      <a:pt x="54" y="129"/>
                    </a:moveTo>
                    <a:lnTo>
                      <a:pt x="75" y="129"/>
                    </a:lnTo>
                    <a:lnTo>
                      <a:pt x="75" y="150"/>
                    </a:lnTo>
                    <a:lnTo>
                      <a:pt x="54" y="150"/>
                    </a:lnTo>
                    <a:lnTo>
                      <a:pt x="54" y="129"/>
                    </a:lnTo>
                    <a:close/>
                    <a:moveTo>
                      <a:pt x="87" y="129"/>
                    </a:moveTo>
                    <a:lnTo>
                      <a:pt x="108" y="129"/>
                    </a:lnTo>
                    <a:lnTo>
                      <a:pt x="108" y="150"/>
                    </a:lnTo>
                    <a:lnTo>
                      <a:pt x="87" y="150"/>
                    </a:lnTo>
                    <a:lnTo>
                      <a:pt x="87" y="129"/>
                    </a:lnTo>
                    <a:close/>
                    <a:moveTo>
                      <a:pt x="54" y="96"/>
                    </a:moveTo>
                    <a:lnTo>
                      <a:pt x="75" y="96"/>
                    </a:lnTo>
                    <a:lnTo>
                      <a:pt x="75" y="117"/>
                    </a:lnTo>
                    <a:lnTo>
                      <a:pt x="54" y="117"/>
                    </a:lnTo>
                    <a:lnTo>
                      <a:pt x="54" y="96"/>
                    </a:lnTo>
                    <a:close/>
                    <a:moveTo>
                      <a:pt x="87" y="96"/>
                    </a:moveTo>
                    <a:lnTo>
                      <a:pt x="108" y="96"/>
                    </a:lnTo>
                    <a:lnTo>
                      <a:pt x="108" y="117"/>
                    </a:lnTo>
                    <a:lnTo>
                      <a:pt x="87" y="117"/>
                    </a:lnTo>
                    <a:lnTo>
                      <a:pt x="87" y="96"/>
                    </a:lnTo>
                    <a:close/>
                    <a:moveTo>
                      <a:pt x="118" y="96"/>
                    </a:moveTo>
                    <a:lnTo>
                      <a:pt x="139" y="96"/>
                    </a:lnTo>
                    <a:lnTo>
                      <a:pt x="139" y="117"/>
                    </a:lnTo>
                    <a:lnTo>
                      <a:pt x="118" y="117"/>
                    </a:lnTo>
                    <a:lnTo>
                      <a:pt x="118" y="96"/>
                    </a:lnTo>
                    <a:close/>
                    <a:moveTo>
                      <a:pt x="21" y="96"/>
                    </a:moveTo>
                    <a:lnTo>
                      <a:pt x="43" y="96"/>
                    </a:lnTo>
                    <a:lnTo>
                      <a:pt x="43" y="117"/>
                    </a:lnTo>
                    <a:lnTo>
                      <a:pt x="21" y="117"/>
                    </a:lnTo>
                    <a:lnTo>
                      <a:pt x="21" y="96"/>
                    </a:lnTo>
                    <a:close/>
                    <a:moveTo>
                      <a:pt x="139" y="0"/>
                    </a:moveTo>
                    <a:lnTo>
                      <a:pt x="139" y="11"/>
                    </a:lnTo>
                    <a:lnTo>
                      <a:pt x="118" y="11"/>
                    </a:lnTo>
                    <a:lnTo>
                      <a:pt x="118" y="0"/>
                    </a:lnTo>
                    <a:lnTo>
                      <a:pt x="43" y="0"/>
                    </a:lnTo>
                    <a:lnTo>
                      <a:pt x="43" y="11"/>
                    </a:lnTo>
                    <a:lnTo>
                      <a:pt x="21" y="11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171"/>
                    </a:lnTo>
                    <a:lnTo>
                      <a:pt x="162" y="171"/>
                    </a:lnTo>
                    <a:lnTo>
                      <a:pt x="162" y="0"/>
                    </a:lnTo>
                    <a:lnTo>
                      <a:pt x="139" y="0"/>
                    </a:lnTo>
                    <a:close/>
                    <a:moveTo>
                      <a:pt x="150" y="161"/>
                    </a:moveTo>
                    <a:lnTo>
                      <a:pt x="11" y="161"/>
                    </a:lnTo>
                    <a:lnTo>
                      <a:pt x="11" y="44"/>
                    </a:lnTo>
                    <a:lnTo>
                      <a:pt x="150" y="44"/>
                    </a:lnTo>
                    <a:lnTo>
                      <a:pt x="150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7" name="Freeform 133">
                <a:extLst>
                  <a:ext uri="{FF2B5EF4-FFF2-40B4-BE49-F238E27FC236}">
                    <a16:creationId xmlns:a16="http://schemas.microsoft.com/office/drawing/2014/main" id="{364BC37D-5253-4983-8939-9B0D336922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25786" y="3945601"/>
                <a:ext cx="268155" cy="268153"/>
              </a:xfrm>
              <a:custGeom>
                <a:avLst/>
                <a:gdLst>
                  <a:gd name="T0" fmla="*/ 42 w 84"/>
                  <a:gd name="T1" fmla="*/ 0 h 84"/>
                  <a:gd name="T2" fmla="*/ 0 w 84"/>
                  <a:gd name="T3" fmla="*/ 42 h 84"/>
                  <a:gd name="T4" fmla="*/ 42 w 84"/>
                  <a:gd name="T5" fmla="*/ 84 h 84"/>
                  <a:gd name="T6" fmla="*/ 84 w 84"/>
                  <a:gd name="T7" fmla="*/ 42 h 84"/>
                  <a:gd name="T8" fmla="*/ 42 w 84"/>
                  <a:gd name="T9" fmla="*/ 0 h 84"/>
                  <a:gd name="T10" fmla="*/ 42 w 84"/>
                  <a:gd name="T11" fmla="*/ 76 h 84"/>
                  <a:gd name="T12" fmla="*/ 8 w 84"/>
                  <a:gd name="T13" fmla="*/ 42 h 84"/>
                  <a:gd name="T14" fmla="*/ 42 w 84"/>
                  <a:gd name="T15" fmla="*/ 8 h 84"/>
                  <a:gd name="T16" fmla="*/ 76 w 84"/>
                  <a:gd name="T17" fmla="*/ 42 h 84"/>
                  <a:gd name="T18" fmla="*/ 42 w 84"/>
                  <a:gd name="T19" fmla="*/ 76 h 84"/>
                  <a:gd name="T20" fmla="*/ 26 w 84"/>
                  <a:gd name="T21" fmla="*/ 26 h 84"/>
                  <a:gd name="T22" fmla="*/ 58 w 84"/>
                  <a:gd name="T23" fmla="*/ 26 h 84"/>
                  <a:gd name="T24" fmla="*/ 58 w 84"/>
                  <a:gd name="T25" fmla="*/ 58 h 84"/>
                  <a:gd name="T26" fmla="*/ 26 w 84"/>
                  <a:gd name="T27" fmla="*/ 58 h 84"/>
                  <a:gd name="T28" fmla="*/ 26 w 84"/>
                  <a:gd name="T29" fmla="*/ 2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4"/>
                      <a:pt x="42" y="84"/>
                    </a:cubicBezTo>
                    <a:cubicBezTo>
                      <a:pt x="65" y="84"/>
                      <a:pt x="84" y="65"/>
                      <a:pt x="84" y="42"/>
                    </a:cubicBezTo>
                    <a:cubicBezTo>
                      <a:pt x="84" y="19"/>
                      <a:pt x="65" y="0"/>
                      <a:pt x="42" y="0"/>
                    </a:cubicBezTo>
                    <a:close/>
                    <a:moveTo>
                      <a:pt x="42" y="76"/>
                    </a:moveTo>
                    <a:cubicBezTo>
                      <a:pt x="23" y="76"/>
                      <a:pt x="8" y="61"/>
                      <a:pt x="8" y="42"/>
                    </a:cubicBezTo>
                    <a:cubicBezTo>
                      <a:pt x="8" y="23"/>
                      <a:pt x="23" y="8"/>
                      <a:pt x="42" y="8"/>
                    </a:cubicBezTo>
                    <a:cubicBezTo>
                      <a:pt x="61" y="8"/>
                      <a:pt x="76" y="23"/>
                      <a:pt x="76" y="42"/>
                    </a:cubicBezTo>
                    <a:cubicBezTo>
                      <a:pt x="76" y="61"/>
                      <a:pt x="61" y="76"/>
                      <a:pt x="42" y="76"/>
                    </a:cubicBezTo>
                    <a:close/>
                    <a:moveTo>
                      <a:pt x="26" y="26"/>
                    </a:move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26" y="58"/>
                      <a:pt x="26" y="58"/>
                      <a:pt x="26" y="58"/>
                    </a:cubicBez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8" name="Freeform 134">
                <a:extLst>
                  <a:ext uri="{FF2B5EF4-FFF2-40B4-BE49-F238E27FC236}">
                    <a16:creationId xmlns:a16="http://schemas.microsoft.com/office/drawing/2014/main" id="{3366C21D-8626-480D-9CA6-AE51BDAAE4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34320" y="3906455"/>
                <a:ext cx="467802" cy="467801"/>
              </a:xfrm>
              <a:custGeom>
                <a:avLst/>
                <a:gdLst>
                  <a:gd name="T0" fmla="*/ 140 w 146"/>
                  <a:gd name="T1" fmla="*/ 123 h 146"/>
                  <a:gd name="T2" fmla="*/ 106 w 146"/>
                  <a:gd name="T3" fmla="*/ 94 h 146"/>
                  <a:gd name="T4" fmla="*/ 96 w 146"/>
                  <a:gd name="T5" fmla="*/ 89 h 146"/>
                  <a:gd name="T6" fmla="*/ 109 w 146"/>
                  <a:gd name="T7" fmla="*/ 54 h 146"/>
                  <a:gd name="T8" fmla="*/ 54 w 146"/>
                  <a:gd name="T9" fmla="*/ 0 h 146"/>
                  <a:gd name="T10" fmla="*/ 0 w 146"/>
                  <a:gd name="T11" fmla="*/ 54 h 146"/>
                  <a:gd name="T12" fmla="*/ 54 w 146"/>
                  <a:gd name="T13" fmla="*/ 108 h 146"/>
                  <a:gd name="T14" fmla="*/ 90 w 146"/>
                  <a:gd name="T15" fmla="*/ 95 h 146"/>
                  <a:gd name="T16" fmla="*/ 94 w 146"/>
                  <a:gd name="T17" fmla="*/ 106 h 146"/>
                  <a:gd name="T18" fmla="*/ 123 w 146"/>
                  <a:gd name="T19" fmla="*/ 140 h 146"/>
                  <a:gd name="T20" fmla="*/ 141 w 146"/>
                  <a:gd name="T21" fmla="*/ 141 h 146"/>
                  <a:gd name="T22" fmla="*/ 140 w 146"/>
                  <a:gd name="T23" fmla="*/ 123 h 146"/>
                  <a:gd name="T24" fmla="*/ 54 w 146"/>
                  <a:gd name="T25" fmla="*/ 90 h 146"/>
                  <a:gd name="T26" fmla="*/ 18 w 146"/>
                  <a:gd name="T27" fmla="*/ 54 h 146"/>
                  <a:gd name="T28" fmla="*/ 54 w 146"/>
                  <a:gd name="T29" fmla="*/ 18 h 146"/>
                  <a:gd name="T30" fmla="*/ 91 w 146"/>
                  <a:gd name="T31" fmla="*/ 54 h 146"/>
                  <a:gd name="T32" fmla="*/ 54 w 146"/>
                  <a:gd name="T33" fmla="*/ 90 h 146"/>
                  <a:gd name="T34" fmla="*/ 63 w 146"/>
                  <a:gd name="T35" fmla="*/ 27 h 146"/>
                  <a:gd name="T36" fmla="*/ 45 w 146"/>
                  <a:gd name="T37" fmla="*/ 27 h 146"/>
                  <a:gd name="T38" fmla="*/ 45 w 146"/>
                  <a:gd name="T39" fmla="*/ 45 h 146"/>
                  <a:gd name="T40" fmla="*/ 27 w 146"/>
                  <a:gd name="T41" fmla="*/ 45 h 146"/>
                  <a:gd name="T42" fmla="*/ 27 w 146"/>
                  <a:gd name="T43" fmla="*/ 63 h 146"/>
                  <a:gd name="T44" fmla="*/ 45 w 146"/>
                  <a:gd name="T45" fmla="*/ 63 h 146"/>
                  <a:gd name="T46" fmla="*/ 45 w 146"/>
                  <a:gd name="T47" fmla="*/ 81 h 146"/>
                  <a:gd name="T48" fmla="*/ 63 w 146"/>
                  <a:gd name="T49" fmla="*/ 81 h 146"/>
                  <a:gd name="T50" fmla="*/ 63 w 146"/>
                  <a:gd name="T51" fmla="*/ 63 h 146"/>
                  <a:gd name="T52" fmla="*/ 81 w 146"/>
                  <a:gd name="T53" fmla="*/ 63 h 146"/>
                  <a:gd name="T54" fmla="*/ 81 w 146"/>
                  <a:gd name="T55" fmla="*/ 45 h 146"/>
                  <a:gd name="T56" fmla="*/ 63 w 146"/>
                  <a:gd name="T57" fmla="*/ 45 h 146"/>
                  <a:gd name="T58" fmla="*/ 63 w 146"/>
                  <a:gd name="T59" fmla="*/ 2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6" h="146">
                    <a:moveTo>
                      <a:pt x="140" y="123"/>
                    </a:moveTo>
                    <a:cubicBezTo>
                      <a:pt x="106" y="94"/>
                      <a:pt x="106" y="94"/>
                      <a:pt x="106" y="94"/>
                    </a:cubicBezTo>
                    <a:cubicBezTo>
                      <a:pt x="103" y="91"/>
                      <a:pt x="99" y="89"/>
                      <a:pt x="96" y="89"/>
                    </a:cubicBezTo>
                    <a:cubicBezTo>
                      <a:pt x="104" y="80"/>
                      <a:pt x="109" y="67"/>
                      <a:pt x="109" y="54"/>
                    </a:cubicBezTo>
                    <a:cubicBezTo>
                      <a:pt x="109" y="24"/>
                      <a:pt x="84" y="0"/>
                      <a:pt x="54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84"/>
                      <a:pt x="24" y="108"/>
                      <a:pt x="54" y="108"/>
                    </a:cubicBezTo>
                    <a:cubicBezTo>
                      <a:pt x="68" y="108"/>
                      <a:pt x="80" y="103"/>
                      <a:pt x="90" y="95"/>
                    </a:cubicBezTo>
                    <a:cubicBezTo>
                      <a:pt x="89" y="98"/>
                      <a:pt x="91" y="102"/>
                      <a:pt x="94" y="106"/>
                    </a:cubicBezTo>
                    <a:cubicBezTo>
                      <a:pt x="123" y="140"/>
                      <a:pt x="123" y="140"/>
                      <a:pt x="123" y="140"/>
                    </a:cubicBezTo>
                    <a:cubicBezTo>
                      <a:pt x="128" y="146"/>
                      <a:pt x="136" y="146"/>
                      <a:pt x="141" y="141"/>
                    </a:cubicBezTo>
                    <a:cubicBezTo>
                      <a:pt x="146" y="136"/>
                      <a:pt x="146" y="128"/>
                      <a:pt x="140" y="123"/>
                    </a:cubicBezTo>
                    <a:close/>
                    <a:moveTo>
                      <a:pt x="54" y="90"/>
                    </a:moveTo>
                    <a:cubicBezTo>
                      <a:pt x="34" y="90"/>
                      <a:pt x="18" y="74"/>
                      <a:pt x="18" y="54"/>
                    </a:cubicBezTo>
                    <a:cubicBezTo>
                      <a:pt x="18" y="34"/>
                      <a:pt x="34" y="18"/>
                      <a:pt x="54" y="18"/>
                    </a:cubicBezTo>
                    <a:cubicBezTo>
                      <a:pt x="74" y="18"/>
                      <a:pt x="91" y="34"/>
                      <a:pt x="91" y="54"/>
                    </a:cubicBezTo>
                    <a:cubicBezTo>
                      <a:pt x="91" y="74"/>
                      <a:pt x="74" y="90"/>
                      <a:pt x="54" y="90"/>
                    </a:cubicBezTo>
                    <a:close/>
                    <a:moveTo>
                      <a:pt x="63" y="27"/>
                    </a:move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63" y="45"/>
                      <a:pt x="63" y="45"/>
                      <a:pt x="63" y="45"/>
                    </a:cubicBezTo>
                    <a:lnTo>
                      <a:pt x="6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9" name="Freeform 135">
                <a:extLst>
                  <a:ext uri="{FF2B5EF4-FFF2-40B4-BE49-F238E27FC236}">
                    <a16:creationId xmlns:a16="http://schemas.microsoft.com/office/drawing/2014/main" id="{904CAAA6-9E08-4A90-B187-8B1BF6FD53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48921" y="4744191"/>
                <a:ext cx="272069" cy="275983"/>
              </a:xfrm>
              <a:custGeom>
                <a:avLst/>
                <a:gdLst>
                  <a:gd name="T0" fmla="*/ 16 w 85"/>
                  <a:gd name="T1" fmla="*/ 49 h 86"/>
                  <a:gd name="T2" fmla="*/ 16 w 85"/>
                  <a:gd name="T3" fmla="*/ 86 h 86"/>
                  <a:gd name="T4" fmla="*/ 18 w 85"/>
                  <a:gd name="T5" fmla="*/ 86 h 86"/>
                  <a:gd name="T6" fmla="*/ 21 w 85"/>
                  <a:gd name="T7" fmla="*/ 86 h 86"/>
                  <a:gd name="T8" fmla="*/ 21 w 85"/>
                  <a:gd name="T9" fmla="*/ 49 h 86"/>
                  <a:gd name="T10" fmla="*/ 18 w 85"/>
                  <a:gd name="T11" fmla="*/ 49 h 86"/>
                  <a:gd name="T12" fmla="*/ 16 w 85"/>
                  <a:gd name="T13" fmla="*/ 49 h 86"/>
                  <a:gd name="T14" fmla="*/ 64 w 85"/>
                  <a:gd name="T15" fmla="*/ 49 h 86"/>
                  <a:gd name="T16" fmla="*/ 64 w 85"/>
                  <a:gd name="T17" fmla="*/ 86 h 86"/>
                  <a:gd name="T18" fmla="*/ 67 w 85"/>
                  <a:gd name="T19" fmla="*/ 86 h 86"/>
                  <a:gd name="T20" fmla="*/ 69 w 85"/>
                  <a:gd name="T21" fmla="*/ 86 h 86"/>
                  <a:gd name="T22" fmla="*/ 69 w 85"/>
                  <a:gd name="T23" fmla="*/ 49 h 86"/>
                  <a:gd name="T24" fmla="*/ 67 w 85"/>
                  <a:gd name="T25" fmla="*/ 49 h 86"/>
                  <a:gd name="T26" fmla="*/ 64 w 85"/>
                  <a:gd name="T27" fmla="*/ 49 h 86"/>
                  <a:gd name="T28" fmla="*/ 85 w 85"/>
                  <a:gd name="T29" fmla="*/ 43 h 86"/>
                  <a:gd name="T30" fmla="*/ 42 w 85"/>
                  <a:gd name="T31" fmla="*/ 0 h 86"/>
                  <a:gd name="T32" fmla="*/ 0 w 85"/>
                  <a:gd name="T33" fmla="*/ 43 h 86"/>
                  <a:gd name="T34" fmla="*/ 2 w 85"/>
                  <a:gd name="T35" fmla="*/ 58 h 86"/>
                  <a:gd name="T36" fmla="*/ 0 w 85"/>
                  <a:gd name="T37" fmla="*/ 67 h 86"/>
                  <a:gd name="T38" fmla="*/ 10 w 85"/>
                  <a:gd name="T39" fmla="*/ 84 h 86"/>
                  <a:gd name="T40" fmla="*/ 10 w 85"/>
                  <a:gd name="T41" fmla="*/ 51 h 86"/>
                  <a:gd name="T42" fmla="*/ 6 w 85"/>
                  <a:gd name="T43" fmla="*/ 54 h 86"/>
                  <a:gd name="T44" fmla="*/ 5 w 85"/>
                  <a:gd name="T45" fmla="*/ 46 h 86"/>
                  <a:gd name="T46" fmla="*/ 42 w 85"/>
                  <a:gd name="T47" fmla="*/ 8 h 86"/>
                  <a:gd name="T48" fmla="*/ 80 w 85"/>
                  <a:gd name="T49" fmla="*/ 46 h 86"/>
                  <a:gd name="T50" fmla="*/ 79 w 85"/>
                  <a:gd name="T51" fmla="*/ 54 h 86"/>
                  <a:gd name="T52" fmla="*/ 75 w 85"/>
                  <a:gd name="T53" fmla="*/ 51 h 86"/>
                  <a:gd name="T54" fmla="*/ 75 w 85"/>
                  <a:gd name="T55" fmla="*/ 84 h 86"/>
                  <a:gd name="T56" fmla="*/ 85 w 85"/>
                  <a:gd name="T57" fmla="*/ 67 h 86"/>
                  <a:gd name="T58" fmla="*/ 83 w 85"/>
                  <a:gd name="T59" fmla="*/ 58 h 86"/>
                  <a:gd name="T60" fmla="*/ 85 w 85"/>
                  <a:gd name="T61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5" h="86">
                    <a:moveTo>
                      <a:pt x="16" y="49"/>
                    </a:moveTo>
                    <a:cubicBezTo>
                      <a:pt x="16" y="86"/>
                      <a:pt x="16" y="86"/>
                      <a:pt x="16" y="86"/>
                    </a:cubicBezTo>
                    <a:cubicBezTo>
                      <a:pt x="17" y="86"/>
                      <a:pt x="17" y="86"/>
                      <a:pt x="18" y="86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7" y="49"/>
                      <a:pt x="17" y="49"/>
                      <a:pt x="16" y="49"/>
                    </a:cubicBezTo>
                    <a:close/>
                    <a:moveTo>
                      <a:pt x="64" y="49"/>
                    </a:moveTo>
                    <a:cubicBezTo>
                      <a:pt x="64" y="86"/>
                      <a:pt x="64" y="86"/>
                      <a:pt x="64" y="8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8" y="86"/>
                      <a:pt x="68" y="86"/>
                      <a:pt x="69" y="86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49"/>
                      <a:pt x="68" y="49"/>
                      <a:pt x="67" y="49"/>
                    </a:cubicBezTo>
                    <a:lnTo>
                      <a:pt x="64" y="49"/>
                    </a:lnTo>
                    <a:close/>
                    <a:moveTo>
                      <a:pt x="85" y="43"/>
                    </a:moveTo>
                    <a:cubicBezTo>
                      <a:pt x="85" y="20"/>
                      <a:pt x="66" y="0"/>
                      <a:pt x="42" y="0"/>
                    </a:cubicBezTo>
                    <a:cubicBezTo>
                      <a:pt x="19" y="0"/>
                      <a:pt x="0" y="20"/>
                      <a:pt x="0" y="43"/>
                    </a:cubicBezTo>
                    <a:cubicBezTo>
                      <a:pt x="0" y="48"/>
                      <a:pt x="0" y="53"/>
                      <a:pt x="2" y="58"/>
                    </a:cubicBezTo>
                    <a:cubicBezTo>
                      <a:pt x="0" y="61"/>
                      <a:pt x="0" y="64"/>
                      <a:pt x="0" y="67"/>
                    </a:cubicBezTo>
                    <a:cubicBezTo>
                      <a:pt x="0" y="75"/>
                      <a:pt x="4" y="81"/>
                      <a:pt x="10" y="84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51"/>
                      <a:pt x="7" y="52"/>
                      <a:pt x="6" y="54"/>
                    </a:cubicBezTo>
                    <a:cubicBezTo>
                      <a:pt x="5" y="51"/>
                      <a:pt x="5" y="49"/>
                      <a:pt x="5" y="46"/>
                    </a:cubicBezTo>
                    <a:cubicBezTo>
                      <a:pt x="5" y="25"/>
                      <a:pt x="22" y="8"/>
                      <a:pt x="42" y="8"/>
                    </a:cubicBezTo>
                    <a:cubicBezTo>
                      <a:pt x="63" y="8"/>
                      <a:pt x="80" y="25"/>
                      <a:pt x="80" y="46"/>
                    </a:cubicBezTo>
                    <a:cubicBezTo>
                      <a:pt x="80" y="49"/>
                      <a:pt x="80" y="51"/>
                      <a:pt x="79" y="54"/>
                    </a:cubicBezTo>
                    <a:cubicBezTo>
                      <a:pt x="78" y="52"/>
                      <a:pt x="76" y="51"/>
                      <a:pt x="75" y="51"/>
                    </a:cubicBezTo>
                    <a:cubicBezTo>
                      <a:pt x="75" y="84"/>
                      <a:pt x="75" y="84"/>
                      <a:pt x="75" y="84"/>
                    </a:cubicBezTo>
                    <a:cubicBezTo>
                      <a:pt x="81" y="81"/>
                      <a:pt x="85" y="75"/>
                      <a:pt x="85" y="67"/>
                    </a:cubicBezTo>
                    <a:cubicBezTo>
                      <a:pt x="85" y="64"/>
                      <a:pt x="84" y="61"/>
                      <a:pt x="83" y="58"/>
                    </a:cubicBezTo>
                    <a:cubicBezTo>
                      <a:pt x="85" y="53"/>
                      <a:pt x="85" y="48"/>
                      <a:pt x="85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0" name="Freeform 136">
                <a:extLst>
                  <a:ext uri="{FF2B5EF4-FFF2-40B4-BE49-F238E27FC236}">
                    <a16:creationId xmlns:a16="http://schemas.microsoft.com/office/drawing/2014/main" id="{B1B11A1E-C1A8-4CDA-BE64-967B7CA65B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35925" y="4409487"/>
                <a:ext cx="332746" cy="330788"/>
              </a:xfrm>
              <a:custGeom>
                <a:avLst/>
                <a:gdLst>
                  <a:gd name="T0" fmla="*/ 52 w 104"/>
                  <a:gd name="T1" fmla="*/ 0 h 104"/>
                  <a:gd name="T2" fmla="*/ 0 w 104"/>
                  <a:gd name="T3" fmla="*/ 52 h 104"/>
                  <a:gd name="T4" fmla="*/ 52 w 104"/>
                  <a:gd name="T5" fmla="*/ 104 h 104"/>
                  <a:gd name="T6" fmla="*/ 104 w 104"/>
                  <a:gd name="T7" fmla="*/ 52 h 104"/>
                  <a:gd name="T8" fmla="*/ 52 w 104"/>
                  <a:gd name="T9" fmla="*/ 0 h 104"/>
                  <a:gd name="T10" fmla="*/ 32 w 104"/>
                  <a:gd name="T11" fmla="*/ 52 h 104"/>
                  <a:gd name="T12" fmla="*/ 52 w 104"/>
                  <a:gd name="T13" fmla="*/ 32 h 104"/>
                  <a:gd name="T14" fmla="*/ 72 w 104"/>
                  <a:gd name="T15" fmla="*/ 52 h 104"/>
                  <a:gd name="T16" fmla="*/ 52 w 104"/>
                  <a:gd name="T17" fmla="*/ 71 h 104"/>
                  <a:gd name="T18" fmla="*/ 32 w 104"/>
                  <a:gd name="T19" fmla="*/ 52 h 104"/>
                  <a:gd name="T20" fmla="*/ 94 w 104"/>
                  <a:gd name="T21" fmla="*/ 69 h 104"/>
                  <a:gd name="T22" fmla="*/ 94 w 104"/>
                  <a:gd name="T23" fmla="*/ 69 h 104"/>
                  <a:gd name="T24" fmla="*/ 76 w 104"/>
                  <a:gd name="T25" fmla="*/ 62 h 104"/>
                  <a:gd name="T26" fmla="*/ 78 w 104"/>
                  <a:gd name="T27" fmla="*/ 52 h 104"/>
                  <a:gd name="T28" fmla="*/ 76 w 104"/>
                  <a:gd name="T29" fmla="*/ 42 h 104"/>
                  <a:gd name="T30" fmla="*/ 89 w 104"/>
                  <a:gd name="T31" fmla="*/ 37 h 104"/>
                  <a:gd name="T32" fmla="*/ 94 w 104"/>
                  <a:gd name="T33" fmla="*/ 34 h 104"/>
                  <a:gd name="T34" fmla="*/ 98 w 104"/>
                  <a:gd name="T35" fmla="*/ 52 h 104"/>
                  <a:gd name="T36" fmla="*/ 94 w 104"/>
                  <a:gd name="T37" fmla="*/ 69 h 104"/>
                  <a:gd name="T38" fmla="*/ 69 w 104"/>
                  <a:gd name="T39" fmla="*/ 10 h 104"/>
                  <a:gd name="T40" fmla="*/ 69 w 104"/>
                  <a:gd name="T41" fmla="*/ 10 h 104"/>
                  <a:gd name="T42" fmla="*/ 69 w 104"/>
                  <a:gd name="T43" fmla="*/ 10 h 104"/>
                  <a:gd name="T44" fmla="*/ 62 w 104"/>
                  <a:gd name="T45" fmla="*/ 28 h 104"/>
                  <a:gd name="T46" fmla="*/ 52 w 104"/>
                  <a:gd name="T47" fmla="*/ 26 h 104"/>
                  <a:gd name="T48" fmla="*/ 42 w 104"/>
                  <a:gd name="T49" fmla="*/ 28 h 104"/>
                  <a:gd name="T50" fmla="*/ 38 w 104"/>
                  <a:gd name="T51" fmla="*/ 19 h 104"/>
                  <a:gd name="T52" fmla="*/ 35 w 104"/>
                  <a:gd name="T53" fmla="*/ 10 h 104"/>
                  <a:gd name="T54" fmla="*/ 52 w 104"/>
                  <a:gd name="T55" fmla="*/ 6 h 104"/>
                  <a:gd name="T56" fmla="*/ 69 w 104"/>
                  <a:gd name="T57" fmla="*/ 10 h 104"/>
                  <a:gd name="T58" fmla="*/ 10 w 104"/>
                  <a:gd name="T59" fmla="*/ 34 h 104"/>
                  <a:gd name="T60" fmla="*/ 19 w 104"/>
                  <a:gd name="T61" fmla="*/ 38 h 104"/>
                  <a:gd name="T62" fmla="*/ 28 w 104"/>
                  <a:gd name="T63" fmla="*/ 42 h 104"/>
                  <a:gd name="T64" fmla="*/ 26 w 104"/>
                  <a:gd name="T65" fmla="*/ 52 h 104"/>
                  <a:gd name="T66" fmla="*/ 28 w 104"/>
                  <a:gd name="T67" fmla="*/ 62 h 104"/>
                  <a:gd name="T68" fmla="*/ 10 w 104"/>
                  <a:gd name="T69" fmla="*/ 69 h 104"/>
                  <a:gd name="T70" fmla="*/ 6 w 104"/>
                  <a:gd name="T71" fmla="*/ 52 h 104"/>
                  <a:gd name="T72" fmla="*/ 10 w 104"/>
                  <a:gd name="T73" fmla="*/ 34 h 104"/>
                  <a:gd name="T74" fmla="*/ 35 w 104"/>
                  <a:gd name="T75" fmla="*/ 94 h 104"/>
                  <a:gd name="T76" fmla="*/ 37 w 104"/>
                  <a:gd name="T77" fmla="*/ 88 h 104"/>
                  <a:gd name="T78" fmla="*/ 42 w 104"/>
                  <a:gd name="T79" fmla="*/ 76 h 104"/>
                  <a:gd name="T80" fmla="*/ 52 w 104"/>
                  <a:gd name="T81" fmla="*/ 78 h 104"/>
                  <a:gd name="T82" fmla="*/ 62 w 104"/>
                  <a:gd name="T83" fmla="*/ 76 h 104"/>
                  <a:gd name="T84" fmla="*/ 69 w 104"/>
                  <a:gd name="T85" fmla="*/ 94 h 104"/>
                  <a:gd name="T86" fmla="*/ 69 w 104"/>
                  <a:gd name="T87" fmla="*/ 94 h 104"/>
                  <a:gd name="T88" fmla="*/ 69 w 104"/>
                  <a:gd name="T89" fmla="*/ 94 h 104"/>
                  <a:gd name="T90" fmla="*/ 52 w 104"/>
                  <a:gd name="T91" fmla="*/ 97 h 104"/>
                  <a:gd name="T92" fmla="*/ 35 w 104"/>
                  <a:gd name="T93" fmla="*/ 9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4" h="104">
                    <a:moveTo>
                      <a:pt x="52" y="0"/>
                    </a:moveTo>
                    <a:cubicBezTo>
                      <a:pt x="23" y="0"/>
                      <a:pt x="0" y="23"/>
                      <a:pt x="0" y="52"/>
                    </a:cubicBezTo>
                    <a:cubicBezTo>
                      <a:pt x="0" y="81"/>
                      <a:pt x="23" y="104"/>
                      <a:pt x="52" y="104"/>
                    </a:cubicBezTo>
                    <a:cubicBezTo>
                      <a:pt x="81" y="104"/>
                      <a:pt x="104" y="81"/>
                      <a:pt x="104" y="52"/>
                    </a:cubicBezTo>
                    <a:cubicBezTo>
                      <a:pt x="104" y="23"/>
                      <a:pt x="81" y="0"/>
                      <a:pt x="52" y="0"/>
                    </a:cubicBezTo>
                    <a:close/>
                    <a:moveTo>
                      <a:pt x="32" y="52"/>
                    </a:moveTo>
                    <a:cubicBezTo>
                      <a:pt x="32" y="41"/>
                      <a:pt x="41" y="32"/>
                      <a:pt x="52" y="32"/>
                    </a:cubicBezTo>
                    <a:cubicBezTo>
                      <a:pt x="63" y="32"/>
                      <a:pt x="72" y="41"/>
                      <a:pt x="72" y="52"/>
                    </a:cubicBezTo>
                    <a:cubicBezTo>
                      <a:pt x="72" y="63"/>
                      <a:pt x="63" y="71"/>
                      <a:pt x="52" y="71"/>
                    </a:cubicBezTo>
                    <a:cubicBezTo>
                      <a:pt x="41" y="71"/>
                      <a:pt x="32" y="63"/>
                      <a:pt x="32" y="52"/>
                    </a:cubicBezTo>
                    <a:close/>
                    <a:moveTo>
                      <a:pt x="94" y="69"/>
                    </a:moveTo>
                    <a:cubicBezTo>
                      <a:pt x="94" y="69"/>
                      <a:pt x="94" y="69"/>
                      <a:pt x="94" y="69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7" y="59"/>
                      <a:pt x="78" y="55"/>
                      <a:pt x="78" y="52"/>
                    </a:cubicBezTo>
                    <a:cubicBezTo>
                      <a:pt x="78" y="48"/>
                      <a:pt x="77" y="45"/>
                      <a:pt x="76" y="4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6" y="40"/>
                      <a:pt x="98" y="46"/>
                      <a:pt x="98" y="52"/>
                    </a:cubicBezTo>
                    <a:cubicBezTo>
                      <a:pt x="98" y="58"/>
                      <a:pt x="96" y="64"/>
                      <a:pt x="94" y="69"/>
                    </a:cubicBezTo>
                    <a:close/>
                    <a:moveTo>
                      <a:pt x="69" y="10"/>
                    </a:move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59" y="26"/>
                      <a:pt x="56" y="26"/>
                      <a:pt x="52" y="26"/>
                    </a:cubicBezTo>
                    <a:cubicBezTo>
                      <a:pt x="48" y="26"/>
                      <a:pt x="45" y="26"/>
                      <a:pt x="42" y="28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40" y="7"/>
                      <a:pt x="46" y="6"/>
                      <a:pt x="52" y="6"/>
                    </a:cubicBezTo>
                    <a:cubicBezTo>
                      <a:pt x="58" y="6"/>
                      <a:pt x="64" y="7"/>
                      <a:pt x="69" y="10"/>
                    </a:cubicBezTo>
                    <a:close/>
                    <a:moveTo>
                      <a:pt x="10" y="34"/>
                    </a:moveTo>
                    <a:cubicBezTo>
                      <a:pt x="19" y="38"/>
                      <a:pt x="19" y="38"/>
                      <a:pt x="19" y="38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7" y="45"/>
                      <a:pt x="26" y="48"/>
                      <a:pt x="26" y="52"/>
                    </a:cubicBezTo>
                    <a:cubicBezTo>
                      <a:pt x="26" y="55"/>
                      <a:pt x="27" y="59"/>
                      <a:pt x="28" y="62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8" y="64"/>
                      <a:pt x="6" y="58"/>
                      <a:pt x="6" y="52"/>
                    </a:cubicBezTo>
                    <a:cubicBezTo>
                      <a:pt x="6" y="46"/>
                      <a:pt x="8" y="40"/>
                      <a:pt x="10" y="34"/>
                    </a:cubicBezTo>
                    <a:close/>
                    <a:moveTo>
                      <a:pt x="35" y="94"/>
                    </a:moveTo>
                    <a:cubicBezTo>
                      <a:pt x="37" y="88"/>
                      <a:pt x="37" y="88"/>
                      <a:pt x="37" y="88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5" y="77"/>
                      <a:pt x="48" y="78"/>
                      <a:pt x="52" y="78"/>
                    </a:cubicBezTo>
                    <a:cubicBezTo>
                      <a:pt x="56" y="78"/>
                      <a:pt x="59" y="77"/>
                      <a:pt x="62" y="76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4" y="96"/>
                      <a:pt x="58" y="97"/>
                      <a:pt x="52" y="97"/>
                    </a:cubicBezTo>
                    <a:cubicBezTo>
                      <a:pt x="46" y="97"/>
                      <a:pt x="40" y="96"/>
                      <a:pt x="35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1" name="Freeform 137">
                <a:extLst>
                  <a:ext uri="{FF2B5EF4-FFF2-40B4-BE49-F238E27FC236}">
                    <a16:creationId xmlns:a16="http://schemas.microsoft.com/office/drawing/2014/main" id="{D1192EBC-6234-4CC7-B996-39D1276F2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5749" y="4810740"/>
                <a:ext cx="383636" cy="387551"/>
              </a:xfrm>
              <a:custGeom>
                <a:avLst/>
                <a:gdLst>
                  <a:gd name="T0" fmla="*/ 0 w 120"/>
                  <a:gd name="T1" fmla="*/ 70 h 121"/>
                  <a:gd name="T2" fmla="*/ 10 w 120"/>
                  <a:gd name="T3" fmla="*/ 80 h 121"/>
                  <a:gd name="T4" fmla="*/ 20 w 120"/>
                  <a:gd name="T5" fmla="*/ 70 h 121"/>
                  <a:gd name="T6" fmla="*/ 20 w 120"/>
                  <a:gd name="T7" fmla="*/ 34 h 121"/>
                  <a:gd name="T8" fmla="*/ 103 w 120"/>
                  <a:gd name="T9" fmla="*/ 117 h 121"/>
                  <a:gd name="T10" fmla="*/ 117 w 120"/>
                  <a:gd name="T11" fmla="*/ 117 h 121"/>
                  <a:gd name="T12" fmla="*/ 120 w 120"/>
                  <a:gd name="T13" fmla="*/ 110 h 121"/>
                  <a:gd name="T14" fmla="*/ 117 w 120"/>
                  <a:gd name="T15" fmla="*/ 103 h 121"/>
                  <a:gd name="T16" fmla="*/ 34 w 120"/>
                  <a:gd name="T17" fmla="*/ 20 h 121"/>
                  <a:gd name="T18" fmla="*/ 70 w 120"/>
                  <a:gd name="T19" fmla="*/ 20 h 121"/>
                  <a:gd name="T20" fmla="*/ 80 w 120"/>
                  <a:gd name="T21" fmla="*/ 10 h 121"/>
                  <a:gd name="T22" fmla="*/ 70 w 120"/>
                  <a:gd name="T23" fmla="*/ 0 h 121"/>
                  <a:gd name="T24" fmla="*/ 0 w 120"/>
                  <a:gd name="T25" fmla="*/ 0 h 121"/>
                  <a:gd name="T26" fmla="*/ 0 w 120"/>
                  <a:gd name="T27" fmla="*/ 7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21">
                    <a:moveTo>
                      <a:pt x="0" y="70"/>
                    </a:moveTo>
                    <a:cubicBezTo>
                      <a:pt x="0" y="76"/>
                      <a:pt x="4" y="80"/>
                      <a:pt x="10" y="80"/>
                    </a:cubicBezTo>
                    <a:cubicBezTo>
                      <a:pt x="15" y="80"/>
                      <a:pt x="20" y="76"/>
                      <a:pt x="20" y="70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03" y="117"/>
                      <a:pt x="103" y="117"/>
                      <a:pt x="103" y="117"/>
                    </a:cubicBezTo>
                    <a:cubicBezTo>
                      <a:pt x="107" y="121"/>
                      <a:pt x="113" y="121"/>
                      <a:pt x="117" y="117"/>
                    </a:cubicBezTo>
                    <a:cubicBezTo>
                      <a:pt x="119" y="115"/>
                      <a:pt x="120" y="113"/>
                      <a:pt x="120" y="110"/>
                    </a:cubicBezTo>
                    <a:cubicBezTo>
                      <a:pt x="120" y="108"/>
                      <a:pt x="119" y="105"/>
                      <a:pt x="117" y="103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5" y="20"/>
                      <a:pt x="80" y="15"/>
                      <a:pt x="80" y="10"/>
                    </a:cubicBezTo>
                    <a:cubicBezTo>
                      <a:pt x="80" y="4"/>
                      <a:pt x="75" y="0"/>
                      <a:pt x="7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2" name="Freeform 138">
                <a:extLst>
                  <a:ext uri="{FF2B5EF4-FFF2-40B4-BE49-F238E27FC236}">
                    <a16:creationId xmlns:a16="http://schemas.microsoft.com/office/drawing/2014/main" id="{97653065-0341-47DC-8BC5-6E6E23F0F5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26843" y="3544348"/>
                <a:ext cx="399295" cy="330788"/>
              </a:xfrm>
              <a:custGeom>
                <a:avLst/>
                <a:gdLst>
                  <a:gd name="T0" fmla="*/ 125 w 125"/>
                  <a:gd name="T1" fmla="*/ 55 h 103"/>
                  <a:gd name="T2" fmla="*/ 110 w 125"/>
                  <a:gd name="T3" fmla="*/ 24 h 103"/>
                  <a:gd name="T4" fmla="*/ 86 w 125"/>
                  <a:gd name="T5" fmla="*/ 24 h 103"/>
                  <a:gd name="T6" fmla="*/ 86 w 125"/>
                  <a:gd name="T7" fmla="*/ 8 h 103"/>
                  <a:gd name="T8" fmla="*/ 78 w 125"/>
                  <a:gd name="T9" fmla="*/ 0 h 103"/>
                  <a:gd name="T10" fmla="*/ 8 w 125"/>
                  <a:gd name="T11" fmla="*/ 0 h 103"/>
                  <a:gd name="T12" fmla="*/ 0 w 125"/>
                  <a:gd name="T13" fmla="*/ 8 h 103"/>
                  <a:gd name="T14" fmla="*/ 0 w 125"/>
                  <a:gd name="T15" fmla="*/ 71 h 103"/>
                  <a:gd name="T16" fmla="*/ 8 w 125"/>
                  <a:gd name="T17" fmla="*/ 79 h 103"/>
                  <a:gd name="T18" fmla="*/ 18 w 125"/>
                  <a:gd name="T19" fmla="*/ 79 h 103"/>
                  <a:gd name="T20" fmla="*/ 16 w 125"/>
                  <a:gd name="T21" fmla="*/ 87 h 103"/>
                  <a:gd name="T22" fmla="*/ 31 w 125"/>
                  <a:gd name="T23" fmla="*/ 103 h 103"/>
                  <a:gd name="T24" fmla="*/ 47 w 125"/>
                  <a:gd name="T25" fmla="*/ 87 h 103"/>
                  <a:gd name="T26" fmla="*/ 45 w 125"/>
                  <a:gd name="T27" fmla="*/ 79 h 103"/>
                  <a:gd name="T28" fmla="*/ 88 w 125"/>
                  <a:gd name="T29" fmla="*/ 79 h 103"/>
                  <a:gd name="T30" fmla="*/ 86 w 125"/>
                  <a:gd name="T31" fmla="*/ 87 h 103"/>
                  <a:gd name="T32" fmla="*/ 102 w 125"/>
                  <a:gd name="T33" fmla="*/ 103 h 103"/>
                  <a:gd name="T34" fmla="*/ 118 w 125"/>
                  <a:gd name="T35" fmla="*/ 87 h 103"/>
                  <a:gd name="T36" fmla="*/ 115 w 125"/>
                  <a:gd name="T37" fmla="*/ 79 h 103"/>
                  <a:gd name="T38" fmla="*/ 125 w 125"/>
                  <a:gd name="T39" fmla="*/ 79 h 103"/>
                  <a:gd name="T40" fmla="*/ 125 w 125"/>
                  <a:gd name="T41" fmla="*/ 55 h 103"/>
                  <a:gd name="T42" fmla="*/ 86 w 125"/>
                  <a:gd name="T43" fmla="*/ 55 h 103"/>
                  <a:gd name="T44" fmla="*/ 86 w 125"/>
                  <a:gd name="T45" fmla="*/ 36 h 103"/>
                  <a:gd name="T46" fmla="*/ 102 w 125"/>
                  <a:gd name="T47" fmla="*/ 36 h 103"/>
                  <a:gd name="T48" fmla="*/ 112 w 125"/>
                  <a:gd name="T49" fmla="*/ 55 h 103"/>
                  <a:gd name="T50" fmla="*/ 86 w 125"/>
                  <a:gd name="T51" fmla="*/ 5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5" h="103">
                    <a:moveTo>
                      <a:pt x="125" y="55"/>
                    </a:moveTo>
                    <a:cubicBezTo>
                      <a:pt x="110" y="24"/>
                      <a:pt x="110" y="24"/>
                      <a:pt x="110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4"/>
                      <a:pt x="83" y="0"/>
                      <a:pt x="7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16" y="81"/>
                      <a:pt x="16" y="84"/>
                      <a:pt x="16" y="87"/>
                    </a:cubicBezTo>
                    <a:cubicBezTo>
                      <a:pt x="16" y="96"/>
                      <a:pt x="23" y="103"/>
                      <a:pt x="31" y="103"/>
                    </a:cubicBezTo>
                    <a:cubicBezTo>
                      <a:pt x="40" y="103"/>
                      <a:pt x="47" y="96"/>
                      <a:pt x="47" y="87"/>
                    </a:cubicBezTo>
                    <a:cubicBezTo>
                      <a:pt x="47" y="84"/>
                      <a:pt x="46" y="81"/>
                      <a:pt x="45" y="79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87" y="81"/>
                      <a:pt x="86" y="84"/>
                      <a:pt x="86" y="87"/>
                    </a:cubicBezTo>
                    <a:cubicBezTo>
                      <a:pt x="86" y="96"/>
                      <a:pt x="93" y="103"/>
                      <a:pt x="102" y="103"/>
                    </a:cubicBezTo>
                    <a:cubicBezTo>
                      <a:pt x="111" y="103"/>
                      <a:pt x="118" y="96"/>
                      <a:pt x="118" y="87"/>
                    </a:cubicBezTo>
                    <a:cubicBezTo>
                      <a:pt x="118" y="84"/>
                      <a:pt x="117" y="81"/>
                      <a:pt x="115" y="79"/>
                    </a:cubicBezTo>
                    <a:cubicBezTo>
                      <a:pt x="125" y="79"/>
                      <a:pt x="125" y="79"/>
                      <a:pt x="125" y="79"/>
                    </a:cubicBezTo>
                    <a:lnTo>
                      <a:pt x="125" y="55"/>
                    </a:lnTo>
                    <a:close/>
                    <a:moveTo>
                      <a:pt x="86" y="55"/>
                    </a:moveTo>
                    <a:cubicBezTo>
                      <a:pt x="86" y="36"/>
                      <a:pt x="86" y="36"/>
                      <a:pt x="86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12" y="55"/>
                      <a:pt x="112" y="55"/>
                      <a:pt x="112" y="55"/>
                    </a:cubicBezTo>
                    <a:lnTo>
                      <a:pt x="86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3" name="Freeform 139">
                <a:extLst>
                  <a:ext uri="{FF2B5EF4-FFF2-40B4-BE49-F238E27FC236}">
                    <a16:creationId xmlns:a16="http://schemas.microsoft.com/office/drawing/2014/main" id="{B1A18E2A-2DC4-4E32-8FA9-D738DF91F8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50684" y="3160712"/>
                <a:ext cx="336661" cy="336661"/>
              </a:xfrm>
              <a:custGeom>
                <a:avLst/>
                <a:gdLst>
                  <a:gd name="T0" fmla="*/ 101 w 105"/>
                  <a:gd name="T1" fmla="*/ 29 h 105"/>
                  <a:gd name="T2" fmla="*/ 72 w 105"/>
                  <a:gd name="T3" fmla="*/ 26 h 105"/>
                  <a:gd name="T4" fmla="*/ 89 w 105"/>
                  <a:gd name="T5" fmla="*/ 10 h 105"/>
                  <a:gd name="T6" fmla="*/ 82 w 105"/>
                  <a:gd name="T7" fmla="*/ 3 h 105"/>
                  <a:gd name="T8" fmla="*/ 59 w 105"/>
                  <a:gd name="T9" fmla="*/ 26 h 105"/>
                  <a:gd name="T10" fmla="*/ 53 w 105"/>
                  <a:gd name="T11" fmla="*/ 26 h 105"/>
                  <a:gd name="T12" fmla="*/ 53 w 105"/>
                  <a:gd name="T13" fmla="*/ 26 h 105"/>
                  <a:gd name="T14" fmla="*/ 26 w 105"/>
                  <a:gd name="T15" fmla="*/ 0 h 105"/>
                  <a:gd name="T16" fmla="*/ 20 w 105"/>
                  <a:gd name="T17" fmla="*/ 6 h 105"/>
                  <a:gd name="T18" fmla="*/ 40 w 105"/>
                  <a:gd name="T19" fmla="*/ 26 h 105"/>
                  <a:gd name="T20" fmla="*/ 4 w 105"/>
                  <a:gd name="T21" fmla="*/ 29 h 105"/>
                  <a:gd name="T22" fmla="*/ 0 w 105"/>
                  <a:gd name="T23" fmla="*/ 65 h 105"/>
                  <a:gd name="T24" fmla="*/ 4 w 105"/>
                  <a:gd name="T25" fmla="*/ 102 h 105"/>
                  <a:gd name="T26" fmla="*/ 53 w 105"/>
                  <a:gd name="T27" fmla="*/ 105 h 105"/>
                  <a:gd name="T28" fmla="*/ 101 w 105"/>
                  <a:gd name="T29" fmla="*/ 102 h 105"/>
                  <a:gd name="T30" fmla="*/ 105 w 105"/>
                  <a:gd name="T31" fmla="*/ 65 h 105"/>
                  <a:gd name="T32" fmla="*/ 101 w 105"/>
                  <a:gd name="T33" fmla="*/ 29 h 105"/>
                  <a:gd name="T34" fmla="*/ 89 w 105"/>
                  <a:gd name="T35" fmla="*/ 90 h 105"/>
                  <a:gd name="T36" fmla="*/ 53 w 105"/>
                  <a:gd name="T37" fmla="*/ 92 h 105"/>
                  <a:gd name="T38" fmla="*/ 16 w 105"/>
                  <a:gd name="T39" fmla="*/ 90 h 105"/>
                  <a:gd name="T40" fmla="*/ 13 w 105"/>
                  <a:gd name="T41" fmla="*/ 65 h 105"/>
                  <a:gd name="T42" fmla="*/ 16 w 105"/>
                  <a:gd name="T43" fmla="*/ 41 h 105"/>
                  <a:gd name="T44" fmla="*/ 53 w 105"/>
                  <a:gd name="T45" fmla="*/ 39 h 105"/>
                  <a:gd name="T46" fmla="*/ 89 w 105"/>
                  <a:gd name="T47" fmla="*/ 41 h 105"/>
                  <a:gd name="T48" fmla="*/ 92 w 105"/>
                  <a:gd name="T49" fmla="*/ 65 h 105"/>
                  <a:gd name="T50" fmla="*/ 89 w 105"/>
                  <a:gd name="T51" fmla="*/ 9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5" h="105">
                    <a:moveTo>
                      <a:pt x="101" y="29"/>
                    </a:moveTo>
                    <a:cubicBezTo>
                      <a:pt x="92" y="28"/>
                      <a:pt x="82" y="27"/>
                      <a:pt x="72" y="26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6"/>
                      <a:pt x="55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27" y="27"/>
                      <a:pt x="15" y="28"/>
                      <a:pt x="4" y="29"/>
                    </a:cubicBezTo>
                    <a:cubicBezTo>
                      <a:pt x="2" y="40"/>
                      <a:pt x="0" y="53"/>
                      <a:pt x="0" y="65"/>
                    </a:cubicBezTo>
                    <a:cubicBezTo>
                      <a:pt x="0" y="78"/>
                      <a:pt x="2" y="91"/>
                      <a:pt x="4" y="102"/>
                    </a:cubicBezTo>
                    <a:cubicBezTo>
                      <a:pt x="19" y="104"/>
                      <a:pt x="35" y="105"/>
                      <a:pt x="53" y="105"/>
                    </a:cubicBezTo>
                    <a:cubicBezTo>
                      <a:pt x="70" y="105"/>
                      <a:pt x="86" y="104"/>
                      <a:pt x="101" y="102"/>
                    </a:cubicBezTo>
                    <a:cubicBezTo>
                      <a:pt x="104" y="91"/>
                      <a:pt x="105" y="78"/>
                      <a:pt x="105" y="65"/>
                    </a:cubicBezTo>
                    <a:cubicBezTo>
                      <a:pt x="105" y="53"/>
                      <a:pt x="104" y="40"/>
                      <a:pt x="101" y="29"/>
                    </a:cubicBezTo>
                    <a:close/>
                    <a:moveTo>
                      <a:pt x="89" y="90"/>
                    </a:moveTo>
                    <a:cubicBezTo>
                      <a:pt x="78" y="91"/>
                      <a:pt x="65" y="92"/>
                      <a:pt x="53" y="92"/>
                    </a:cubicBezTo>
                    <a:cubicBezTo>
                      <a:pt x="40" y="92"/>
                      <a:pt x="27" y="91"/>
                      <a:pt x="16" y="90"/>
                    </a:cubicBezTo>
                    <a:cubicBezTo>
                      <a:pt x="14" y="82"/>
                      <a:pt x="13" y="74"/>
                      <a:pt x="13" y="65"/>
                    </a:cubicBezTo>
                    <a:cubicBezTo>
                      <a:pt x="13" y="57"/>
                      <a:pt x="14" y="49"/>
                      <a:pt x="16" y="41"/>
                    </a:cubicBezTo>
                    <a:cubicBezTo>
                      <a:pt x="27" y="40"/>
                      <a:pt x="40" y="39"/>
                      <a:pt x="53" y="39"/>
                    </a:cubicBezTo>
                    <a:cubicBezTo>
                      <a:pt x="65" y="39"/>
                      <a:pt x="78" y="40"/>
                      <a:pt x="89" y="41"/>
                    </a:cubicBezTo>
                    <a:cubicBezTo>
                      <a:pt x="91" y="49"/>
                      <a:pt x="92" y="57"/>
                      <a:pt x="92" y="65"/>
                    </a:cubicBezTo>
                    <a:cubicBezTo>
                      <a:pt x="92" y="74"/>
                      <a:pt x="91" y="82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4" name="Freeform 140">
                <a:extLst>
                  <a:ext uri="{FF2B5EF4-FFF2-40B4-BE49-F238E27FC236}">
                    <a16:creationId xmlns:a16="http://schemas.microsoft.com/office/drawing/2014/main" id="{DFFC6D0C-D37A-42F1-8DA7-97131E63F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4172" y="2775119"/>
                <a:ext cx="428656" cy="348404"/>
              </a:xfrm>
              <a:custGeom>
                <a:avLst/>
                <a:gdLst>
                  <a:gd name="T0" fmla="*/ 134 w 134"/>
                  <a:gd name="T1" fmla="*/ 13 h 109"/>
                  <a:gd name="T2" fmla="*/ 118 w 134"/>
                  <a:gd name="T3" fmla="*/ 17 h 109"/>
                  <a:gd name="T4" fmla="*/ 130 w 134"/>
                  <a:gd name="T5" fmla="*/ 2 h 109"/>
                  <a:gd name="T6" fmla="*/ 113 w 134"/>
                  <a:gd name="T7" fmla="*/ 9 h 109"/>
                  <a:gd name="T8" fmla="*/ 93 w 134"/>
                  <a:gd name="T9" fmla="*/ 0 h 109"/>
                  <a:gd name="T10" fmla="*/ 65 w 134"/>
                  <a:gd name="T11" fmla="*/ 28 h 109"/>
                  <a:gd name="T12" fmla="*/ 66 w 134"/>
                  <a:gd name="T13" fmla="*/ 34 h 109"/>
                  <a:gd name="T14" fmla="*/ 10 w 134"/>
                  <a:gd name="T15" fmla="*/ 5 h 109"/>
                  <a:gd name="T16" fmla="*/ 6 w 134"/>
                  <a:gd name="T17" fmla="*/ 19 h 109"/>
                  <a:gd name="T18" fmla="*/ 18 w 134"/>
                  <a:gd name="T19" fmla="*/ 42 h 109"/>
                  <a:gd name="T20" fmla="*/ 6 w 134"/>
                  <a:gd name="T21" fmla="*/ 38 h 109"/>
                  <a:gd name="T22" fmla="*/ 6 w 134"/>
                  <a:gd name="T23" fmla="*/ 39 h 109"/>
                  <a:gd name="T24" fmla="*/ 28 w 134"/>
                  <a:gd name="T25" fmla="*/ 66 h 109"/>
                  <a:gd name="T26" fmla="*/ 20 w 134"/>
                  <a:gd name="T27" fmla="*/ 67 h 109"/>
                  <a:gd name="T28" fmla="*/ 15 w 134"/>
                  <a:gd name="T29" fmla="*/ 66 h 109"/>
                  <a:gd name="T30" fmla="*/ 41 w 134"/>
                  <a:gd name="T31" fmla="*/ 85 h 109"/>
                  <a:gd name="T32" fmla="*/ 7 w 134"/>
                  <a:gd name="T33" fmla="*/ 97 h 109"/>
                  <a:gd name="T34" fmla="*/ 0 w 134"/>
                  <a:gd name="T35" fmla="*/ 96 h 109"/>
                  <a:gd name="T36" fmla="*/ 42 w 134"/>
                  <a:gd name="T37" fmla="*/ 109 h 109"/>
                  <a:gd name="T38" fmla="*/ 120 w 134"/>
                  <a:gd name="T39" fmla="*/ 31 h 109"/>
                  <a:gd name="T40" fmla="*/ 120 w 134"/>
                  <a:gd name="T41" fmla="*/ 27 h 109"/>
                  <a:gd name="T42" fmla="*/ 134 w 134"/>
                  <a:gd name="T43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4" h="109">
                    <a:moveTo>
                      <a:pt x="134" y="13"/>
                    </a:moveTo>
                    <a:cubicBezTo>
                      <a:pt x="129" y="15"/>
                      <a:pt x="124" y="17"/>
                      <a:pt x="118" y="17"/>
                    </a:cubicBezTo>
                    <a:cubicBezTo>
                      <a:pt x="124" y="14"/>
                      <a:pt x="128" y="9"/>
                      <a:pt x="130" y="2"/>
                    </a:cubicBezTo>
                    <a:cubicBezTo>
                      <a:pt x="125" y="5"/>
                      <a:pt x="119" y="8"/>
                      <a:pt x="113" y="9"/>
                    </a:cubicBezTo>
                    <a:cubicBezTo>
                      <a:pt x="108" y="3"/>
                      <a:pt x="101" y="0"/>
                      <a:pt x="93" y="0"/>
                    </a:cubicBezTo>
                    <a:cubicBezTo>
                      <a:pt x="78" y="0"/>
                      <a:pt x="65" y="12"/>
                      <a:pt x="65" y="28"/>
                    </a:cubicBezTo>
                    <a:cubicBezTo>
                      <a:pt x="65" y="30"/>
                      <a:pt x="66" y="32"/>
                      <a:pt x="66" y="34"/>
                    </a:cubicBezTo>
                    <a:cubicBezTo>
                      <a:pt x="43" y="33"/>
                      <a:pt x="23" y="22"/>
                      <a:pt x="10" y="5"/>
                    </a:cubicBezTo>
                    <a:cubicBezTo>
                      <a:pt x="7" y="9"/>
                      <a:pt x="6" y="14"/>
                      <a:pt x="6" y="19"/>
                    </a:cubicBezTo>
                    <a:cubicBezTo>
                      <a:pt x="6" y="28"/>
                      <a:pt x="11" y="37"/>
                      <a:pt x="18" y="42"/>
                    </a:cubicBezTo>
                    <a:cubicBezTo>
                      <a:pt x="14" y="42"/>
                      <a:pt x="9" y="40"/>
                      <a:pt x="6" y="38"/>
                    </a:cubicBezTo>
                    <a:cubicBezTo>
                      <a:pt x="6" y="38"/>
                      <a:pt x="6" y="39"/>
                      <a:pt x="6" y="39"/>
                    </a:cubicBezTo>
                    <a:cubicBezTo>
                      <a:pt x="6" y="52"/>
                      <a:pt x="15" y="63"/>
                      <a:pt x="28" y="66"/>
                    </a:cubicBezTo>
                    <a:cubicBezTo>
                      <a:pt x="25" y="66"/>
                      <a:pt x="23" y="67"/>
                      <a:pt x="20" y="67"/>
                    </a:cubicBezTo>
                    <a:cubicBezTo>
                      <a:pt x="19" y="67"/>
                      <a:pt x="17" y="66"/>
                      <a:pt x="15" y="66"/>
                    </a:cubicBezTo>
                    <a:cubicBezTo>
                      <a:pt x="19" y="77"/>
                      <a:pt x="29" y="85"/>
                      <a:pt x="41" y="85"/>
                    </a:cubicBezTo>
                    <a:cubicBezTo>
                      <a:pt x="31" y="92"/>
                      <a:pt x="20" y="97"/>
                      <a:pt x="7" y="97"/>
                    </a:cubicBezTo>
                    <a:cubicBezTo>
                      <a:pt x="5" y="97"/>
                      <a:pt x="2" y="97"/>
                      <a:pt x="0" y="96"/>
                    </a:cubicBezTo>
                    <a:cubicBezTo>
                      <a:pt x="12" y="104"/>
                      <a:pt x="27" y="109"/>
                      <a:pt x="42" y="109"/>
                    </a:cubicBezTo>
                    <a:cubicBezTo>
                      <a:pt x="93" y="109"/>
                      <a:pt x="120" y="67"/>
                      <a:pt x="120" y="31"/>
                    </a:cubicBezTo>
                    <a:cubicBezTo>
                      <a:pt x="120" y="30"/>
                      <a:pt x="120" y="28"/>
                      <a:pt x="120" y="27"/>
                    </a:cubicBezTo>
                    <a:cubicBezTo>
                      <a:pt x="126" y="23"/>
                      <a:pt x="130" y="18"/>
                      <a:pt x="13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5" name="Freeform 141">
                <a:extLst>
                  <a:ext uri="{FF2B5EF4-FFF2-40B4-BE49-F238E27FC236}">
                    <a16:creationId xmlns:a16="http://schemas.microsoft.com/office/drawing/2014/main" id="{A3AC40F8-562B-469E-8F01-3EE6B08101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65990" y="4558244"/>
                <a:ext cx="414954" cy="391466"/>
              </a:xfrm>
              <a:custGeom>
                <a:avLst/>
                <a:gdLst>
                  <a:gd name="T0" fmla="*/ 93 w 212"/>
                  <a:gd name="T1" fmla="*/ 107 h 200"/>
                  <a:gd name="T2" fmla="*/ 119 w 212"/>
                  <a:gd name="T3" fmla="*/ 107 h 200"/>
                  <a:gd name="T4" fmla="*/ 119 w 212"/>
                  <a:gd name="T5" fmla="*/ 54 h 200"/>
                  <a:gd name="T6" fmla="*/ 158 w 212"/>
                  <a:gd name="T7" fmla="*/ 54 h 200"/>
                  <a:gd name="T8" fmla="*/ 106 w 212"/>
                  <a:gd name="T9" fmla="*/ 0 h 200"/>
                  <a:gd name="T10" fmla="*/ 52 w 212"/>
                  <a:gd name="T11" fmla="*/ 54 h 200"/>
                  <a:gd name="T12" fmla="*/ 93 w 212"/>
                  <a:gd name="T13" fmla="*/ 54 h 200"/>
                  <a:gd name="T14" fmla="*/ 93 w 212"/>
                  <a:gd name="T15" fmla="*/ 107 h 200"/>
                  <a:gd name="T16" fmla="*/ 132 w 212"/>
                  <a:gd name="T17" fmla="*/ 77 h 200"/>
                  <a:gd name="T18" fmla="*/ 132 w 212"/>
                  <a:gd name="T19" fmla="*/ 97 h 200"/>
                  <a:gd name="T20" fmla="*/ 192 w 212"/>
                  <a:gd name="T21" fmla="*/ 120 h 200"/>
                  <a:gd name="T22" fmla="*/ 106 w 212"/>
                  <a:gd name="T23" fmla="*/ 152 h 200"/>
                  <a:gd name="T24" fmla="*/ 18 w 212"/>
                  <a:gd name="T25" fmla="*/ 120 h 200"/>
                  <a:gd name="T26" fmla="*/ 78 w 212"/>
                  <a:gd name="T27" fmla="*/ 97 h 200"/>
                  <a:gd name="T28" fmla="*/ 78 w 212"/>
                  <a:gd name="T29" fmla="*/ 77 h 200"/>
                  <a:gd name="T30" fmla="*/ 0 w 212"/>
                  <a:gd name="T31" fmla="*/ 107 h 200"/>
                  <a:gd name="T32" fmla="*/ 0 w 212"/>
                  <a:gd name="T33" fmla="*/ 160 h 200"/>
                  <a:gd name="T34" fmla="*/ 106 w 212"/>
                  <a:gd name="T35" fmla="*/ 200 h 200"/>
                  <a:gd name="T36" fmla="*/ 212 w 212"/>
                  <a:gd name="T37" fmla="*/ 160 h 200"/>
                  <a:gd name="T38" fmla="*/ 212 w 212"/>
                  <a:gd name="T39" fmla="*/ 107 h 200"/>
                  <a:gd name="T40" fmla="*/ 132 w 212"/>
                  <a:gd name="T41" fmla="*/ 7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2" h="200">
                    <a:moveTo>
                      <a:pt x="93" y="107"/>
                    </a:moveTo>
                    <a:lnTo>
                      <a:pt x="119" y="107"/>
                    </a:lnTo>
                    <a:lnTo>
                      <a:pt x="119" y="54"/>
                    </a:lnTo>
                    <a:lnTo>
                      <a:pt x="158" y="54"/>
                    </a:lnTo>
                    <a:lnTo>
                      <a:pt x="106" y="0"/>
                    </a:lnTo>
                    <a:lnTo>
                      <a:pt x="52" y="54"/>
                    </a:lnTo>
                    <a:lnTo>
                      <a:pt x="93" y="54"/>
                    </a:lnTo>
                    <a:lnTo>
                      <a:pt x="93" y="107"/>
                    </a:lnTo>
                    <a:close/>
                    <a:moveTo>
                      <a:pt x="132" y="77"/>
                    </a:moveTo>
                    <a:lnTo>
                      <a:pt x="132" y="97"/>
                    </a:lnTo>
                    <a:lnTo>
                      <a:pt x="192" y="120"/>
                    </a:lnTo>
                    <a:lnTo>
                      <a:pt x="106" y="152"/>
                    </a:lnTo>
                    <a:lnTo>
                      <a:pt x="18" y="120"/>
                    </a:lnTo>
                    <a:lnTo>
                      <a:pt x="78" y="97"/>
                    </a:lnTo>
                    <a:lnTo>
                      <a:pt x="78" y="77"/>
                    </a:lnTo>
                    <a:lnTo>
                      <a:pt x="0" y="107"/>
                    </a:lnTo>
                    <a:lnTo>
                      <a:pt x="0" y="160"/>
                    </a:lnTo>
                    <a:lnTo>
                      <a:pt x="106" y="200"/>
                    </a:lnTo>
                    <a:lnTo>
                      <a:pt x="212" y="160"/>
                    </a:lnTo>
                    <a:lnTo>
                      <a:pt x="212" y="107"/>
                    </a:lnTo>
                    <a:lnTo>
                      <a:pt x="132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6" name="Freeform 142">
                <a:extLst>
                  <a:ext uri="{FF2B5EF4-FFF2-40B4-BE49-F238E27FC236}">
                    <a16:creationId xmlns:a16="http://schemas.microsoft.com/office/drawing/2014/main" id="{8C7668B8-CBC4-49BE-90A3-03269DA4C0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46417" y="4981027"/>
                <a:ext cx="317087" cy="240751"/>
              </a:xfrm>
              <a:custGeom>
                <a:avLst/>
                <a:gdLst>
                  <a:gd name="T0" fmla="*/ 37 w 99"/>
                  <a:gd name="T1" fmla="*/ 16 h 75"/>
                  <a:gd name="T2" fmla="*/ 53 w 99"/>
                  <a:gd name="T3" fmla="*/ 31 h 75"/>
                  <a:gd name="T4" fmla="*/ 68 w 99"/>
                  <a:gd name="T5" fmla="*/ 16 h 75"/>
                  <a:gd name="T6" fmla="*/ 53 w 99"/>
                  <a:gd name="T7" fmla="*/ 0 h 75"/>
                  <a:gd name="T8" fmla="*/ 37 w 99"/>
                  <a:gd name="T9" fmla="*/ 16 h 75"/>
                  <a:gd name="T10" fmla="*/ 0 w 99"/>
                  <a:gd name="T11" fmla="*/ 16 h 75"/>
                  <a:gd name="T12" fmla="*/ 16 w 99"/>
                  <a:gd name="T13" fmla="*/ 31 h 75"/>
                  <a:gd name="T14" fmla="*/ 31 w 99"/>
                  <a:gd name="T15" fmla="*/ 16 h 75"/>
                  <a:gd name="T16" fmla="*/ 16 w 99"/>
                  <a:gd name="T17" fmla="*/ 0 h 75"/>
                  <a:gd name="T18" fmla="*/ 0 w 99"/>
                  <a:gd name="T19" fmla="*/ 16 h 75"/>
                  <a:gd name="T20" fmla="*/ 74 w 99"/>
                  <a:gd name="T21" fmla="*/ 47 h 75"/>
                  <a:gd name="T22" fmla="*/ 74 w 99"/>
                  <a:gd name="T23" fmla="*/ 37 h 75"/>
                  <a:gd name="T24" fmla="*/ 68 w 99"/>
                  <a:gd name="T25" fmla="*/ 31 h 75"/>
                  <a:gd name="T26" fmla="*/ 53 w 99"/>
                  <a:gd name="T27" fmla="*/ 31 h 75"/>
                  <a:gd name="T28" fmla="*/ 16 w 99"/>
                  <a:gd name="T29" fmla="*/ 31 h 75"/>
                  <a:gd name="T30" fmla="*/ 6 w 99"/>
                  <a:gd name="T31" fmla="*/ 31 h 75"/>
                  <a:gd name="T32" fmla="*/ 0 w 99"/>
                  <a:gd name="T33" fmla="*/ 37 h 75"/>
                  <a:gd name="T34" fmla="*/ 0 w 99"/>
                  <a:gd name="T35" fmla="*/ 68 h 75"/>
                  <a:gd name="T36" fmla="*/ 6 w 99"/>
                  <a:gd name="T37" fmla="*/ 75 h 75"/>
                  <a:gd name="T38" fmla="*/ 68 w 99"/>
                  <a:gd name="T39" fmla="*/ 75 h 75"/>
                  <a:gd name="T40" fmla="*/ 74 w 99"/>
                  <a:gd name="T41" fmla="*/ 68 h 75"/>
                  <a:gd name="T42" fmla="*/ 74 w 99"/>
                  <a:gd name="T43" fmla="*/ 59 h 75"/>
                  <a:gd name="T44" fmla="*/ 99 w 99"/>
                  <a:gd name="T45" fmla="*/ 75 h 75"/>
                  <a:gd name="T46" fmla="*/ 99 w 99"/>
                  <a:gd name="T47" fmla="*/ 31 h 75"/>
                  <a:gd name="T48" fmla="*/ 74 w 99"/>
                  <a:gd name="T49" fmla="*/ 47 h 75"/>
                  <a:gd name="T50" fmla="*/ 62 w 99"/>
                  <a:gd name="T51" fmla="*/ 62 h 75"/>
                  <a:gd name="T52" fmla="*/ 13 w 99"/>
                  <a:gd name="T53" fmla="*/ 62 h 75"/>
                  <a:gd name="T54" fmla="*/ 13 w 99"/>
                  <a:gd name="T55" fmla="*/ 44 h 75"/>
                  <a:gd name="T56" fmla="*/ 62 w 99"/>
                  <a:gd name="T57" fmla="*/ 44 h 75"/>
                  <a:gd name="T58" fmla="*/ 62 w 99"/>
                  <a:gd name="T59" fmla="*/ 6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75">
                    <a:moveTo>
                      <a:pt x="37" y="16"/>
                    </a:moveTo>
                    <a:cubicBezTo>
                      <a:pt x="37" y="24"/>
                      <a:pt x="44" y="31"/>
                      <a:pt x="53" y="31"/>
                    </a:cubicBezTo>
                    <a:cubicBezTo>
                      <a:pt x="61" y="31"/>
                      <a:pt x="68" y="24"/>
                      <a:pt x="68" y="16"/>
                    </a:cubicBezTo>
                    <a:cubicBezTo>
                      <a:pt x="68" y="7"/>
                      <a:pt x="61" y="0"/>
                      <a:pt x="53" y="0"/>
                    </a:cubicBezTo>
                    <a:cubicBezTo>
                      <a:pt x="44" y="0"/>
                      <a:pt x="37" y="7"/>
                      <a:pt x="37" y="16"/>
                    </a:cubicBezTo>
                    <a:close/>
                    <a:moveTo>
                      <a:pt x="0" y="16"/>
                    </a:moveTo>
                    <a:cubicBezTo>
                      <a:pt x="0" y="24"/>
                      <a:pt x="7" y="31"/>
                      <a:pt x="16" y="31"/>
                    </a:cubicBezTo>
                    <a:cubicBezTo>
                      <a:pt x="24" y="31"/>
                      <a:pt x="31" y="24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  <a:moveTo>
                      <a:pt x="74" y="47"/>
                    </a:moveTo>
                    <a:cubicBezTo>
                      <a:pt x="74" y="37"/>
                      <a:pt x="74" y="37"/>
                      <a:pt x="74" y="37"/>
                    </a:cubicBezTo>
                    <a:cubicBezTo>
                      <a:pt x="74" y="34"/>
                      <a:pt x="72" y="31"/>
                      <a:pt x="68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3" y="31"/>
                      <a:pt x="0" y="34"/>
                      <a:pt x="0" y="37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2"/>
                      <a:pt x="3" y="75"/>
                      <a:pt x="6" y="75"/>
                    </a:cubicBezTo>
                    <a:cubicBezTo>
                      <a:pt x="68" y="75"/>
                      <a:pt x="68" y="75"/>
                      <a:pt x="68" y="75"/>
                    </a:cubicBezTo>
                    <a:cubicBezTo>
                      <a:pt x="72" y="75"/>
                      <a:pt x="74" y="72"/>
                      <a:pt x="74" y="68"/>
                    </a:cubicBezTo>
                    <a:cubicBezTo>
                      <a:pt x="74" y="59"/>
                      <a:pt x="74" y="59"/>
                      <a:pt x="74" y="59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99" y="31"/>
                      <a:pt x="99" y="31"/>
                      <a:pt x="99" y="31"/>
                    </a:cubicBezTo>
                    <a:lnTo>
                      <a:pt x="74" y="47"/>
                    </a:lnTo>
                    <a:close/>
                    <a:moveTo>
                      <a:pt x="62" y="62"/>
                    </a:move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62" y="44"/>
                      <a:pt x="62" y="44"/>
                      <a:pt x="62" y="44"/>
                    </a:cubicBezTo>
                    <a:lnTo>
                      <a:pt x="62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7" name="Freeform 143">
                <a:extLst>
                  <a:ext uri="{FF2B5EF4-FFF2-40B4-BE49-F238E27FC236}">
                    <a16:creationId xmlns:a16="http://schemas.microsoft.com/office/drawing/2014/main" id="{AFBDD721-71F4-490F-89B4-35FBEB4525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72038" y="4200054"/>
                <a:ext cx="336661" cy="340575"/>
              </a:xfrm>
              <a:custGeom>
                <a:avLst/>
                <a:gdLst>
                  <a:gd name="T0" fmla="*/ 53 w 105"/>
                  <a:gd name="T1" fmla="*/ 0 h 106"/>
                  <a:gd name="T2" fmla="*/ 0 w 105"/>
                  <a:gd name="T3" fmla="*/ 53 h 106"/>
                  <a:gd name="T4" fmla="*/ 53 w 105"/>
                  <a:gd name="T5" fmla="*/ 106 h 106"/>
                  <a:gd name="T6" fmla="*/ 105 w 105"/>
                  <a:gd name="T7" fmla="*/ 53 h 106"/>
                  <a:gd name="T8" fmla="*/ 53 w 105"/>
                  <a:gd name="T9" fmla="*/ 0 h 106"/>
                  <a:gd name="T10" fmla="*/ 84 w 105"/>
                  <a:gd name="T11" fmla="*/ 45 h 106"/>
                  <a:gd name="T12" fmla="*/ 55 w 105"/>
                  <a:gd name="T13" fmla="*/ 85 h 106"/>
                  <a:gd name="T14" fmla="*/ 41 w 105"/>
                  <a:gd name="T15" fmla="*/ 80 h 106"/>
                  <a:gd name="T16" fmla="*/ 31 w 105"/>
                  <a:gd name="T17" fmla="*/ 48 h 106"/>
                  <a:gd name="T18" fmla="*/ 24 w 105"/>
                  <a:gd name="T19" fmla="*/ 50 h 106"/>
                  <a:gd name="T20" fmla="*/ 21 w 105"/>
                  <a:gd name="T21" fmla="*/ 47 h 106"/>
                  <a:gd name="T22" fmla="*/ 40 w 105"/>
                  <a:gd name="T23" fmla="*/ 33 h 106"/>
                  <a:gd name="T24" fmla="*/ 51 w 105"/>
                  <a:gd name="T25" fmla="*/ 54 h 106"/>
                  <a:gd name="T26" fmla="*/ 56 w 105"/>
                  <a:gd name="T27" fmla="*/ 67 h 106"/>
                  <a:gd name="T28" fmla="*/ 64 w 105"/>
                  <a:gd name="T29" fmla="*/ 55 h 106"/>
                  <a:gd name="T30" fmla="*/ 57 w 105"/>
                  <a:gd name="T31" fmla="*/ 47 h 106"/>
                  <a:gd name="T32" fmla="*/ 84 w 105"/>
                  <a:gd name="T33" fmla="*/ 4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" h="106">
                    <a:moveTo>
                      <a:pt x="53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6"/>
                      <a:pt x="53" y="106"/>
                    </a:cubicBezTo>
                    <a:cubicBezTo>
                      <a:pt x="82" y="106"/>
                      <a:pt x="105" y="82"/>
                      <a:pt x="105" y="53"/>
                    </a:cubicBezTo>
                    <a:cubicBezTo>
                      <a:pt x="105" y="24"/>
                      <a:pt x="82" y="0"/>
                      <a:pt x="53" y="0"/>
                    </a:cubicBezTo>
                    <a:close/>
                    <a:moveTo>
                      <a:pt x="84" y="45"/>
                    </a:moveTo>
                    <a:cubicBezTo>
                      <a:pt x="80" y="65"/>
                      <a:pt x="61" y="82"/>
                      <a:pt x="55" y="85"/>
                    </a:cubicBezTo>
                    <a:cubicBezTo>
                      <a:pt x="49" y="89"/>
                      <a:pt x="43" y="84"/>
                      <a:pt x="41" y="80"/>
                    </a:cubicBezTo>
                    <a:cubicBezTo>
                      <a:pt x="39" y="75"/>
                      <a:pt x="33" y="50"/>
                      <a:pt x="31" y="48"/>
                    </a:cubicBezTo>
                    <a:cubicBezTo>
                      <a:pt x="29" y="46"/>
                      <a:pt x="24" y="50"/>
                      <a:pt x="24" y="50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32" y="34"/>
                      <a:pt x="40" y="33"/>
                    </a:cubicBezTo>
                    <a:cubicBezTo>
                      <a:pt x="49" y="31"/>
                      <a:pt x="49" y="46"/>
                      <a:pt x="51" y="54"/>
                    </a:cubicBezTo>
                    <a:cubicBezTo>
                      <a:pt x="53" y="62"/>
                      <a:pt x="54" y="67"/>
                      <a:pt x="56" y="67"/>
                    </a:cubicBezTo>
                    <a:cubicBezTo>
                      <a:pt x="58" y="67"/>
                      <a:pt x="61" y="62"/>
                      <a:pt x="64" y="55"/>
                    </a:cubicBezTo>
                    <a:cubicBezTo>
                      <a:pt x="68" y="49"/>
                      <a:pt x="64" y="43"/>
                      <a:pt x="57" y="47"/>
                    </a:cubicBezTo>
                    <a:cubicBezTo>
                      <a:pt x="60" y="30"/>
                      <a:pt x="87" y="26"/>
                      <a:pt x="84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8" name="Freeform 144">
                <a:extLst>
                  <a:ext uri="{FF2B5EF4-FFF2-40B4-BE49-F238E27FC236}">
                    <a16:creationId xmlns:a16="http://schemas.microsoft.com/office/drawing/2014/main" id="{723C4B89-1B7C-48F9-95B2-48D10092DA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66343" y="3900582"/>
                <a:ext cx="326874" cy="277941"/>
              </a:xfrm>
              <a:custGeom>
                <a:avLst/>
                <a:gdLst>
                  <a:gd name="T0" fmla="*/ 84 w 102"/>
                  <a:gd name="T1" fmla="*/ 82 h 87"/>
                  <a:gd name="T2" fmla="*/ 81 w 102"/>
                  <a:gd name="T3" fmla="*/ 81 h 87"/>
                  <a:gd name="T4" fmla="*/ 81 w 102"/>
                  <a:gd name="T5" fmla="*/ 74 h 87"/>
                  <a:gd name="T6" fmla="*/ 93 w 102"/>
                  <a:gd name="T7" fmla="*/ 44 h 87"/>
                  <a:gd name="T8" fmla="*/ 81 w 102"/>
                  <a:gd name="T9" fmla="*/ 13 h 87"/>
                  <a:gd name="T10" fmla="*/ 81 w 102"/>
                  <a:gd name="T11" fmla="*/ 6 h 87"/>
                  <a:gd name="T12" fmla="*/ 87 w 102"/>
                  <a:gd name="T13" fmla="*/ 6 h 87"/>
                  <a:gd name="T14" fmla="*/ 102 w 102"/>
                  <a:gd name="T15" fmla="*/ 44 h 87"/>
                  <a:gd name="T16" fmla="*/ 87 w 102"/>
                  <a:gd name="T17" fmla="*/ 81 h 87"/>
                  <a:gd name="T18" fmla="*/ 84 w 102"/>
                  <a:gd name="T19" fmla="*/ 82 h 87"/>
                  <a:gd name="T20" fmla="*/ 68 w 102"/>
                  <a:gd name="T21" fmla="*/ 74 h 87"/>
                  <a:gd name="T22" fmla="*/ 65 w 102"/>
                  <a:gd name="T23" fmla="*/ 72 h 87"/>
                  <a:gd name="T24" fmla="*/ 65 w 102"/>
                  <a:gd name="T25" fmla="*/ 66 h 87"/>
                  <a:gd name="T26" fmla="*/ 65 w 102"/>
                  <a:gd name="T27" fmla="*/ 21 h 87"/>
                  <a:gd name="T28" fmla="*/ 65 w 102"/>
                  <a:gd name="T29" fmla="*/ 15 h 87"/>
                  <a:gd name="T30" fmla="*/ 71 w 102"/>
                  <a:gd name="T31" fmla="*/ 15 h 87"/>
                  <a:gd name="T32" fmla="*/ 83 w 102"/>
                  <a:gd name="T33" fmla="*/ 44 h 87"/>
                  <a:gd name="T34" fmla="*/ 71 w 102"/>
                  <a:gd name="T35" fmla="*/ 72 h 87"/>
                  <a:gd name="T36" fmla="*/ 68 w 102"/>
                  <a:gd name="T37" fmla="*/ 74 h 87"/>
                  <a:gd name="T38" fmla="*/ 52 w 102"/>
                  <a:gd name="T39" fmla="*/ 65 h 87"/>
                  <a:gd name="T40" fmla="*/ 49 w 102"/>
                  <a:gd name="T41" fmla="*/ 64 h 87"/>
                  <a:gd name="T42" fmla="*/ 49 w 102"/>
                  <a:gd name="T43" fmla="*/ 57 h 87"/>
                  <a:gd name="T44" fmla="*/ 49 w 102"/>
                  <a:gd name="T45" fmla="*/ 30 h 87"/>
                  <a:gd name="T46" fmla="*/ 49 w 102"/>
                  <a:gd name="T47" fmla="*/ 23 h 87"/>
                  <a:gd name="T48" fmla="*/ 55 w 102"/>
                  <a:gd name="T49" fmla="*/ 23 h 87"/>
                  <a:gd name="T50" fmla="*/ 55 w 102"/>
                  <a:gd name="T51" fmla="*/ 64 h 87"/>
                  <a:gd name="T52" fmla="*/ 52 w 102"/>
                  <a:gd name="T53" fmla="*/ 65 h 87"/>
                  <a:gd name="T54" fmla="*/ 38 w 102"/>
                  <a:gd name="T55" fmla="*/ 3 h 87"/>
                  <a:gd name="T56" fmla="*/ 42 w 102"/>
                  <a:gd name="T57" fmla="*/ 5 h 87"/>
                  <a:gd name="T58" fmla="*/ 42 w 102"/>
                  <a:gd name="T59" fmla="*/ 82 h 87"/>
                  <a:gd name="T60" fmla="*/ 38 w 102"/>
                  <a:gd name="T61" fmla="*/ 84 h 87"/>
                  <a:gd name="T62" fmla="*/ 15 w 102"/>
                  <a:gd name="T63" fmla="*/ 62 h 87"/>
                  <a:gd name="T64" fmla="*/ 0 w 102"/>
                  <a:gd name="T65" fmla="*/ 62 h 87"/>
                  <a:gd name="T66" fmla="*/ 0 w 102"/>
                  <a:gd name="T67" fmla="*/ 25 h 87"/>
                  <a:gd name="T68" fmla="*/ 15 w 102"/>
                  <a:gd name="T69" fmla="*/ 25 h 87"/>
                  <a:gd name="T70" fmla="*/ 38 w 102"/>
                  <a:gd name="T71" fmla="*/ 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2" h="87">
                    <a:moveTo>
                      <a:pt x="84" y="82"/>
                    </a:moveTo>
                    <a:cubicBezTo>
                      <a:pt x="83" y="82"/>
                      <a:pt x="81" y="82"/>
                      <a:pt x="81" y="81"/>
                    </a:cubicBezTo>
                    <a:cubicBezTo>
                      <a:pt x="79" y="79"/>
                      <a:pt x="79" y="76"/>
                      <a:pt x="81" y="74"/>
                    </a:cubicBezTo>
                    <a:cubicBezTo>
                      <a:pt x="89" y="66"/>
                      <a:pt x="93" y="55"/>
                      <a:pt x="93" y="44"/>
                    </a:cubicBezTo>
                    <a:cubicBezTo>
                      <a:pt x="93" y="32"/>
                      <a:pt x="89" y="21"/>
                      <a:pt x="81" y="13"/>
                    </a:cubicBezTo>
                    <a:cubicBezTo>
                      <a:pt x="79" y="11"/>
                      <a:pt x="79" y="8"/>
                      <a:pt x="81" y="6"/>
                    </a:cubicBezTo>
                    <a:cubicBezTo>
                      <a:pt x="82" y="4"/>
                      <a:pt x="85" y="4"/>
                      <a:pt x="87" y="6"/>
                    </a:cubicBezTo>
                    <a:cubicBezTo>
                      <a:pt x="97" y="16"/>
                      <a:pt x="102" y="29"/>
                      <a:pt x="102" y="44"/>
                    </a:cubicBezTo>
                    <a:cubicBezTo>
                      <a:pt x="102" y="58"/>
                      <a:pt x="97" y="71"/>
                      <a:pt x="87" y="81"/>
                    </a:cubicBezTo>
                    <a:cubicBezTo>
                      <a:pt x="86" y="82"/>
                      <a:pt x="85" y="82"/>
                      <a:pt x="84" y="82"/>
                    </a:cubicBezTo>
                    <a:close/>
                    <a:moveTo>
                      <a:pt x="68" y="74"/>
                    </a:moveTo>
                    <a:cubicBezTo>
                      <a:pt x="67" y="74"/>
                      <a:pt x="65" y="73"/>
                      <a:pt x="65" y="72"/>
                    </a:cubicBezTo>
                    <a:cubicBezTo>
                      <a:pt x="63" y="70"/>
                      <a:pt x="63" y="68"/>
                      <a:pt x="65" y="66"/>
                    </a:cubicBezTo>
                    <a:cubicBezTo>
                      <a:pt x="77" y="54"/>
                      <a:pt x="77" y="33"/>
                      <a:pt x="65" y="21"/>
                    </a:cubicBezTo>
                    <a:cubicBezTo>
                      <a:pt x="63" y="19"/>
                      <a:pt x="63" y="17"/>
                      <a:pt x="65" y="15"/>
                    </a:cubicBezTo>
                    <a:cubicBezTo>
                      <a:pt x="66" y="13"/>
                      <a:pt x="69" y="13"/>
                      <a:pt x="71" y="15"/>
                    </a:cubicBezTo>
                    <a:cubicBezTo>
                      <a:pt x="79" y="22"/>
                      <a:pt x="83" y="33"/>
                      <a:pt x="83" y="44"/>
                    </a:cubicBezTo>
                    <a:cubicBezTo>
                      <a:pt x="83" y="54"/>
                      <a:pt x="79" y="65"/>
                      <a:pt x="71" y="72"/>
                    </a:cubicBezTo>
                    <a:cubicBezTo>
                      <a:pt x="70" y="73"/>
                      <a:pt x="69" y="74"/>
                      <a:pt x="68" y="74"/>
                    </a:cubicBezTo>
                    <a:close/>
                    <a:moveTo>
                      <a:pt x="52" y="65"/>
                    </a:moveTo>
                    <a:cubicBezTo>
                      <a:pt x="51" y="65"/>
                      <a:pt x="49" y="65"/>
                      <a:pt x="49" y="64"/>
                    </a:cubicBezTo>
                    <a:cubicBezTo>
                      <a:pt x="47" y="62"/>
                      <a:pt x="47" y="59"/>
                      <a:pt x="49" y="57"/>
                    </a:cubicBezTo>
                    <a:cubicBezTo>
                      <a:pt x="56" y="50"/>
                      <a:pt x="56" y="37"/>
                      <a:pt x="49" y="30"/>
                    </a:cubicBezTo>
                    <a:cubicBezTo>
                      <a:pt x="47" y="28"/>
                      <a:pt x="47" y="25"/>
                      <a:pt x="49" y="23"/>
                    </a:cubicBezTo>
                    <a:cubicBezTo>
                      <a:pt x="50" y="22"/>
                      <a:pt x="53" y="22"/>
                      <a:pt x="55" y="23"/>
                    </a:cubicBezTo>
                    <a:cubicBezTo>
                      <a:pt x="66" y="34"/>
                      <a:pt x="66" y="53"/>
                      <a:pt x="55" y="64"/>
                    </a:cubicBezTo>
                    <a:cubicBezTo>
                      <a:pt x="54" y="65"/>
                      <a:pt x="53" y="65"/>
                      <a:pt x="52" y="65"/>
                    </a:cubicBezTo>
                    <a:close/>
                    <a:moveTo>
                      <a:pt x="38" y="3"/>
                    </a:moveTo>
                    <a:cubicBezTo>
                      <a:pt x="40" y="0"/>
                      <a:pt x="42" y="1"/>
                      <a:pt x="42" y="5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2" y="86"/>
                      <a:pt x="40" y="87"/>
                      <a:pt x="38" y="84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5" y="25"/>
                      <a:pt x="15" y="25"/>
                      <a:pt x="15" y="25"/>
                    </a:cubicBezTo>
                    <a:lnTo>
                      <a:pt x="3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9" name="Freeform 145">
                <a:extLst>
                  <a:ext uri="{FF2B5EF4-FFF2-40B4-BE49-F238E27FC236}">
                    <a16:creationId xmlns:a16="http://schemas.microsoft.com/office/drawing/2014/main" id="{FCE5349D-F958-4241-AEED-ADE9089361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86444" y="3544348"/>
                <a:ext cx="369936" cy="326873"/>
              </a:xfrm>
              <a:custGeom>
                <a:avLst/>
                <a:gdLst>
                  <a:gd name="T0" fmla="*/ 124 w 189"/>
                  <a:gd name="T1" fmla="*/ 23 h 167"/>
                  <a:gd name="T2" fmla="*/ 65 w 189"/>
                  <a:gd name="T3" fmla="*/ 0 h 167"/>
                  <a:gd name="T4" fmla="*/ 0 w 189"/>
                  <a:gd name="T5" fmla="*/ 23 h 167"/>
                  <a:gd name="T6" fmla="*/ 0 w 189"/>
                  <a:gd name="T7" fmla="*/ 167 h 167"/>
                  <a:gd name="T8" fmla="*/ 65 w 189"/>
                  <a:gd name="T9" fmla="*/ 142 h 167"/>
                  <a:gd name="T10" fmla="*/ 124 w 189"/>
                  <a:gd name="T11" fmla="*/ 167 h 167"/>
                  <a:gd name="T12" fmla="*/ 189 w 189"/>
                  <a:gd name="T13" fmla="*/ 142 h 167"/>
                  <a:gd name="T14" fmla="*/ 189 w 189"/>
                  <a:gd name="T15" fmla="*/ 0 h 167"/>
                  <a:gd name="T16" fmla="*/ 124 w 189"/>
                  <a:gd name="T17" fmla="*/ 23 h 167"/>
                  <a:gd name="T18" fmla="*/ 70 w 189"/>
                  <a:gd name="T19" fmla="*/ 15 h 167"/>
                  <a:gd name="T20" fmla="*/ 119 w 189"/>
                  <a:gd name="T21" fmla="*/ 35 h 167"/>
                  <a:gd name="T22" fmla="*/ 119 w 189"/>
                  <a:gd name="T23" fmla="*/ 152 h 167"/>
                  <a:gd name="T24" fmla="*/ 70 w 189"/>
                  <a:gd name="T25" fmla="*/ 133 h 167"/>
                  <a:gd name="T26" fmla="*/ 70 w 189"/>
                  <a:gd name="T27" fmla="*/ 15 h 167"/>
                  <a:gd name="T28" fmla="*/ 11 w 189"/>
                  <a:gd name="T29" fmla="*/ 31 h 167"/>
                  <a:gd name="T30" fmla="*/ 58 w 189"/>
                  <a:gd name="T31" fmla="*/ 15 h 167"/>
                  <a:gd name="T32" fmla="*/ 58 w 189"/>
                  <a:gd name="T33" fmla="*/ 133 h 167"/>
                  <a:gd name="T34" fmla="*/ 11 w 189"/>
                  <a:gd name="T35" fmla="*/ 151 h 167"/>
                  <a:gd name="T36" fmla="*/ 11 w 189"/>
                  <a:gd name="T37" fmla="*/ 31 h 167"/>
                  <a:gd name="T38" fmla="*/ 178 w 189"/>
                  <a:gd name="T39" fmla="*/ 134 h 167"/>
                  <a:gd name="T40" fmla="*/ 130 w 189"/>
                  <a:gd name="T41" fmla="*/ 152 h 167"/>
                  <a:gd name="T42" fmla="*/ 130 w 189"/>
                  <a:gd name="T43" fmla="*/ 35 h 167"/>
                  <a:gd name="T44" fmla="*/ 178 w 189"/>
                  <a:gd name="T45" fmla="*/ 17 h 167"/>
                  <a:gd name="T46" fmla="*/ 178 w 189"/>
                  <a:gd name="T47" fmla="*/ 13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167">
                    <a:moveTo>
                      <a:pt x="124" y="23"/>
                    </a:moveTo>
                    <a:lnTo>
                      <a:pt x="65" y="0"/>
                    </a:lnTo>
                    <a:lnTo>
                      <a:pt x="0" y="23"/>
                    </a:lnTo>
                    <a:lnTo>
                      <a:pt x="0" y="167"/>
                    </a:lnTo>
                    <a:lnTo>
                      <a:pt x="65" y="142"/>
                    </a:lnTo>
                    <a:lnTo>
                      <a:pt x="124" y="167"/>
                    </a:lnTo>
                    <a:lnTo>
                      <a:pt x="189" y="142"/>
                    </a:lnTo>
                    <a:lnTo>
                      <a:pt x="189" y="0"/>
                    </a:lnTo>
                    <a:lnTo>
                      <a:pt x="124" y="23"/>
                    </a:lnTo>
                    <a:close/>
                    <a:moveTo>
                      <a:pt x="70" y="15"/>
                    </a:moveTo>
                    <a:lnTo>
                      <a:pt x="119" y="35"/>
                    </a:lnTo>
                    <a:lnTo>
                      <a:pt x="119" y="152"/>
                    </a:lnTo>
                    <a:lnTo>
                      <a:pt x="70" y="133"/>
                    </a:lnTo>
                    <a:lnTo>
                      <a:pt x="70" y="15"/>
                    </a:lnTo>
                    <a:close/>
                    <a:moveTo>
                      <a:pt x="11" y="31"/>
                    </a:moveTo>
                    <a:lnTo>
                      <a:pt x="58" y="15"/>
                    </a:lnTo>
                    <a:lnTo>
                      <a:pt x="58" y="133"/>
                    </a:lnTo>
                    <a:lnTo>
                      <a:pt x="11" y="151"/>
                    </a:lnTo>
                    <a:lnTo>
                      <a:pt x="11" y="31"/>
                    </a:lnTo>
                    <a:close/>
                    <a:moveTo>
                      <a:pt x="178" y="134"/>
                    </a:moveTo>
                    <a:lnTo>
                      <a:pt x="130" y="152"/>
                    </a:lnTo>
                    <a:lnTo>
                      <a:pt x="130" y="35"/>
                    </a:lnTo>
                    <a:lnTo>
                      <a:pt x="178" y="17"/>
                    </a:lnTo>
                    <a:lnTo>
                      <a:pt x="178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0" name="Freeform 146">
                <a:extLst>
                  <a:ext uri="{FF2B5EF4-FFF2-40B4-BE49-F238E27FC236}">
                    <a16:creationId xmlns:a16="http://schemas.microsoft.com/office/drawing/2014/main" id="{E600F924-50D9-4276-B166-22819DE3AD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78439" y="2322975"/>
                <a:ext cx="405168" cy="409081"/>
              </a:xfrm>
              <a:custGeom>
                <a:avLst/>
                <a:gdLst>
                  <a:gd name="T0" fmla="*/ 63 w 127"/>
                  <a:gd name="T1" fmla="*/ 0 h 128"/>
                  <a:gd name="T2" fmla="*/ 0 w 127"/>
                  <a:gd name="T3" fmla="*/ 64 h 128"/>
                  <a:gd name="T4" fmla="*/ 63 w 127"/>
                  <a:gd name="T5" fmla="*/ 128 h 128"/>
                  <a:gd name="T6" fmla="*/ 127 w 127"/>
                  <a:gd name="T7" fmla="*/ 64 h 128"/>
                  <a:gd name="T8" fmla="*/ 63 w 127"/>
                  <a:gd name="T9" fmla="*/ 0 h 128"/>
                  <a:gd name="T10" fmla="*/ 52 w 127"/>
                  <a:gd name="T11" fmla="*/ 104 h 128"/>
                  <a:gd name="T12" fmla="*/ 25 w 127"/>
                  <a:gd name="T13" fmla="*/ 69 h 128"/>
                  <a:gd name="T14" fmla="*/ 37 w 127"/>
                  <a:gd name="T15" fmla="*/ 57 h 128"/>
                  <a:gd name="T16" fmla="*/ 52 w 127"/>
                  <a:gd name="T17" fmla="*/ 76 h 128"/>
                  <a:gd name="T18" fmla="*/ 98 w 127"/>
                  <a:gd name="T19" fmla="*/ 38 h 128"/>
                  <a:gd name="T20" fmla="*/ 103 w 127"/>
                  <a:gd name="T21" fmla="*/ 44 h 128"/>
                  <a:gd name="T22" fmla="*/ 52 w 127"/>
                  <a:gd name="T23" fmla="*/ 10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" h="128">
                    <a:moveTo>
                      <a:pt x="63" y="0"/>
                    </a:moveTo>
                    <a:cubicBezTo>
                      <a:pt x="28" y="0"/>
                      <a:pt x="0" y="29"/>
                      <a:pt x="0" y="64"/>
                    </a:cubicBezTo>
                    <a:cubicBezTo>
                      <a:pt x="0" y="99"/>
                      <a:pt x="28" y="128"/>
                      <a:pt x="63" y="128"/>
                    </a:cubicBezTo>
                    <a:cubicBezTo>
                      <a:pt x="99" y="128"/>
                      <a:pt x="127" y="99"/>
                      <a:pt x="127" y="64"/>
                    </a:cubicBezTo>
                    <a:cubicBezTo>
                      <a:pt x="127" y="29"/>
                      <a:pt x="99" y="0"/>
                      <a:pt x="63" y="0"/>
                    </a:cubicBezTo>
                    <a:close/>
                    <a:moveTo>
                      <a:pt x="52" y="104"/>
                    </a:moveTo>
                    <a:cubicBezTo>
                      <a:pt x="25" y="69"/>
                      <a:pt x="25" y="69"/>
                      <a:pt x="25" y="69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103" y="44"/>
                      <a:pt x="103" y="44"/>
                      <a:pt x="103" y="44"/>
                    </a:cubicBezTo>
                    <a:lnTo>
                      <a:pt x="52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1" name="Freeform 147">
                <a:extLst>
                  <a:ext uri="{FF2B5EF4-FFF2-40B4-BE49-F238E27FC236}">
                    <a16:creationId xmlns:a16="http://schemas.microsoft.com/office/drawing/2014/main" id="{CEC4E671-34F2-407B-8BBA-C0B609A082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58707" y="5188504"/>
                <a:ext cx="307301" cy="307300"/>
              </a:xfrm>
              <a:custGeom>
                <a:avLst/>
                <a:gdLst>
                  <a:gd name="T0" fmla="*/ 0 w 157"/>
                  <a:gd name="T1" fmla="*/ 74 h 157"/>
                  <a:gd name="T2" fmla="*/ 0 w 157"/>
                  <a:gd name="T3" fmla="*/ 23 h 157"/>
                  <a:gd name="T4" fmla="*/ 64 w 157"/>
                  <a:gd name="T5" fmla="*/ 13 h 157"/>
                  <a:gd name="T6" fmla="*/ 64 w 157"/>
                  <a:gd name="T7" fmla="*/ 74 h 157"/>
                  <a:gd name="T8" fmla="*/ 0 w 157"/>
                  <a:gd name="T9" fmla="*/ 74 h 157"/>
                  <a:gd name="T10" fmla="*/ 73 w 157"/>
                  <a:gd name="T11" fmla="*/ 12 h 157"/>
                  <a:gd name="T12" fmla="*/ 157 w 157"/>
                  <a:gd name="T13" fmla="*/ 0 h 157"/>
                  <a:gd name="T14" fmla="*/ 157 w 157"/>
                  <a:gd name="T15" fmla="*/ 74 h 157"/>
                  <a:gd name="T16" fmla="*/ 73 w 157"/>
                  <a:gd name="T17" fmla="*/ 74 h 157"/>
                  <a:gd name="T18" fmla="*/ 73 w 157"/>
                  <a:gd name="T19" fmla="*/ 12 h 157"/>
                  <a:gd name="T20" fmla="*/ 157 w 157"/>
                  <a:gd name="T21" fmla="*/ 84 h 157"/>
                  <a:gd name="T22" fmla="*/ 157 w 157"/>
                  <a:gd name="T23" fmla="*/ 157 h 157"/>
                  <a:gd name="T24" fmla="*/ 73 w 157"/>
                  <a:gd name="T25" fmla="*/ 146 h 157"/>
                  <a:gd name="T26" fmla="*/ 73 w 157"/>
                  <a:gd name="T27" fmla="*/ 84 h 157"/>
                  <a:gd name="T28" fmla="*/ 157 w 157"/>
                  <a:gd name="T29" fmla="*/ 84 h 157"/>
                  <a:gd name="T30" fmla="*/ 64 w 157"/>
                  <a:gd name="T31" fmla="*/ 144 h 157"/>
                  <a:gd name="T32" fmla="*/ 0 w 157"/>
                  <a:gd name="T33" fmla="*/ 136 h 157"/>
                  <a:gd name="T34" fmla="*/ 0 w 157"/>
                  <a:gd name="T35" fmla="*/ 84 h 157"/>
                  <a:gd name="T36" fmla="*/ 64 w 157"/>
                  <a:gd name="T37" fmla="*/ 84 h 157"/>
                  <a:gd name="T38" fmla="*/ 64 w 157"/>
                  <a:gd name="T39" fmla="*/ 14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57">
                    <a:moveTo>
                      <a:pt x="0" y="74"/>
                    </a:moveTo>
                    <a:lnTo>
                      <a:pt x="0" y="23"/>
                    </a:lnTo>
                    <a:lnTo>
                      <a:pt x="64" y="13"/>
                    </a:lnTo>
                    <a:lnTo>
                      <a:pt x="64" y="74"/>
                    </a:lnTo>
                    <a:lnTo>
                      <a:pt x="0" y="74"/>
                    </a:lnTo>
                    <a:close/>
                    <a:moveTo>
                      <a:pt x="73" y="12"/>
                    </a:moveTo>
                    <a:lnTo>
                      <a:pt x="157" y="0"/>
                    </a:lnTo>
                    <a:lnTo>
                      <a:pt x="157" y="74"/>
                    </a:lnTo>
                    <a:lnTo>
                      <a:pt x="73" y="74"/>
                    </a:lnTo>
                    <a:lnTo>
                      <a:pt x="73" y="12"/>
                    </a:lnTo>
                    <a:close/>
                    <a:moveTo>
                      <a:pt x="157" y="84"/>
                    </a:moveTo>
                    <a:lnTo>
                      <a:pt x="157" y="157"/>
                    </a:lnTo>
                    <a:lnTo>
                      <a:pt x="73" y="146"/>
                    </a:lnTo>
                    <a:lnTo>
                      <a:pt x="73" y="84"/>
                    </a:lnTo>
                    <a:lnTo>
                      <a:pt x="157" y="84"/>
                    </a:lnTo>
                    <a:close/>
                    <a:moveTo>
                      <a:pt x="64" y="144"/>
                    </a:moveTo>
                    <a:lnTo>
                      <a:pt x="0" y="136"/>
                    </a:lnTo>
                    <a:lnTo>
                      <a:pt x="0" y="84"/>
                    </a:lnTo>
                    <a:lnTo>
                      <a:pt x="64" y="84"/>
                    </a:lnTo>
                    <a:lnTo>
                      <a:pt x="64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2" name="Freeform 148">
                <a:extLst>
                  <a:ext uri="{FF2B5EF4-FFF2-40B4-BE49-F238E27FC236}">
                    <a16:creationId xmlns:a16="http://schemas.microsoft.com/office/drawing/2014/main" id="{F41B6EC3-2C97-4EDA-B795-BF77D01BDF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2047" y="5121955"/>
                <a:ext cx="272069" cy="272068"/>
              </a:xfrm>
              <a:custGeom>
                <a:avLst/>
                <a:gdLst>
                  <a:gd name="T0" fmla="*/ 11 w 85"/>
                  <a:gd name="T1" fmla="*/ 42 h 85"/>
                  <a:gd name="T2" fmla="*/ 29 w 85"/>
                  <a:gd name="T3" fmla="*/ 70 h 85"/>
                  <a:gd name="T4" fmla="*/ 14 w 85"/>
                  <a:gd name="T5" fmla="*/ 30 h 85"/>
                  <a:gd name="T6" fmla="*/ 11 w 85"/>
                  <a:gd name="T7" fmla="*/ 42 h 85"/>
                  <a:gd name="T8" fmla="*/ 64 w 85"/>
                  <a:gd name="T9" fmla="*/ 41 h 85"/>
                  <a:gd name="T10" fmla="*/ 62 w 85"/>
                  <a:gd name="T11" fmla="*/ 32 h 85"/>
                  <a:gd name="T12" fmla="*/ 59 w 85"/>
                  <a:gd name="T13" fmla="*/ 25 h 85"/>
                  <a:gd name="T14" fmla="*/ 64 w 85"/>
                  <a:gd name="T15" fmla="*/ 20 h 85"/>
                  <a:gd name="T16" fmla="*/ 64 w 85"/>
                  <a:gd name="T17" fmla="*/ 20 h 85"/>
                  <a:gd name="T18" fmla="*/ 43 w 85"/>
                  <a:gd name="T19" fmla="*/ 11 h 85"/>
                  <a:gd name="T20" fmla="*/ 16 w 85"/>
                  <a:gd name="T21" fmla="*/ 25 h 85"/>
                  <a:gd name="T22" fmla="*/ 18 w 85"/>
                  <a:gd name="T23" fmla="*/ 25 h 85"/>
                  <a:gd name="T24" fmla="*/ 27 w 85"/>
                  <a:gd name="T25" fmla="*/ 25 h 85"/>
                  <a:gd name="T26" fmla="*/ 27 w 85"/>
                  <a:gd name="T27" fmla="*/ 28 h 85"/>
                  <a:gd name="T28" fmla="*/ 23 w 85"/>
                  <a:gd name="T29" fmla="*/ 28 h 85"/>
                  <a:gd name="T30" fmla="*/ 35 w 85"/>
                  <a:gd name="T31" fmla="*/ 61 h 85"/>
                  <a:gd name="T32" fmla="*/ 42 w 85"/>
                  <a:gd name="T33" fmla="*/ 41 h 85"/>
                  <a:gd name="T34" fmla="*/ 37 w 85"/>
                  <a:gd name="T35" fmla="*/ 28 h 85"/>
                  <a:gd name="T36" fmla="*/ 34 w 85"/>
                  <a:gd name="T37" fmla="*/ 28 h 85"/>
                  <a:gd name="T38" fmla="*/ 34 w 85"/>
                  <a:gd name="T39" fmla="*/ 25 h 85"/>
                  <a:gd name="T40" fmla="*/ 42 w 85"/>
                  <a:gd name="T41" fmla="*/ 25 h 85"/>
                  <a:gd name="T42" fmla="*/ 51 w 85"/>
                  <a:gd name="T43" fmla="*/ 25 h 85"/>
                  <a:gd name="T44" fmla="*/ 51 w 85"/>
                  <a:gd name="T45" fmla="*/ 28 h 85"/>
                  <a:gd name="T46" fmla="*/ 47 w 85"/>
                  <a:gd name="T47" fmla="*/ 28 h 85"/>
                  <a:gd name="T48" fmla="*/ 59 w 85"/>
                  <a:gd name="T49" fmla="*/ 61 h 85"/>
                  <a:gd name="T50" fmla="*/ 62 w 85"/>
                  <a:gd name="T51" fmla="*/ 51 h 85"/>
                  <a:gd name="T52" fmla="*/ 64 w 85"/>
                  <a:gd name="T53" fmla="*/ 41 h 85"/>
                  <a:gd name="T54" fmla="*/ 43 w 85"/>
                  <a:gd name="T55" fmla="*/ 45 h 85"/>
                  <a:gd name="T56" fmla="*/ 34 w 85"/>
                  <a:gd name="T57" fmla="*/ 72 h 85"/>
                  <a:gd name="T58" fmla="*/ 43 w 85"/>
                  <a:gd name="T59" fmla="*/ 73 h 85"/>
                  <a:gd name="T60" fmla="*/ 53 w 85"/>
                  <a:gd name="T61" fmla="*/ 72 h 85"/>
                  <a:gd name="T62" fmla="*/ 53 w 85"/>
                  <a:gd name="T63" fmla="*/ 71 h 85"/>
                  <a:gd name="T64" fmla="*/ 43 w 85"/>
                  <a:gd name="T65" fmla="*/ 45 h 85"/>
                  <a:gd name="T66" fmla="*/ 71 w 85"/>
                  <a:gd name="T67" fmla="*/ 28 h 85"/>
                  <a:gd name="T68" fmla="*/ 71 w 85"/>
                  <a:gd name="T69" fmla="*/ 31 h 85"/>
                  <a:gd name="T70" fmla="*/ 69 w 85"/>
                  <a:gd name="T71" fmla="*/ 42 h 85"/>
                  <a:gd name="T72" fmla="*/ 59 w 85"/>
                  <a:gd name="T73" fmla="*/ 69 h 85"/>
                  <a:gd name="T74" fmla="*/ 75 w 85"/>
                  <a:gd name="T75" fmla="*/ 42 h 85"/>
                  <a:gd name="T76" fmla="*/ 71 w 85"/>
                  <a:gd name="T77" fmla="*/ 28 h 85"/>
                  <a:gd name="T78" fmla="*/ 43 w 85"/>
                  <a:gd name="T79" fmla="*/ 0 h 85"/>
                  <a:gd name="T80" fmla="*/ 0 w 85"/>
                  <a:gd name="T81" fmla="*/ 42 h 85"/>
                  <a:gd name="T82" fmla="*/ 43 w 85"/>
                  <a:gd name="T83" fmla="*/ 85 h 85"/>
                  <a:gd name="T84" fmla="*/ 85 w 85"/>
                  <a:gd name="T85" fmla="*/ 42 h 85"/>
                  <a:gd name="T86" fmla="*/ 43 w 85"/>
                  <a:gd name="T87" fmla="*/ 0 h 85"/>
                  <a:gd name="T88" fmla="*/ 43 w 85"/>
                  <a:gd name="T89" fmla="*/ 79 h 85"/>
                  <a:gd name="T90" fmla="*/ 6 w 85"/>
                  <a:gd name="T91" fmla="*/ 42 h 85"/>
                  <a:gd name="T92" fmla="*/ 43 w 85"/>
                  <a:gd name="T93" fmla="*/ 5 h 85"/>
                  <a:gd name="T94" fmla="*/ 80 w 85"/>
                  <a:gd name="T95" fmla="*/ 42 h 85"/>
                  <a:gd name="T96" fmla="*/ 43 w 85"/>
                  <a:gd name="T97" fmla="*/ 7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5" h="85">
                    <a:moveTo>
                      <a:pt x="11" y="42"/>
                    </a:moveTo>
                    <a:cubicBezTo>
                      <a:pt x="11" y="55"/>
                      <a:pt x="18" y="65"/>
                      <a:pt x="29" y="7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2" y="34"/>
                      <a:pt x="11" y="38"/>
                      <a:pt x="11" y="42"/>
                    </a:cubicBezTo>
                    <a:close/>
                    <a:moveTo>
                      <a:pt x="64" y="41"/>
                    </a:moveTo>
                    <a:cubicBezTo>
                      <a:pt x="64" y="37"/>
                      <a:pt x="63" y="34"/>
                      <a:pt x="62" y="32"/>
                    </a:cubicBezTo>
                    <a:cubicBezTo>
                      <a:pt x="60" y="30"/>
                      <a:pt x="59" y="28"/>
                      <a:pt x="59" y="25"/>
                    </a:cubicBezTo>
                    <a:cubicBezTo>
                      <a:pt x="59" y="22"/>
                      <a:pt x="61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59" y="15"/>
                      <a:pt x="51" y="11"/>
                      <a:pt x="43" y="11"/>
                    </a:cubicBezTo>
                    <a:cubicBezTo>
                      <a:pt x="32" y="11"/>
                      <a:pt x="22" y="17"/>
                      <a:pt x="16" y="25"/>
                    </a:cubicBezTo>
                    <a:cubicBezTo>
                      <a:pt x="17" y="25"/>
                      <a:pt x="18" y="25"/>
                      <a:pt x="18" y="25"/>
                    </a:cubicBezTo>
                    <a:cubicBezTo>
                      <a:pt x="22" y="25"/>
                      <a:pt x="27" y="25"/>
                      <a:pt x="27" y="25"/>
                    </a:cubicBezTo>
                    <a:cubicBezTo>
                      <a:pt x="29" y="25"/>
                      <a:pt x="29" y="27"/>
                      <a:pt x="27" y="28"/>
                    </a:cubicBezTo>
                    <a:cubicBezTo>
                      <a:pt x="27" y="28"/>
                      <a:pt x="25" y="28"/>
                      <a:pt x="23" y="28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2" y="27"/>
                      <a:pt x="32" y="25"/>
                      <a:pt x="34" y="25"/>
                    </a:cubicBezTo>
                    <a:cubicBezTo>
                      <a:pt x="34" y="25"/>
                      <a:pt x="39" y="25"/>
                      <a:pt x="42" y="25"/>
                    </a:cubicBezTo>
                    <a:cubicBezTo>
                      <a:pt x="46" y="25"/>
                      <a:pt x="51" y="25"/>
                      <a:pt x="51" y="25"/>
                    </a:cubicBezTo>
                    <a:cubicBezTo>
                      <a:pt x="52" y="25"/>
                      <a:pt x="53" y="27"/>
                      <a:pt x="51" y="28"/>
                    </a:cubicBezTo>
                    <a:cubicBezTo>
                      <a:pt x="51" y="28"/>
                      <a:pt x="49" y="28"/>
                      <a:pt x="47" y="28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3" y="47"/>
                      <a:pt x="64" y="43"/>
                      <a:pt x="64" y="41"/>
                    </a:cubicBezTo>
                    <a:close/>
                    <a:moveTo>
                      <a:pt x="43" y="45"/>
                    </a:moveTo>
                    <a:cubicBezTo>
                      <a:pt x="34" y="72"/>
                      <a:pt x="34" y="72"/>
                      <a:pt x="34" y="72"/>
                    </a:cubicBezTo>
                    <a:cubicBezTo>
                      <a:pt x="37" y="73"/>
                      <a:pt x="40" y="73"/>
                      <a:pt x="43" y="73"/>
                    </a:cubicBezTo>
                    <a:cubicBezTo>
                      <a:pt x="47" y="73"/>
                      <a:pt x="50" y="73"/>
                      <a:pt x="53" y="72"/>
                    </a:cubicBezTo>
                    <a:cubicBezTo>
                      <a:pt x="53" y="71"/>
                      <a:pt x="53" y="71"/>
                      <a:pt x="53" y="71"/>
                    </a:cubicBezTo>
                    <a:lnTo>
                      <a:pt x="43" y="45"/>
                    </a:lnTo>
                    <a:close/>
                    <a:moveTo>
                      <a:pt x="71" y="28"/>
                    </a:moveTo>
                    <a:cubicBezTo>
                      <a:pt x="71" y="29"/>
                      <a:pt x="71" y="30"/>
                      <a:pt x="71" y="31"/>
                    </a:cubicBezTo>
                    <a:cubicBezTo>
                      <a:pt x="71" y="34"/>
                      <a:pt x="70" y="37"/>
                      <a:pt x="69" y="42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68" y="64"/>
                      <a:pt x="75" y="54"/>
                      <a:pt x="75" y="42"/>
                    </a:cubicBezTo>
                    <a:cubicBezTo>
                      <a:pt x="75" y="37"/>
                      <a:pt x="73" y="32"/>
                      <a:pt x="71" y="28"/>
                    </a:cubicBezTo>
                    <a:close/>
                    <a:moveTo>
                      <a:pt x="43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66"/>
                      <a:pt x="19" y="85"/>
                      <a:pt x="43" y="85"/>
                    </a:cubicBezTo>
                    <a:cubicBezTo>
                      <a:pt x="66" y="85"/>
                      <a:pt x="85" y="66"/>
                      <a:pt x="85" y="42"/>
                    </a:cubicBezTo>
                    <a:cubicBezTo>
                      <a:pt x="85" y="19"/>
                      <a:pt x="66" y="0"/>
                      <a:pt x="43" y="0"/>
                    </a:cubicBezTo>
                    <a:close/>
                    <a:moveTo>
                      <a:pt x="43" y="79"/>
                    </a:moveTo>
                    <a:cubicBezTo>
                      <a:pt x="22" y="79"/>
                      <a:pt x="6" y="63"/>
                      <a:pt x="6" y="42"/>
                    </a:cubicBezTo>
                    <a:cubicBezTo>
                      <a:pt x="6" y="22"/>
                      <a:pt x="22" y="5"/>
                      <a:pt x="43" y="5"/>
                    </a:cubicBezTo>
                    <a:cubicBezTo>
                      <a:pt x="63" y="5"/>
                      <a:pt x="80" y="22"/>
                      <a:pt x="80" y="42"/>
                    </a:cubicBezTo>
                    <a:cubicBezTo>
                      <a:pt x="80" y="63"/>
                      <a:pt x="63" y="79"/>
                      <a:pt x="43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3" name="Freeform 149">
                <a:extLst>
                  <a:ext uri="{FF2B5EF4-FFF2-40B4-BE49-F238E27FC236}">
                    <a16:creationId xmlns:a16="http://schemas.microsoft.com/office/drawing/2014/main" id="{11B4C104-F3BC-4EEF-8D96-1FE443994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8707" y="5621075"/>
                <a:ext cx="364063" cy="360148"/>
              </a:xfrm>
              <a:custGeom>
                <a:avLst/>
                <a:gdLst>
                  <a:gd name="T0" fmla="*/ 110 w 114"/>
                  <a:gd name="T1" fmla="*/ 90 h 113"/>
                  <a:gd name="T2" fmla="*/ 60 w 114"/>
                  <a:gd name="T3" fmla="*/ 47 h 113"/>
                  <a:gd name="T4" fmla="*/ 64 w 114"/>
                  <a:gd name="T5" fmla="*/ 32 h 113"/>
                  <a:gd name="T6" fmla="*/ 32 w 114"/>
                  <a:gd name="T7" fmla="*/ 0 h 113"/>
                  <a:gd name="T8" fmla="*/ 23 w 114"/>
                  <a:gd name="T9" fmla="*/ 1 h 113"/>
                  <a:gd name="T10" fmla="*/ 41 w 114"/>
                  <a:gd name="T11" fmla="*/ 20 h 113"/>
                  <a:gd name="T12" fmla="*/ 41 w 114"/>
                  <a:gd name="T13" fmla="*/ 30 h 113"/>
                  <a:gd name="T14" fmla="*/ 30 w 114"/>
                  <a:gd name="T15" fmla="*/ 41 h 113"/>
                  <a:gd name="T16" fmla="*/ 20 w 114"/>
                  <a:gd name="T17" fmla="*/ 41 h 113"/>
                  <a:gd name="T18" fmla="*/ 1 w 114"/>
                  <a:gd name="T19" fmla="*/ 23 h 113"/>
                  <a:gd name="T20" fmla="*/ 0 w 114"/>
                  <a:gd name="T21" fmla="*/ 32 h 113"/>
                  <a:gd name="T22" fmla="*/ 32 w 114"/>
                  <a:gd name="T23" fmla="*/ 63 h 113"/>
                  <a:gd name="T24" fmla="*/ 47 w 114"/>
                  <a:gd name="T25" fmla="*/ 60 h 113"/>
                  <a:gd name="T26" fmla="*/ 90 w 114"/>
                  <a:gd name="T27" fmla="*/ 110 h 113"/>
                  <a:gd name="T28" fmla="*/ 100 w 114"/>
                  <a:gd name="T29" fmla="*/ 111 h 113"/>
                  <a:gd name="T30" fmla="*/ 111 w 114"/>
                  <a:gd name="T31" fmla="*/ 100 h 113"/>
                  <a:gd name="T32" fmla="*/ 110 w 114"/>
                  <a:gd name="T33" fmla="*/ 9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113">
                    <a:moveTo>
                      <a:pt x="110" y="90"/>
                    </a:moveTo>
                    <a:cubicBezTo>
                      <a:pt x="60" y="47"/>
                      <a:pt x="60" y="47"/>
                      <a:pt x="60" y="47"/>
                    </a:cubicBezTo>
                    <a:cubicBezTo>
                      <a:pt x="62" y="42"/>
                      <a:pt x="64" y="37"/>
                      <a:pt x="64" y="32"/>
                    </a:cubicBezTo>
                    <a:cubicBezTo>
                      <a:pt x="64" y="14"/>
                      <a:pt x="49" y="0"/>
                      <a:pt x="32" y="0"/>
                    </a:cubicBezTo>
                    <a:cubicBezTo>
                      <a:pt x="29" y="0"/>
                      <a:pt x="26" y="0"/>
                      <a:pt x="23" y="1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4" y="22"/>
                      <a:pt x="44" y="27"/>
                      <a:pt x="41" y="30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27" y="44"/>
                      <a:pt x="23" y="44"/>
                      <a:pt x="20" y="41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5"/>
                      <a:pt x="0" y="29"/>
                      <a:pt x="0" y="32"/>
                    </a:cubicBezTo>
                    <a:cubicBezTo>
                      <a:pt x="0" y="49"/>
                      <a:pt x="14" y="63"/>
                      <a:pt x="32" y="63"/>
                    </a:cubicBezTo>
                    <a:cubicBezTo>
                      <a:pt x="37" y="63"/>
                      <a:pt x="42" y="62"/>
                      <a:pt x="47" y="60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93" y="113"/>
                      <a:pt x="97" y="113"/>
                      <a:pt x="100" y="111"/>
                    </a:cubicBez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14" y="97"/>
                      <a:pt x="113" y="93"/>
                      <a:pt x="110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4" name="Freeform 150">
                <a:extLst>
                  <a:ext uri="{FF2B5EF4-FFF2-40B4-BE49-F238E27FC236}">
                    <a16:creationId xmlns:a16="http://schemas.microsoft.com/office/drawing/2014/main" id="{F8C9AF12-9C80-4C02-AD6B-BD10A54AB5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60647" y="5274627"/>
                <a:ext cx="358192" cy="550009"/>
              </a:xfrm>
              <a:custGeom>
                <a:avLst/>
                <a:gdLst>
                  <a:gd name="T0" fmla="*/ 84 w 112"/>
                  <a:gd name="T1" fmla="*/ 3 h 172"/>
                  <a:gd name="T2" fmla="*/ 111 w 112"/>
                  <a:gd name="T3" fmla="*/ 19 h 172"/>
                  <a:gd name="T4" fmla="*/ 110 w 112"/>
                  <a:gd name="T5" fmla="*/ 33 h 172"/>
                  <a:gd name="T6" fmla="*/ 103 w 112"/>
                  <a:gd name="T7" fmla="*/ 44 h 172"/>
                  <a:gd name="T8" fmla="*/ 65 w 112"/>
                  <a:gd name="T9" fmla="*/ 21 h 172"/>
                  <a:gd name="T10" fmla="*/ 72 w 112"/>
                  <a:gd name="T11" fmla="*/ 10 h 172"/>
                  <a:gd name="T12" fmla="*/ 84 w 112"/>
                  <a:gd name="T13" fmla="*/ 3 h 172"/>
                  <a:gd name="T14" fmla="*/ 0 w 112"/>
                  <a:gd name="T15" fmla="*/ 130 h 172"/>
                  <a:gd name="T16" fmla="*/ 1 w 112"/>
                  <a:gd name="T17" fmla="*/ 172 h 172"/>
                  <a:gd name="T18" fmla="*/ 38 w 112"/>
                  <a:gd name="T19" fmla="*/ 153 h 172"/>
                  <a:gd name="T20" fmla="*/ 98 w 112"/>
                  <a:gd name="T21" fmla="*/ 52 h 172"/>
                  <a:gd name="T22" fmla="*/ 60 w 112"/>
                  <a:gd name="T23" fmla="*/ 29 h 172"/>
                  <a:gd name="T24" fmla="*/ 0 w 112"/>
                  <a:gd name="T25" fmla="*/ 130 h 172"/>
                  <a:gd name="T26" fmla="*/ 76 w 112"/>
                  <a:gd name="T27" fmla="*/ 57 h 172"/>
                  <a:gd name="T28" fmla="*/ 30 w 112"/>
                  <a:gd name="T29" fmla="*/ 134 h 172"/>
                  <a:gd name="T30" fmla="*/ 20 w 112"/>
                  <a:gd name="T31" fmla="*/ 128 h 172"/>
                  <a:gd name="T32" fmla="*/ 66 w 112"/>
                  <a:gd name="T33" fmla="*/ 52 h 172"/>
                  <a:gd name="T34" fmla="*/ 76 w 112"/>
                  <a:gd name="T35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2" h="172">
                    <a:moveTo>
                      <a:pt x="84" y="3"/>
                    </a:moveTo>
                    <a:cubicBezTo>
                      <a:pt x="96" y="0"/>
                      <a:pt x="108" y="7"/>
                      <a:pt x="111" y="19"/>
                    </a:cubicBezTo>
                    <a:cubicBezTo>
                      <a:pt x="112" y="24"/>
                      <a:pt x="112" y="29"/>
                      <a:pt x="110" y="33"/>
                    </a:cubicBezTo>
                    <a:cubicBezTo>
                      <a:pt x="103" y="44"/>
                      <a:pt x="103" y="44"/>
                      <a:pt x="103" y="44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5" y="7"/>
                      <a:pt x="79" y="4"/>
                      <a:pt x="84" y="3"/>
                    </a:cubicBezTo>
                    <a:close/>
                    <a:moveTo>
                      <a:pt x="0" y="130"/>
                    </a:moveTo>
                    <a:cubicBezTo>
                      <a:pt x="1" y="172"/>
                      <a:pt x="1" y="172"/>
                      <a:pt x="1" y="172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98" y="52"/>
                      <a:pt x="98" y="52"/>
                      <a:pt x="98" y="52"/>
                    </a:cubicBezTo>
                    <a:cubicBezTo>
                      <a:pt x="60" y="29"/>
                      <a:pt x="60" y="29"/>
                      <a:pt x="60" y="29"/>
                    </a:cubicBezTo>
                    <a:lnTo>
                      <a:pt x="0" y="130"/>
                    </a:lnTo>
                    <a:close/>
                    <a:moveTo>
                      <a:pt x="76" y="57"/>
                    </a:moveTo>
                    <a:cubicBezTo>
                      <a:pt x="30" y="134"/>
                      <a:pt x="30" y="134"/>
                      <a:pt x="30" y="134"/>
                    </a:cubicBezTo>
                    <a:cubicBezTo>
                      <a:pt x="20" y="128"/>
                      <a:pt x="20" y="128"/>
                      <a:pt x="20" y="128"/>
                    </a:cubicBezTo>
                    <a:cubicBezTo>
                      <a:pt x="66" y="52"/>
                      <a:pt x="66" y="52"/>
                      <a:pt x="66" y="52"/>
                    </a:cubicBezTo>
                    <a:lnTo>
                      <a:pt x="7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5" name="Freeform 151">
                <a:extLst>
                  <a:ext uri="{FF2B5EF4-FFF2-40B4-BE49-F238E27FC236}">
                    <a16:creationId xmlns:a16="http://schemas.microsoft.com/office/drawing/2014/main" id="{164106AC-3514-46AC-B4AA-2F609DB814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89301" y="5294200"/>
                <a:ext cx="305343" cy="348404"/>
              </a:xfrm>
              <a:custGeom>
                <a:avLst/>
                <a:gdLst>
                  <a:gd name="T0" fmla="*/ 40 w 95"/>
                  <a:gd name="T1" fmla="*/ 61 h 109"/>
                  <a:gd name="T2" fmla="*/ 34 w 95"/>
                  <a:gd name="T3" fmla="*/ 54 h 109"/>
                  <a:gd name="T4" fmla="*/ 13 w 95"/>
                  <a:gd name="T5" fmla="*/ 75 h 109"/>
                  <a:gd name="T6" fmla="*/ 34 w 95"/>
                  <a:gd name="T7" fmla="*/ 95 h 109"/>
                  <a:gd name="T8" fmla="*/ 40 w 95"/>
                  <a:gd name="T9" fmla="*/ 88 h 109"/>
                  <a:gd name="T10" fmla="*/ 27 w 95"/>
                  <a:gd name="T11" fmla="*/ 75 h 109"/>
                  <a:gd name="T12" fmla="*/ 40 w 95"/>
                  <a:gd name="T13" fmla="*/ 61 h 109"/>
                  <a:gd name="T14" fmla="*/ 54 w 95"/>
                  <a:gd name="T15" fmla="*/ 88 h 109"/>
                  <a:gd name="T16" fmla="*/ 61 w 95"/>
                  <a:gd name="T17" fmla="*/ 95 h 109"/>
                  <a:gd name="T18" fmla="*/ 81 w 95"/>
                  <a:gd name="T19" fmla="*/ 75 h 109"/>
                  <a:gd name="T20" fmla="*/ 61 w 95"/>
                  <a:gd name="T21" fmla="*/ 54 h 109"/>
                  <a:gd name="T22" fmla="*/ 54 w 95"/>
                  <a:gd name="T23" fmla="*/ 61 h 109"/>
                  <a:gd name="T24" fmla="*/ 68 w 95"/>
                  <a:gd name="T25" fmla="*/ 75 h 109"/>
                  <a:gd name="T26" fmla="*/ 54 w 95"/>
                  <a:gd name="T27" fmla="*/ 88 h 109"/>
                  <a:gd name="T28" fmla="*/ 89 w 95"/>
                  <a:gd name="T29" fmla="*/ 21 h 109"/>
                  <a:gd name="T30" fmla="*/ 74 w 95"/>
                  <a:gd name="T31" fmla="*/ 6 h 109"/>
                  <a:gd name="T32" fmla="*/ 59 w 95"/>
                  <a:gd name="T33" fmla="*/ 0 h 109"/>
                  <a:gd name="T34" fmla="*/ 8 w 95"/>
                  <a:gd name="T35" fmla="*/ 0 h 109"/>
                  <a:gd name="T36" fmla="*/ 0 w 95"/>
                  <a:gd name="T37" fmla="*/ 8 h 109"/>
                  <a:gd name="T38" fmla="*/ 0 w 95"/>
                  <a:gd name="T39" fmla="*/ 100 h 109"/>
                  <a:gd name="T40" fmla="*/ 8 w 95"/>
                  <a:gd name="T41" fmla="*/ 109 h 109"/>
                  <a:gd name="T42" fmla="*/ 86 w 95"/>
                  <a:gd name="T43" fmla="*/ 109 h 109"/>
                  <a:gd name="T44" fmla="*/ 95 w 95"/>
                  <a:gd name="T45" fmla="*/ 100 h 109"/>
                  <a:gd name="T46" fmla="*/ 95 w 95"/>
                  <a:gd name="T47" fmla="*/ 36 h 109"/>
                  <a:gd name="T48" fmla="*/ 89 w 95"/>
                  <a:gd name="T49" fmla="*/ 21 h 109"/>
                  <a:gd name="T50" fmla="*/ 84 w 95"/>
                  <a:gd name="T51" fmla="*/ 26 h 109"/>
                  <a:gd name="T52" fmla="*/ 85 w 95"/>
                  <a:gd name="T53" fmla="*/ 27 h 109"/>
                  <a:gd name="T54" fmla="*/ 68 w 95"/>
                  <a:gd name="T55" fmla="*/ 27 h 109"/>
                  <a:gd name="T56" fmla="*/ 68 w 95"/>
                  <a:gd name="T57" fmla="*/ 10 h 109"/>
                  <a:gd name="T58" fmla="*/ 69 w 95"/>
                  <a:gd name="T59" fmla="*/ 11 h 109"/>
                  <a:gd name="T60" fmla="*/ 84 w 95"/>
                  <a:gd name="T61" fmla="*/ 26 h 109"/>
                  <a:gd name="T62" fmla="*/ 88 w 95"/>
                  <a:gd name="T63" fmla="*/ 100 h 109"/>
                  <a:gd name="T64" fmla="*/ 86 w 95"/>
                  <a:gd name="T65" fmla="*/ 102 h 109"/>
                  <a:gd name="T66" fmla="*/ 8 w 95"/>
                  <a:gd name="T67" fmla="*/ 102 h 109"/>
                  <a:gd name="T68" fmla="*/ 6 w 95"/>
                  <a:gd name="T69" fmla="*/ 100 h 109"/>
                  <a:gd name="T70" fmla="*/ 6 w 95"/>
                  <a:gd name="T71" fmla="*/ 8 h 109"/>
                  <a:gd name="T72" fmla="*/ 8 w 95"/>
                  <a:gd name="T73" fmla="*/ 7 h 109"/>
                  <a:gd name="T74" fmla="*/ 59 w 95"/>
                  <a:gd name="T75" fmla="*/ 7 h 109"/>
                  <a:gd name="T76" fmla="*/ 61 w 95"/>
                  <a:gd name="T77" fmla="*/ 7 h 109"/>
                  <a:gd name="T78" fmla="*/ 61 w 95"/>
                  <a:gd name="T79" fmla="*/ 34 h 109"/>
                  <a:gd name="T80" fmla="*/ 88 w 95"/>
                  <a:gd name="T81" fmla="*/ 34 h 109"/>
                  <a:gd name="T82" fmla="*/ 88 w 95"/>
                  <a:gd name="T83" fmla="*/ 36 h 109"/>
                  <a:gd name="T84" fmla="*/ 88 w 95"/>
                  <a:gd name="T85" fmla="*/ 10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5" h="109">
                    <a:moveTo>
                      <a:pt x="40" y="61"/>
                    </a:moveTo>
                    <a:cubicBezTo>
                      <a:pt x="34" y="54"/>
                      <a:pt x="34" y="54"/>
                      <a:pt x="34" y="54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27" y="75"/>
                      <a:pt x="27" y="75"/>
                      <a:pt x="27" y="75"/>
                    </a:cubicBezTo>
                    <a:lnTo>
                      <a:pt x="40" y="61"/>
                    </a:lnTo>
                    <a:close/>
                    <a:moveTo>
                      <a:pt x="54" y="88"/>
                    </a:moveTo>
                    <a:cubicBezTo>
                      <a:pt x="61" y="95"/>
                      <a:pt x="61" y="95"/>
                      <a:pt x="61" y="95"/>
                    </a:cubicBezTo>
                    <a:cubicBezTo>
                      <a:pt x="81" y="75"/>
                      <a:pt x="81" y="75"/>
                      <a:pt x="81" y="75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68" y="75"/>
                      <a:pt x="68" y="75"/>
                      <a:pt x="68" y="75"/>
                    </a:cubicBezTo>
                    <a:lnTo>
                      <a:pt x="54" y="88"/>
                    </a:lnTo>
                    <a:close/>
                    <a:moveTo>
                      <a:pt x="89" y="21"/>
                    </a:moveTo>
                    <a:cubicBezTo>
                      <a:pt x="74" y="6"/>
                      <a:pt x="74" y="6"/>
                      <a:pt x="74" y="6"/>
                    </a:cubicBezTo>
                    <a:cubicBezTo>
                      <a:pt x="70" y="3"/>
                      <a:pt x="64" y="0"/>
                      <a:pt x="5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5"/>
                      <a:pt x="3" y="109"/>
                      <a:pt x="8" y="109"/>
                    </a:cubicBezTo>
                    <a:cubicBezTo>
                      <a:pt x="86" y="109"/>
                      <a:pt x="86" y="109"/>
                      <a:pt x="86" y="109"/>
                    </a:cubicBezTo>
                    <a:cubicBezTo>
                      <a:pt x="91" y="109"/>
                      <a:pt x="95" y="105"/>
                      <a:pt x="95" y="100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5" y="31"/>
                      <a:pt x="92" y="24"/>
                      <a:pt x="89" y="21"/>
                    </a:cubicBezTo>
                    <a:close/>
                    <a:moveTo>
                      <a:pt x="84" y="26"/>
                    </a:moveTo>
                    <a:cubicBezTo>
                      <a:pt x="84" y="26"/>
                      <a:pt x="85" y="27"/>
                      <a:pt x="85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9" y="11"/>
                    </a:cubicBezTo>
                    <a:lnTo>
                      <a:pt x="84" y="26"/>
                    </a:lnTo>
                    <a:close/>
                    <a:moveTo>
                      <a:pt x="88" y="100"/>
                    </a:moveTo>
                    <a:cubicBezTo>
                      <a:pt x="88" y="101"/>
                      <a:pt x="87" y="102"/>
                      <a:pt x="86" y="102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7" y="102"/>
                      <a:pt x="6" y="101"/>
                      <a:pt x="6" y="10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7" y="7"/>
                      <a:pt x="8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60" y="7"/>
                      <a:pt x="60" y="7"/>
                      <a:pt x="61" y="7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4"/>
                      <a:pt x="88" y="35"/>
                      <a:pt x="88" y="36"/>
                    </a:cubicBezTo>
                    <a:lnTo>
                      <a:pt x="88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6" name="Freeform 152">
                <a:extLst>
                  <a:ext uri="{FF2B5EF4-FFF2-40B4-BE49-F238E27FC236}">
                    <a16:creationId xmlns:a16="http://schemas.microsoft.com/office/drawing/2014/main" id="{AFA975AB-B42D-4297-B81E-FD742AC8BB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29505" y="1945211"/>
                <a:ext cx="401253" cy="297514"/>
              </a:xfrm>
              <a:custGeom>
                <a:avLst/>
                <a:gdLst>
                  <a:gd name="T0" fmla="*/ 101 w 125"/>
                  <a:gd name="T1" fmla="*/ 0 h 93"/>
                  <a:gd name="T2" fmla="*/ 23 w 125"/>
                  <a:gd name="T3" fmla="*/ 0 h 93"/>
                  <a:gd name="T4" fmla="*/ 0 w 125"/>
                  <a:gd name="T5" fmla="*/ 23 h 93"/>
                  <a:gd name="T6" fmla="*/ 0 w 125"/>
                  <a:gd name="T7" fmla="*/ 70 h 93"/>
                  <a:gd name="T8" fmla="*/ 23 w 125"/>
                  <a:gd name="T9" fmla="*/ 93 h 93"/>
                  <a:gd name="T10" fmla="*/ 101 w 125"/>
                  <a:gd name="T11" fmla="*/ 93 h 93"/>
                  <a:gd name="T12" fmla="*/ 125 w 125"/>
                  <a:gd name="T13" fmla="*/ 70 h 93"/>
                  <a:gd name="T14" fmla="*/ 125 w 125"/>
                  <a:gd name="T15" fmla="*/ 23 h 93"/>
                  <a:gd name="T16" fmla="*/ 101 w 125"/>
                  <a:gd name="T17" fmla="*/ 0 h 93"/>
                  <a:gd name="T18" fmla="*/ 47 w 125"/>
                  <a:gd name="T19" fmla="*/ 78 h 93"/>
                  <a:gd name="T20" fmla="*/ 47 w 125"/>
                  <a:gd name="T21" fmla="*/ 15 h 93"/>
                  <a:gd name="T22" fmla="*/ 86 w 125"/>
                  <a:gd name="T23" fmla="*/ 46 h 93"/>
                  <a:gd name="T24" fmla="*/ 47 w 125"/>
                  <a:gd name="T25" fmla="*/ 7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93">
                    <a:moveTo>
                      <a:pt x="101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83"/>
                      <a:pt x="11" y="93"/>
                      <a:pt x="23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14" y="93"/>
                      <a:pt x="125" y="83"/>
                      <a:pt x="125" y="70"/>
                    </a:cubicBezTo>
                    <a:cubicBezTo>
                      <a:pt x="125" y="23"/>
                      <a:pt x="125" y="23"/>
                      <a:pt x="125" y="23"/>
                    </a:cubicBezTo>
                    <a:cubicBezTo>
                      <a:pt x="125" y="10"/>
                      <a:pt x="114" y="0"/>
                      <a:pt x="101" y="0"/>
                    </a:cubicBezTo>
                    <a:close/>
                    <a:moveTo>
                      <a:pt x="47" y="78"/>
                    </a:moveTo>
                    <a:cubicBezTo>
                      <a:pt x="47" y="15"/>
                      <a:pt x="47" y="15"/>
                      <a:pt x="47" y="15"/>
                    </a:cubicBezTo>
                    <a:cubicBezTo>
                      <a:pt x="86" y="46"/>
                      <a:pt x="86" y="46"/>
                      <a:pt x="86" y="46"/>
                    </a:cubicBezTo>
                    <a:lnTo>
                      <a:pt x="47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7" name="Freeform 153">
                <a:extLst>
                  <a:ext uri="{FF2B5EF4-FFF2-40B4-BE49-F238E27FC236}">
                    <a16:creationId xmlns:a16="http://schemas.microsoft.com/office/drawing/2014/main" id="{4C0891FF-F343-42EC-BF12-1592DFB6F9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34302" y="4360555"/>
                <a:ext cx="207477" cy="211391"/>
              </a:xfrm>
              <a:custGeom>
                <a:avLst/>
                <a:gdLst>
                  <a:gd name="T0" fmla="*/ 61 w 65"/>
                  <a:gd name="T1" fmla="*/ 19 h 66"/>
                  <a:gd name="T2" fmla="*/ 47 w 65"/>
                  <a:gd name="T3" fmla="*/ 4 h 66"/>
                  <a:gd name="T4" fmla="*/ 51 w 65"/>
                  <a:gd name="T5" fmla="*/ 0 h 66"/>
                  <a:gd name="T6" fmla="*/ 65 w 65"/>
                  <a:gd name="T7" fmla="*/ 15 h 66"/>
                  <a:gd name="T8" fmla="*/ 61 w 65"/>
                  <a:gd name="T9" fmla="*/ 19 h 66"/>
                  <a:gd name="T10" fmla="*/ 57 w 65"/>
                  <a:gd name="T11" fmla="*/ 23 h 66"/>
                  <a:gd name="T12" fmla="*/ 55 w 65"/>
                  <a:gd name="T13" fmla="*/ 46 h 66"/>
                  <a:gd name="T14" fmla="*/ 10 w 65"/>
                  <a:gd name="T15" fmla="*/ 66 h 66"/>
                  <a:gd name="T16" fmla="*/ 6 w 65"/>
                  <a:gd name="T17" fmla="*/ 63 h 66"/>
                  <a:gd name="T18" fmla="*/ 24 w 65"/>
                  <a:gd name="T19" fmla="*/ 45 h 66"/>
                  <a:gd name="T20" fmla="*/ 26 w 65"/>
                  <a:gd name="T21" fmla="*/ 46 h 66"/>
                  <a:gd name="T22" fmla="*/ 32 w 65"/>
                  <a:gd name="T23" fmla="*/ 39 h 66"/>
                  <a:gd name="T24" fmla="*/ 26 w 65"/>
                  <a:gd name="T25" fmla="*/ 33 h 66"/>
                  <a:gd name="T26" fmla="*/ 20 w 65"/>
                  <a:gd name="T27" fmla="*/ 39 h 66"/>
                  <a:gd name="T28" fmla="*/ 21 w 65"/>
                  <a:gd name="T29" fmla="*/ 42 h 66"/>
                  <a:gd name="T30" fmla="*/ 3 w 65"/>
                  <a:gd name="T31" fmla="*/ 59 h 66"/>
                  <a:gd name="T32" fmla="*/ 0 w 65"/>
                  <a:gd name="T33" fmla="*/ 56 h 66"/>
                  <a:gd name="T34" fmla="*/ 20 w 65"/>
                  <a:gd name="T35" fmla="*/ 10 h 66"/>
                  <a:gd name="T36" fmla="*/ 43 w 65"/>
                  <a:gd name="T37" fmla="*/ 8 h 66"/>
                  <a:gd name="T38" fmla="*/ 57 w 65"/>
                  <a:gd name="T39" fmla="*/ 2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" h="66">
                    <a:moveTo>
                      <a:pt x="61" y="19"/>
                    </a:moveTo>
                    <a:cubicBezTo>
                      <a:pt x="47" y="4"/>
                      <a:pt x="47" y="4"/>
                      <a:pt x="47" y="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5" y="15"/>
                      <a:pt x="65" y="15"/>
                      <a:pt x="65" y="15"/>
                    </a:cubicBezTo>
                    <a:lnTo>
                      <a:pt x="61" y="19"/>
                    </a:lnTo>
                    <a:close/>
                    <a:moveTo>
                      <a:pt x="57" y="23"/>
                    </a:moveTo>
                    <a:cubicBezTo>
                      <a:pt x="55" y="46"/>
                      <a:pt x="55" y="46"/>
                      <a:pt x="55" y="46"/>
                    </a:cubicBezTo>
                    <a:cubicBezTo>
                      <a:pt x="37" y="46"/>
                      <a:pt x="10" y="66"/>
                      <a:pt x="10" y="66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5"/>
                      <a:pt x="25" y="46"/>
                      <a:pt x="26" y="46"/>
                    </a:cubicBezTo>
                    <a:cubicBezTo>
                      <a:pt x="30" y="46"/>
                      <a:pt x="32" y="43"/>
                      <a:pt x="32" y="39"/>
                    </a:cubicBezTo>
                    <a:cubicBezTo>
                      <a:pt x="32" y="36"/>
                      <a:pt x="30" y="33"/>
                      <a:pt x="26" y="33"/>
                    </a:cubicBezTo>
                    <a:cubicBezTo>
                      <a:pt x="23" y="33"/>
                      <a:pt x="20" y="36"/>
                      <a:pt x="20" y="39"/>
                    </a:cubicBezTo>
                    <a:cubicBezTo>
                      <a:pt x="20" y="40"/>
                      <a:pt x="20" y="41"/>
                      <a:pt x="21" y="42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20" y="29"/>
                      <a:pt x="20" y="10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5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8" name="Freeform 154">
                <a:extLst>
                  <a:ext uri="{FF2B5EF4-FFF2-40B4-BE49-F238E27FC236}">
                    <a16:creationId xmlns:a16="http://schemas.microsoft.com/office/drawing/2014/main" id="{DA664962-7100-41AD-AB03-3D0A24D54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0535" y="4113931"/>
                <a:ext cx="279899" cy="268153"/>
              </a:xfrm>
              <a:custGeom>
                <a:avLst/>
                <a:gdLst>
                  <a:gd name="T0" fmla="*/ 55 w 88"/>
                  <a:gd name="T1" fmla="*/ 59 h 84"/>
                  <a:gd name="T2" fmla="*/ 53 w 88"/>
                  <a:gd name="T3" fmla="*/ 53 h 84"/>
                  <a:gd name="T4" fmla="*/ 61 w 88"/>
                  <a:gd name="T5" fmla="*/ 38 h 84"/>
                  <a:gd name="T6" fmla="*/ 63 w 88"/>
                  <a:gd name="T7" fmla="*/ 26 h 84"/>
                  <a:gd name="T8" fmla="*/ 44 w 88"/>
                  <a:gd name="T9" fmla="*/ 0 h 84"/>
                  <a:gd name="T10" fmla="*/ 25 w 88"/>
                  <a:gd name="T11" fmla="*/ 26 h 84"/>
                  <a:gd name="T12" fmla="*/ 28 w 88"/>
                  <a:gd name="T13" fmla="*/ 38 h 84"/>
                  <a:gd name="T14" fmla="*/ 36 w 88"/>
                  <a:gd name="T15" fmla="*/ 53 h 84"/>
                  <a:gd name="T16" fmla="*/ 33 w 88"/>
                  <a:gd name="T17" fmla="*/ 59 h 84"/>
                  <a:gd name="T18" fmla="*/ 0 w 88"/>
                  <a:gd name="T19" fmla="*/ 84 h 84"/>
                  <a:gd name="T20" fmla="*/ 44 w 88"/>
                  <a:gd name="T21" fmla="*/ 84 h 84"/>
                  <a:gd name="T22" fmla="*/ 88 w 88"/>
                  <a:gd name="T23" fmla="*/ 84 h 84"/>
                  <a:gd name="T24" fmla="*/ 55 w 88"/>
                  <a:gd name="T25" fmla="*/ 5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84">
                    <a:moveTo>
                      <a:pt x="55" y="59"/>
                    </a:moveTo>
                    <a:cubicBezTo>
                      <a:pt x="53" y="59"/>
                      <a:pt x="53" y="53"/>
                      <a:pt x="53" y="53"/>
                    </a:cubicBezTo>
                    <a:cubicBezTo>
                      <a:pt x="53" y="53"/>
                      <a:pt x="59" y="46"/>
                      <a:pt x="61" y="38"/>
                    </a:cubicBezTo>
                    <a:cubicBezTo>
                      <a:pt x="64" y="38"/>
                      <a:pt x="67" y="29"/>
                      <a:pt x="63" y="26"/>
                    </a:cubicBezTo>
                    <a:cubicBezTo>
                      <a:pt x="63" y="22"/>
                      <a:pt x="68" y="0"/>
                      <a:pt x="44" y="0"/>
                    </a:cubicBezTo>
                    <a:cubicBezTo>
                      <a:pt x="21" y="0"/>
                      <a:pt x="25" y="22"/>
                      <a:pt x="25" y="26"/>
                    </a:cubicBezTo>
                    <a:cubicBezTo>
                      <a:pt x="22" y="29"/>
                      <a:pt x="24" y="38"/>
                      <a:pt x="28" y="38"/>
                    </a:cubicBezTo>
                    <a:cubicBezTo>
                      <a:pt x="29" y="46"/>
                      <a:pt x="36" y="53"/>
                      <a:pt x="36" y="53"/>
                    </a:cubicBezTo>
                    <a:cubicBezTo>
                      <a:pt x="36" y="53"/>
                      <a:pt x="35" y="59"/>
                      <a:pt x="33" y="59"/>
                    </a:cubicBezTo>
                    <a:cubicBezTo>
                      <a:pt x="26" y="60"/>
                      <a:pt x="0" y="72"/>
                      <a:pt x="0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8" y="72"/>
                      <a:pt x="62" y="60"/>
                      <a:pt x="55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9" name="Freeform 155">
                <a:extLst>
                  <a:ext uri="{FF2B5EF4-FFF2-40B4-BE49-F238E27FC236}">
                    <a16:creationId xmlns:a16="http://schemas.microsoft.com/office/drawing/2014/main" id="{4BBF55A2-73CE-4896-A0D9-6973A54887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39097" y="4581732"/>
                <a:ext cx="262282" cy="262282"/>
              </a:xfrm>
              <a:custGeom>
                <a:avLst/>
                <a:gdLst>
                  <a:gd name="T0" fmla="*/ 0 w 82"/>
                  <a:gd name="T1" fmla="*/ 41 h 82"/>
                  <a:gd name="T2" fmla="*/ 82 w 82"/>
                  <a:gd name="T3" fmla="*/ 41 h 82"/>
                  <a:gd name="T4" fmla="*/ 64 w 82"/>
                  <a:gd name="T5" fmla="*/ 55 h 82"/>
                  <a:gd name="T6" fmla="*/ 77 w 82"/>
                  <a:gd name="T7" fmla="*/ 44 h 82"/>
                  <a:gd name="T8" fmla="*/ 64 w 82"/>
                  <a:gd name="T9" fmla="*/ 55 h 82"/>
                  <a:gd name="T10" fmla="*/ 16 w 82"/>
                  <a:gd name="T11" fmla="*/ 38 h 82"/>
                  <a:gd name="T12" fmla="*/ 8 w 82"/>
                  <a:gd name="T13" fmla="*/ 27 h 82"/>
                  <a:gd name="T14" fmla="*/ 59 w 82"/>
                  <a:gd name="T15" fmla="*/ 27 h 82"/>
                  <a:gd name="T16" fmla="*/ 44 w 82"/>
                  <a:gd name="T17" fmla="*/ 38 h 82"/>
                  <a:gd name="T18" fmla="*/ 59 w 82"/>
                  <a:gd name="T19" fmla="*/ 27 h 82"/>
                  <a:gd name="T20" fmla="*/ 44 w 82"/>
                  <a:gd name="T21" fmla="*/ 5 h 82"/>
                  <a:gd name="T22" fmla="*/ 54 w 82"/>
                  <a:gd name="T23" fmla="*/ 14 h 82"/>
                  <a:gd name="T24" fmla="*/ 44 w 82"/>
                  <a:gd name="T25" fmla="*/ 22 h 82"/>
                  <a:gd name="T26" fmla="*/ 35 w 82"/>
                  <a:gd name="T27" fmla="*/ 7 h 82"/>
                  <a:gd name="T28" fmla="*/ 38 w 82"/>
                  <a:gd name="T29" fmla="*/ 22 h 82"/>
                  <a:gd name="T30" fmla="*/ 28 w 82"/>
                  <a:gd name="T31" fmla="*/ 14 h 82"/>
                  <a:gd name="T32" fmla="*/ 38 w 82"/>
                  <a:gd name="T33" fmla="*/ 38 h 82"/>
                  <a:gd name="T34" fmla="*/ 23 w 82"/>
                  <a:gd name="T35" fmla="*/ 27 h 82"/>
                  <a:gd name="T36" fmla="*/ 8 w 82"/>
                  <a:gd name="T37" fmla="*/ 55 h 82"/>
                  <a:gd name="T38" fmla="*/ 16 w 82"/>
                  <a:gd name="T39" fmla="*/ 44 h 82"/>
                  <a:gd name="T40" fmla="*/ 8 w 82"/>
                  <a:gd name="T41" fmla="*/ 55 h 82"/>
                  <a:gd name="T42" fmla="*/ 38 w 82"/>
                  <a:gd name="T43" fmla="*/ 44 h 82"/>
                  <a:gd name="T44" fmla="*/ 23 w 82"/>
                  <a:gd name="T45" fmla="*/ 55 h 82"/>
                  <a:gd name="T46" fmla="*/ 38 w 82"/>
                  <a:gd name="T47" fmla="*/ 60 h 82"/>
                  <a:gd name="T48" fmla="*/ 35 w 82"/>
                  <a:gd name="T49" fmla="*/ 74 h 82"/>
                  <a:gd name="T50" fmla="*/ 25 w 82"/>
                  <a:gd name="T51" fmla="*/ 60 h 82"/>
                  <a:gd name="T52" fmla="*/ 54 w 82"/>
                  <a:gd name="T53" fmla="*/ 67 h 82"/>
                  <a:gd name="T54" fmla="*/ 44 w 82"/>
                  <a:gd name="T55" fmla="*/ 76 h 82"/>
                  <a:gd name="T56" fmla="*/ 57 w 82"/>
                  <a:gd name="T57" fmla="*/ 60 h 82"/>
                  <a:gd name="T58" fmla="*/ 44 w 82"/>
                  <a:gd name="T59" fmla="*/ 55 h 82"/>
                  <a:gd name="T60" fmla="*/ 60 w 82"/>
                  <a:gd name="T61" fmla="*/ 44 h 82"/>
                  <a:gd name="T62" fmla="*/ 44 w 82"/>
                  <a:gd name="T63" fmla="*/ 55 h 82"/>
                  <a:gd name="T64" fmla="*/ 64 w 82"/>
                  <a:gd name="T65" fmla="*/ 27 h 82"/>
                  <a:gd name="T66" fmla="*/ 77 w 82"/>
                  <a:gd name="T67" fmla="*/ 38 h 82"/>
                  <a:gd name="T68" fmla="*/ 71 w 82"/>
                  <a:gd name="T69" fmla="*/ 22 h 82"/>
                  <a:gd name="T70" fmla="*/ 57 w 82"/>
                  <a:gd name="T71" fmla="*/ 9 h 82"/>
                  <a:gd name="T72" fmla="*/ 71 w 82"/>
                  <a:gd name="T73" fmla="*/ 22 h 82"/>
                  <a:gd name="T74" fmla="*/ 26 w 82"/>
                  <a:gd name="T75" fmla="*/ 9 h 82"/>
                  <a:gd name="T76" fmla="*/ 11 w 82"/>
                  <a:gd name="T77" fmla="*/ 22 h 82"/>
                  <a:gd name="T78" fmla="*/ 11 w 82"/>
                  <a:gd name="T79" fmla="*/ 60 h 82"/>
                  <a:gd name="T80" fmla="*/ 26 w 82"/>
                  <a:gd name="T81" fmla="*/ 73 h 82"/>
                  <a:gd name="T82" fmla="*/ 11 w 82"/>
                  <a:gd name="T83" fmla="*/ 60 h 82"/>
                  <a:gd name="T84" fmla="*/ 57 w 82"/>
                  <a:gd name="T85" fmla="*/ 73 h 82"/>
                  <a:gd name="T86" fmla="*/ 71 w 82"/>
                  <a:gd name="T8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2" h="82">
                    <a:moveTo>
                      <a:pt x="41" y="0"/>
                    </a:moveTo>
                    <a:cubicBezTo>
                      <a:pt x="18" y="0"/>
                      <a:pt x="0" y="18"/>
                      <a:pt x="0" y="41"/>
                    </a:cubicBezTo>
                    <a:cubicBezTo>
                      <a:pt x="0" y="64"/>
                      <a:pt x="18" y="82"/>
                      <a:pt x="41" y="82"/>
                    </a:cubicBezTo>
                    <a:cubicBezTo>
                      <a:pt x="64" y="82"/>
                      <a:pt x="82" y="64"/>
                      <a:pt x="82" y="41"/>
                    </a:cubicBezTo>
                    <a:cubicBezTo>
                      <a:pt x="82" y="18"/>
                      <a:pt x="64" y="0"/>
                      <a:pt x="41" y="0"/>
                    </a:cubicBezTo>
                    <a:close/>
                    <a:moveTo>
                      <a:pt x="64" y="55"/>
                    </a:moveTo>
                    <a:cubicBezTo>
                      <a:pt x="65" y="51"/>
                      <a:pt x="66" y="47"/>
                      <a:pt x="66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6" y="47"/>
                      <a:pt x="76" y="51"/>
                      <a:pt x="74" y="55"/>
                    </a:cubicBezTo>
                    <a:lnTo>
                      <a:pt x="64" y="55"/>
                    </a:lnTo>
                    <a:close/>
                    <a:moveTo>
                      <a:pt x="18" y="27"/>
                    </a:moveTo>
                    <a:cubicBezTo>
                      <a:pt x="17" y="31"/>
                      <a:pt x="17" y="34"/>
                      <a:pt x="1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4"/>
                      <a:pt x="7" y="31"/>
                      <a:pt x="8" y="27"/>
                    </a:cubicBezTo>
                    <a:lnTo>
                      <a:pt x="18" y="27"/>
                    </a:lnTo>
                    <a:close/>
                    <a:moveTo>
                      <a:pt x="59" y="27"/>
                    </a:moveTo>
                    <a:cubicBezTo>
                      <a:pt x="60" y="31"/>
                      <a:pt x="60" y="34"/>
                      <a:pt x="60" y="38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27"/>
                      <a:pt x="44" y="27"/>
                      <a:pt x="44" y="27"/>
                    </a:cubicBezTo>
                    <a:lnTo>
                      <a:pt x="59" y="27"/>
                    </a:lnTo>
                    <a:close/>
                    <a:moveTo>
                      <a:pt x="44" y="22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45" y="6"/>
                      <a:pt x="46" y="6"/>
                      <a:pt x="48" y="7"/>
                    </a:cubicBezTo>
                    <a:cubicBezTo>
                      <a:pt x="50" y="9"/>
                      <a:pt x="52" y="11"/>
                      <a:pt x="54" y="14"/>
                    </a:cubicBezTo>
                    <a:cubicBezTo>
                      <a:pt x="55" y="17"/>
                      <a:pt x="56" y="19"/>
                      <a:pt x="57" y="22"/>
                    </a:cubicBezTo>
                    <a:cubicBezTo>
                      <a:pt x="44" y="22"/>
                      <a:pt x="44" y="22"/>
                      <a:pt x="44" y="22"/>
                    </a:cubicBezTo>
                    <a:close/>
                    <a:moveTo>
                      <a:pt x="28" y="14"/>
                    </a:moveTo>
                    <a:cubicBezTo>
                      <a:pt x="30" y="11"/>
                      <a:pt x="32" y="9"/>
                      <a:pt x="35" y="7"/>
                    </a:cubicBezTo>
                    <a:cubicBezTo>
                      <a:pt x="36" y="6"/>
                      <a:pt x="37" y="6"/>
                      <a:pt x="38" y="5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19"/>
                      <a:pt x="27" y="17"/>
                      <a:pt x="28" y="14"/>
                    </a:cubicBezTo>
                    <a:close/>
                    <a:moveTo>
                      <a:pt x="38" y="27"/>
                    </a:moveTo>
                    <a:cubicBezTo>
                      <a:pt x="38" y="38"/>
                      <a:pt x="38" y="38"/>
                      <a:pt x="38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4"/>
                      <a:pt x="23" y="31"/>
                      <a:pt x="23" y="27"/>
                    </a:cubicBezTo>
                    <a:lnTo>
                      <a:pt x="38" y="27"/>
                    </a:lnTo>
                    <a:close/>
                    <a:moveTo>
                      <a:pt x="8" y="55"/>
                    </a:moveTo>
                    <a:cubicBezTo>
                      <a:pt x="7" y="51"/>
                      <a:pt x="6" y="47"/>
                      <a:pt x="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7" y="47"/>
                      <a:pt x="17" y="51"/>
                      <a:pt x="18" y="55"/>
                    </a:cubicBezTo>
                    <a:lnTo>
                      <a:pt x="8" y="55"/>
                    </a:lnTo>
                    <a:close/>
                    <a:moveTo>
                      <a:pt x="22" y="44"/>
                    </a:move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1"/>
                      <a:pt x="22" y="47"/>
                      <a:pt x="22" y="44"/>
                    </a:cubicBezTo>
                    <a:close/>
                    <a:moveTo>
                      <a:pt x="38" y="60"/>
                    </a:moveTo>
                    <a:cubicBezTo>
                      <a:pt x="38" y="76"/>
                      <a:pt x="38" y="76"/>
                      <a:pt x="38" y="76"/>
                    </a:cubicBezTo>
                    <a:cubicBezTo>
                      <a:pt x="37" y="76"/>
                      <a:pt x="36" y="75"/>
                      <a:pt x="35" y="74"/>
                    </a:cubicBezTo>
                    <a:cubicBezTo>
                      <a:pt x="32" y="73"/>
                      <a:pt x="30" y="70"/>
                      <a:pt x="28" y="67"/>
                    </a:cubicBezTo>
                    <a:cubicBezTo>
                      <a:pt x="27" y="65"/>
                      <a:pt x="26" y="63"/>
                      <a:pt x="25" y="60"/>
                    </a:cubicBezTo>
                    <a:cubicBezTo>
                      <a:pt x="38" y="60"/>
                      <a:pt x="38" y="60"/>
                      <a:pt x="38" y="60"/>
                    </a:cubicBezTo>
                    <a:close/>
                    <a:moveTo>
                      <a:pt x="54" y="67"/>
                    </a:moveTo>
                    <a:cubicBezTo>
                      <a:pt x="52" y="70"/>
                      <a:pt x="50" y="73"/>
                      <a:pt x="48" y="74"/>
                    </a:cubicBezTo>
                    <a:cubicBezTo>
                      <a:pt x="46" y="75"/>
                      <a:pt x="45" y="76"/>
                      <a:pt x="44" y="7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6" y="63"/>
                      <a:pt x="55" y="65"/>
                      <a:pt x="54" y="67"/>
                    </a:cubicBezTo>
                    <a:close/>
                    <a:moveTo>
                      <a:pt x="44" y="55"/>
                    </a:moveTo>
                    <a:cubicBezTo>
                      <a:pt x="44" y="44"/>
                      <a:pt x="44" y="44"/>
                      <a:pt x="44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47"/>
                      <a:pt x="60" y="51"/>
                      <a:pt x="59" y="55"/>
                    </a:cubicBezTo>
                    <a:lnTo>
                      <a:pt x="44" y="55"/>
                    </a:lnTo>
                    <a:close/>
                    <a:moveTo>
                      <a:pt x="66" y="38"/>
                    </a:moveTo>
                    <a:cubicBezTo>
                      <a:pt x="66" y="34"/>
                      <a:pt x="65" y="31"/>
                      <a:pt x="64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6" y="31"/>
                      <a:pt x="76" y="34"/>
                      <a:pt x="77" y="38"/>
                    </a:cubicBezTo>
                    <a:lnTo>
                      <a:pt x="66" y="38"/>
                    </a:lnTo>
                    <a:close/>
                    <a:moveTo>
                      <a:pt x="71" y="22"/>
                    </a:move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17"/>
                      <a:pt x="59" y="12"/>
                      <a:pt x="57" y="9"/>
                    </a:cubicBezTo>
                    <a:cubicBezTo>
                      <a:pt x="60" y="10"/>
                      <a:pt x="63" y="13"/>
                      <a:pt x="66" y="16"/>
                    </a:cubicBezTo>
                    <a:cubicBezTo>
                      <a:pt x="68" y="17"/>
                      <a:pt x="70" y="19"/>
                      <a:pt x="71" y="22"/>
                    </a:cubicBezTo>
                    <a:close/>
                    <a:moveTo>
                      <a:pt x="16" y="16"/>
                    </a:moveTo>
                    <a:cubicBezTo>
                      <a:pt x="19" y="13"/>
                      <a:pt x="22" y="10"/>
                      <a:pt x="26" y="9"/>
                    </a:cubicBezTo>
                    <a:cubicBezTo>
                      <a:pt x="23" y="12"/>
                      <a:pt x="21" y="17"/>
                      <a:pt x="19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19"/>
                      <a:pt x="14" y="17"/>
                      <a:pt x="16" y="16"/>
                    </a:cubicBezTo>
                    <a:close/>
                    <a:moveTo>
                      <a:pt x="11" y="60"/>
                    </a:moveTo>
                    <a:cubicBezTo>
                      <a:pt x="19" y="60"/>
                      <a:pt x="19" y="60"/>
                      <a:pt x="19" y="60"/>
                    </a:cubicBezTo>
                    <a:cubicBezTo>
                      <a:pt x="21" y="65"/>
                      <a:pt x="23" y="69"/>
                      <a:pt x="26" y="73"/>
                    </a:cubicBezTo>
                    <a:cubicBezTo>
                      <a:pt x="22" y="71"/>
                      <a:pt x="19" y="69"/>
                      <a:pt x="16" y="66"/>
                    </a:cubicBezTo>
                    <a:cubicBezTo>
                      <a:pt x="14" y="64"/>
                      <a:pt x="12" y="62"/>
                      <a:pt x="11" y="60"/>
                    </a:cubicBezTo>
                    <a:close/>
                    <a:moveTo>
                      <a:pt x="66" y="66"/>
                    </a:moveTo>
                    <a:cubicBezTo>
                      <a:pt x="63" y="69"/>
                      <a:pt x="60" y="71"/>
                      <a:pt x="57" y="73"/>
                    </a:cubicBezTo>
                    <a:cubicBezTo>
                      <a:pt x="59" y="69"/>
                      <a:pt x="61" y="65"/>
                      <a:pt x="63" y="60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70" y="62"/>
                      <a:pt x="68" y="64"/>
                      <a:pt x="66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0" name="Freeform 156">
                <a:extLst>
                  <a:ext uri="{FF2B5EF4-FFF2-40B4-BE49-F238E27FC236}">
                    <a16:creationId xmlns:a16="http://schemas.microsoft.com/office/drawing/2014/main" id="{DFABEA97-93D6-4A3E-97B5-1A9ABD207B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20072" y="2931705"/>
                <a:ext cx="219221" cy="232921"/>
              </a:xfrm>
              <a:custGeom>
                <a:avLst/>
                <a:gdLst>
                  <a:gd name="T0" fmla="*/ 62 w 69"/>
                  <a:gd name="T1" fmla="*/ 0 h 73"/>
                  <a:gd name="T2" fmla="*/ 7 w 69"/>
                  <a:gd name="T3" fmla="*/ 0 h 73"/>
                  <a:gd name="T4" fmla="*/ 0 w 69"/>
                  <a:gd name="T5" fmla="*/ 7 h 73"/>
                  <a:gd name="T6" fmla="*/ 0 w 69"/>
                  <a:gd name="T7" fmla="*/ 66 h 73"/>
                  <a:gd name="T8" fmla="*/ 7 w 69"/>
                  <a:gd name="T9" fmla="*/ 73 h 73"/>
                  <a:gd name="T10" fmla="*/ 62 w 69"/>
                  <a:gd name="T11" fmla="*/ 73 h 73"/>
                  <a:gd name="T12" fmla="*/ 69 w 69"/>
                  <a:gd name="T13" fmla="*/ 66 h 73"/>
                  <a:gd name="T14" fmla="*/ 69 w 69"/>
                  <a:gd name="T15" fmla="*/ 7 h 73"/>
                  <a:gd name="T16" fmla="*/ 62 w 69"/>
                  <a:gd name="T17" fmla="*/ 0 h 73"/>
                  <a:gd name="T18" fmla="*/ 60 w 69"/>
                  <a:gd name="T19" fmla="*/ 64 h 73"/>
                  <a:gd name="T20" fmla="*/ 10 w 69"/>
                  <a:gd name="T21" fmla="*/ 64 h 73"/>
                  <a:gd name="T22" fmla="*/ 10 w 69"/>
                  <a:gd name="T23" fmla="*/ 9 h 73"/>
                  <a:gd name="T24" fmla="*/ 60 w 69"/>
                  <a:gd name="T25" fmla="*/ 9 h 73"/>
                  <a:gd name="T26" fmla="*/ 60 w 69"/>
                  <a:gd name="T27" fmla="*/ 64 h 73"/>
                  <a:gd name="T28" fmla="*/ 19 w 69"/>
                  <a:gd name="T29" fmla="*/ 32 h 73"/>
                  <a:gd name="T30" fmla="*/ 51 w 69"/>
                  <a:gd name="T31" fmla="*/ 32 h 73"/>
                  <a:gd name="T32" fmla="*/ 51 w 69"/>
                  <a:gd name="T33" fmla="*/ 37 h 73"/>
                  <a:gd name="T34" fmla="*/ 19 w 69"/>
                  <a:gd name="T35" fmla="*/ 37 h 73"/>
                  <a:gd name="T36" fmla="*/ 19 w 69"/>
                  <a:gd name="T37" fmla="*/ 32 h 73"/>
                  <a:gd name="T38" fmla="*/ 19 w 69"/>
                  <a:gd name="T39" fmla="*/ 41 h 73"/>
                  <a:gd name="T40" fmla="*/ 51 w 69"/>
                  <a:gd name="T41" fmla="*/ 41 h 73"/>
                  <a:gd name="T42" fmla="*/ 51 w 69"/>
                  <a:gd name="T43" fmla="*/ 46 h 73"/>
                  <a:gd name="T44" fmla="*/ 19 w 69"/>
                  <a:gd name="T45" fmla="*/ 46 h 73"/>
                  <a:gd name="T46" fmla="*/ 19 w 69"/>
                  <a:gd name="T47" fmla="*/ 41 h 73"/>
                  <a:gd name="T48" fmla="*/ 19 w 69"/>
                  <a:gd name="T49" fmla="*/ 50 h 73"/>
                  <a:gd name="T50" fmla="*/ 51 w 69"/>
                  <a:gd name="T51" fmla="*/ 50 h 73"/>
                  <a:gd name="T52" fmla="*/ 51 w 69"/>
                  <a:gd name="T53" fmla="*/ 55 h 73"/>
                  <a:gd name="T54" fmla="*/ 19 w 69"/>
                  <a:gd name="T55" fmla="*/ 55 h 73"/>
                  <a:gd name="T56" fmla="*/ 19 w 69"/>
                  <a:gd name="T57" fmla="*/ 50 h 73"/>
                  <a:gd name="T58" fmla="*/ 19 w 69"/>
                  <a:gd name="T59" fmla="*/ 23 h 73"/>
                  <a:gd name="T60" fmla="*/ 51 w 69"/>
                  <a:gd name="T61" fmla="*/ 23 h 73"/>
                  <a:gd name="T62" fmla="*/ 51 w 69"/>
                  <a:gd name="T63" fmla="*/ 27 h 73"/>
                  <a:gd name="T64" fmla="*/ 19 w 69"/>
                  <a:gd name="T65" fmla="*/ 27 h 73"/>
                  <a:gd name="T66" fmla="*/ 19 w 69"/>
                  <a:gd name="T67" fmla="*/ 2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73">
                    <a:moveTo>
                      <a:pt x="6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4" y="73"/>
                      <a:pt x="7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6" y="73"/>
                      <a:pt x="69" y="70"/>
                      <a:pt x="69" y="66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3"/>
                      <a:pt x="66" y="0"/>
                      <a:pt x="62" y="0"/>
                    </a:cubicBezTo>
                    <a:close/>
                    <a:moveTo>
                      <a:pt x="60" y="64"/>
                    </a:moveTo>
                    <a:cubicBezTo>
                      <a:pt x="10" y="64"/>
                      <a:pt x="10" y="64"/>
                      <a:pt x="10" y="64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60" y="9"/>
                      <a:pt x="60" y="9"/>
                      <a:pt x="60" y="9"/>
                    </a:cubicBezTo>
                    <a:lnTo>
                      <a:pt x="60" y="64"/>
                    </a:lnTo>
                    <a:close/>
                    <a:moveTo>
                      <a:pt x="19" y="32"/>
                    </a:moveTo>
                    <a:cubicBezTo>
                      <a:pt x="51" y="32"/>
                      <a:pt x="51" y="32"/>
                      <a:pt x="51" y="32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19" y="37"/>
                      <a:pt x="19" y="37"/>
                      <a:pt x="19" y="37"/>
                    </a:cubicBezTo>
                    <a:lnTo>
                      <a:pt x="19" y="32"/>
                    </a:lnTo>
                    <a:close/>
                    <a:moveTo>
                      <a:pt x="19" y="41"/>
                    </a:moveTo>
                    <a:cubicBezTo>
                      <a:pt x="51" y="41"/>
                      <a:pt x="51" y="41"/>
                      <a:pt x="51" y="41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19" y="46"/>
                      <a:pt x="19" y="46"/>
                      <a:pt x="19" y="46"/>
                    </a:cubicBezTo>
                    <a:lnTo>
                      <a:pt x="19" y="41"/>
                    </a:lnTo>
                    <a:close/>
                    <a:moveTo>
                      <a:pt x="19" y="50"/>
                    </a:move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19" y="55"/>
                      <a:pt x="19" y="55"/>
                      <a:pt x="19" y="55"/>
                    </a:cubicBezTo>
                    <a:lnTo>
                      <a:pt x="19" y="50"/>
                    </a:lnTo>
                    <a:close/>
                    <a:moveTo>
                      <a:pt x="19" y="23"/>
                    </a:move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19" y="27"/>
                      <a:pt x="19" y="27"/>
                      <a:pt x="19" y="27"/>
                    </a:cubicBezTo>
                    <a:lnTo>
                      <a:pt x="1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1" name="Freeform 157">
                <a:extLst>
                  <a:ext uri="{FF2B5EF4-FFF2-40B4-BE49-F238E27FC236}">
                    <a16:creationId xmlns:a16="http://schemas.microsoft.com/office/drawing/2014/main" id="{BFB8F38F-C3D7-4C6D-BBBF-BA8C8ECCEB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98188" y="1536129"/>
                <a:ext cx="242709" cy="281855"/>
              </a:xfrm>
              <a:custGeom>
                <a:avLst/>
                <a:gdLst>
                  <a:gd name="T0" fmla="*/ 54 w 76"/>
                  <a:gd name="T1" fmla="*/ 0 h 88"/>
                  <a:gd name="T2" fmla="*/ 14 w 76"/>
                  <a:gd name="T3" fmla="*/ 28 h 88"/>
                  <a:gd name="T4" fmla="*/ 17 w 76"/>
                  <a:gd name="T5" fmla="*/ 65 h 88"/>
                  <a:gd name="T6" fmla="*/ 49 w 76"/>
                  <a:gd name="T7" fmla="*/ 27 h 88"/>
                  <a:gd name="T8" fmla="*/ 33 w 76"/>
                  <a:gd name="T9" fmla="*/ 74 h 88"/>
                  <a:gd name="T10" fmla="*/ 70 w 76"/>
                  <a:gd name="T11" fmla="*/ 57 h 88"/>
                  <a:gd name="T12" fmla="*/ 54 w 76"/>
                  <a:gd name="T13" fmla="*/ 0 h 88"/>
                  <a:gd name="T14" fmla="*/ 4 w 76"/>
                  <a:gd name="T15" fmla="*/ 78 h 88"/>
                  <a:gd name="T16" fmla="*/ 10 w 76"/>
                  <a:gd name="T17" fmla="*/ 83 h 88"/>
                  <a:gd name="T18" fmla="*/ 47 w 76"/>
                  <a:gd name="T19" fmla="*/ 41 h 88"/>
                  <a:gd name="T20" fmla="*/ 4 w 76"/>
                  <a:gd name="T21" fmla="*/ 7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8">
                    <a:moveTo>
                      <a:pt x="54" y="0"/>
                    </a:moveTo>
                    <a:cubicBezTo>
                      <a:pt x="41" y="23"/>
                      <a:pt x="30" y="12"/>
                      <a:pt x="14" y="28"/>
                    </a:cubicBezTo>
                    <a:cubicBezTo>
                      <a:pt x="0" y="42"/>
                      <a:pt x="5" y="59"/>
                      <a:pt x="17" y="65"/>
                    </a:cubicBezTo>
                    <a:cubicBezTo>
                      <a:pt x="28" y="59"/>
                      <a:pt x="40" y="46"/>
                      <a:pt x="49" y="27"/>
                    </a:cubicBezTo>
                    <a:cubicBezTo>
                      <a:pt x="49" y="27"/>
                      <a:pt x="57" y="51"/>
                      <a:pt x="33" y="74"/>
                    </a:cubicBezTo>
                    <a:cubicBezTo>
                      <a:pt x="45" y="88"/>
                      <a:pt x="64" y="79"/>
                      <a:pt x="70" y="57"/>
                    </a:cubicBezTo>
                    <a:cubicBezTo>
                      <a:pt x="76" y="33"/>
                      <a:pt x="60" y="9"/>
                      <a:pt x="54" y="0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5" y="83"/>
                      <a:pt x="10" y="83"/>
                    </a:cubicBezTo>
                    <a:cubicBezTo>
                      <a:pt x="15" y="83"/>
                      <a:pt x="36" y="71"/>
                      <a:pt x="47" y="41"/>
                    </a:cubicBezTo>
                    <a:cubicBezTo>
                      <a:pt x="30" y="70"/>
                      <a:pt x="6" y="78"/>
                      <a:pt x="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2" name="Freeform 158">
                <a:extLst>
                  <a:ext uri="{FF2B5EF4-FFF2-40B4-BE49-F238E27FC236}">
                    <a16:creationId xmlns:a16="http://schemas.microsoft.com/office/drawing/2014/main" id="{F391F761-1CC2-45AD-A352-638DFCA705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85015" y="3366232"/>
                <a:ext cx="246623" cy="246623"/>
              </a:xfrm>
              <a:custGeom>
                <a:avLst/>
                <a:gdLst>
                  <a:gd name="T0" fmla="*/ 53 w 77"/>
                  <a:gd name="T1" fmla="*/ 30 h 77"/>
                  <a:gd name="T2" fmla="*/ 25 w 77"/>
                  <a:gd name="T3" fmla="*/ 2 h 77"/>
                  <a:gd name="T4" fmla="*/ 38 w 77"/>
                  <a:gd name="T5" fmla="*/ 0 h 77"/>
                  <a:gd name="T6" fmla="*/ 53 w 77"/>
                  <a:gd name="T7" fmla="*/ 3 h 77"/>
                  <a:gd name="T8" fmla="*/ 53 w 77"/>
                  <a:gd name="T9" fmla="*/ 30 h 77"/>
                  <a:gd name="T10" fmla="*/ 58 w 77"/>
                  <a:gd name="T11" fmla="*/ 53 h 77"/>
                  <a:gd name="T12" fmla="*/ 58 w 77"/>
                  <a:gd name="T13" fmla="*/ 5 h 77"/>
                  <a:gd name="T14" fmla="*/ 77 w 77"/>
                  <a:gd name="T15" fmla="*/ 39 h 77"/>
                  <a:gd name="T16" fmla="*/ 74 w 77"/>
                  <a:gd name="T17" fmla="*/ 53 h 77"/>
                  <a:gd name="T18" fmla="*/ 58 w 77"/>
                  <a:gd name="T19" fmla="*/ 53 h 77"/>
                  <a:gd name="T20" fmla="*/ 24 w 77"/>
                  <a:gd name="T21" fmla="*/ 58 h 77"/>
                  <a:gd name="T22" fmla="*/ 72 w 77"/>
                  <a:gd name="T23" fmla="*/ 58 h 77"/>
                  <a:gd name="T24" fmla="*/ 38 w 77"/>
                  <a:gd name="T25" fmla="*/ 77 h 77"/>
                  <a:gd name="T26" fmla="*/ 24 w 77"/>
                  <a:gd name="T27" fmla="*/ 74 h 77"/>
                  <a:gd name="T28" fmla="*/ 24 w 77"/>
                  <a:gd name="T29" fmla="*/ 58 h 77"/>
                  <a:gd name="T30" fmla="*/ 32 w 77"/>
                  <a:gd name="T31" fmla="*/ 17 h 77"/>
                  <a:gd name="T32" fmla="*/ 1 w 77"/>
                  <a:gd name="T33" fmla="*/ 48 h 77"/>
                  <a:gd name="T34" fmla="*/ 0 w 77"/>
                  <a:gd name="T35" fmla="*/ 39 h 77"/>
                  <a:gd name="T36" fmla="*/ 20 w 77"/>
                  <a:gd name="T37" fmla="*/ 5 h 77"/>
                  <a:gd name="T38" fmla="*/ 32 w 77"/>
                  <a:gd name="T39" fmla="*/ 17 h 77"/>
                  <a:gd name="T40" fmla="*/ 19 w 77"/>
                  <a:gd name="T41" fmla="*/ 38 h 77"/>
                  <a:gd name="T42" fmla="*/ 19 w 77"/>
                  <a:gd name="T43" fmla="*/ 72 h 77"/>
                  <a:gd name="T44" fmla="*/ 3 w 77"/>
                  <a:gd name="T45" fmla="*/ 54 h 77"/>
                  <a:gd name="T46" fmla="*/ 19 w 77"/>
                  <a:gd name="T47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77">
                    <a:moveTo>
                      <a:pt x="53" y="30"/>
                    </a:moveTo>
                    <a:cubicBezTo>
                      <a:pt x="25" y="2"/>
                      <a:pt x="25" y="2"/>
                      <a:pt x="25" y="2"/>
                    </a:cubicBezTo>
                    <a:cubicBezTo>
                      <a:pt x="29" y="1"/>
                      <a:pt x="34" y="0"/>
                      <a:pt x="38" y="0"/>
                    </a:cubicBezTo>
                    <a:cubicBezTo>
                      <a:pt x="43" y="0"/>
                      <a:pt x="48" y="1"/>
                      <a:pt x="53" y="3"/>
                    </a:cubicBezTo>
                    <a:lnTo>
                      <a:pt x="53" y="30"/>
                    </a:lnTo>
                    <a:close/>
                    <a:moveTo>
                      <a:pt x="58" y="53"/>
                    </a:moveTo>
                    <a:cubicBezTo>
                      <a:pt x="58" y="5"/>
                      <a:pt x="58" y="5"/>
                      <a:pt x="58" y="5"/>
                    </a:cubicBezTo>
                    <a:cubicBezTo>
                      <a:pt x="69" y="12"/>
                      <a:pt x="77" y="24"/>
                      <a:pt x="77" y="39"/>
                    </a:cubicBezTo>
                    <a:cubicBezTo>
                      <a:pt x="77" y="44"/>
                      <a:pt x="76" y="49"/>
                      <a:pt x="74" y="53"/>
                    </a:cubicBezTo>
                    <a:lnTo>
                      <a:pt x="58" y="53"/>
                    </a:lnTo>
                    <a:close/>
                    <a:moveTo>
                      <a:pt x="24" y="58"/>
                    </a:moveTo>
                    <a:cubicBezTo>
                      <a:pt x="72" y="58"/>
                      <a:pt x="72" y="58"/>
                      <a:pt x="72" y="58"/>
                    </a:cubicBezTo>
                    <a:cubicBezTo>
                      <a:pt x="65" y="69"/>
                      <a:pt x="53" y="77"/>
                      <a:pt x="38" y="77"/>
                    </a:cubicBezTo>
                    <a:cubicBezTo>
                      <a:pt x="33" y="77"/>
                      <a:pt x="28" y="76"/>
                      <a:pt x="24" y="74"/>
                    </a:cubicBezTo>
                    <a:lnTo>
                      <a:pt x="24" y="58"/>
                    </a:lnTo>
                    <a:close/>
                    <a:moveTo>
                      <a:pt x="32" y="17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0" y="45"/>
                      <a:pt x="0" y="42"/>
                      <a:pt x="0" y="39"/>
                    </a:cubicBezTo>
                    <a:cubicBezTo>
                      <a:pt x="0" y="24"/>
                      <a:pt x="8" y="12"/>
                      <a:pt x="20" y="5"/>
                    </a:cubicBezTo>
                    <a:lnTo>
                      <a:pt x="32" y="17"/>
                    </a:lnTo>
                    <a:close/>
                    <a:moveTo>
                      <a:pt x="19" y="38"/>
                    </a:moveTo>
                    <a:cubicBezTo>
                      <a:pt x="19" y="72"/>
                      <a:pt x="19" y="72"/>
                      <a:pt x="19" y="72"/>
                    </a:cubicBezTo>
                    <a:cubicBezTo>
                      <a:pt x="12" y="68"/>
                      <a:pt x="6" y="62"/>
                      <a:pt x="3" y="54"/>
                    </a:cubicBezTo>
                    <a:lnTo>
                      <a:pt x="19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3" name="Freeform 159">
                <a:extLst>
                  <a:ext uri="{FF2B5EF4-FFF2-40B4-BE49-F238E27FC236}">
                    <a16:creationId xmlns:a16="http://schemas.microsoft.com/office/drawing/2014/main" id="{F3114F9C-28A8-4DD3-A7CE-2ACB6E82DD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60276" y="4031724"/>
                <a:ext cx="229008" cy="197690"/>
              </a:xfrm>
              <a:custGeom>
                <a:avLst/>
                <a:gdLst>
                  <a:gd name="T0" fmla="*/ 18 w 72"/>
                  <a:gd name="T1" fmla="*/ 0 h 62"/>
                  <a:gd name="T2" fmla="*/ 54 w 72"/>
                  <a:gd name="T3" fmla="*/ 0 h 62"/>
                  <a:gd name="T4" fmla="*/ 54 w 72"/>
                  <a:gd name="T5" fmla="*/ 9 h 62"/>
                  <a:gd name="T6" fmla="*/ 18 w 72"/>
                  <a:gd name="T7" fmla="*/ 9 h 62"/>
                  <a:gd name="T8" fmla="*/ 18 w 72"/>
                  <a:gd name="T9" fmla="*/ 0 h 62"/>
                  <a:gd name="T10" fmla="*/ 67 w 72"/>
                  <a:gd name="T11" fmla="*/ 13 h 62"/>
                  <a:gd name="T12" fmla="*/ 4 w 72"/>
                  <a:gd name="T13" fmla="*/ 13 h 62"/>
                  <a:gd name="T14" fmla="*/ 0 w 72"/>
                  <a:gd name="T15" fmla="*/ 18 h 62"/>
                  <a:gd name="T16" fmla="*/ 0 w 72"/>
                  <a:gd name="T17" fmla="*/ 40 h 62"/>
                  <a:gd name="T18" fmla="*/ 4 w 72"/>
                  <a:gd name="T19" fmla="*/ 44 h 62"/>
                  <a:gd name="T20" fmla="*/ 18 w 72"/>
                  <a:gd name="T21" fmla="*/ 44 h 62"/>
                  <a:gd name="T22" fmla="*/ 18 w 72"/>
                  <a:gd name="T23" fmla="*/ 62 h 62"/>
                  <a:gd name="T24" fmla="*/ 54 w 72"/>
                  <a:gd name="T25" fmla="*/ 62 h 62"/>
                  <a:gd name="T26" fmla="*/ 54 w 72"/>
                  <a:gd name="T27" fmla="*/ 44 h 62"/>
                  <a:gd name="T28" fmla="*/ 67 w 72"/>
                  <a:gd name="T29" fmla="*/ 44 h 62"/>
                  <a:gd name="T30" fmla="*/ 72 w 72"/>
                  <a:gd name="T31" fmla="*/ 40 h 62"/>
                  <a:gd name="T32" fmla="*/ 72 w 72"/>
                  <a:gd name="T33" fmla="*/ 18 h 62"/>
                  <a:gd name="T34" fmla="*/ 67 w 72"/>
                  <a:gd name="T35" fmla="*/ 13 h 62"/>
                  <a:gd name="T36" fmla="*/ 49 w 72"/>
                  <a:gd name="T37" fmla="*/ 58 h 62"/>
                  <a:gd name="T38" fmla="*/ 22 w 72"/>
                  <a:gd name="T39" fmla="*/ 58 h 62"/>
                  <a:gd name="T40" fmla="*/ 22 w 72"/>
                  <a:gd name="T41" fmla="*/ 35 h 62"/>
                  <a:gd name="T42" fmla="*/ 49 w 72"/>
                  <a:gd name="T43" fmla="*/ 35 h 62"/>
                  <a:gd name="T44" fmla="*/ 49 w 72"/>
                  <a:gd name="T45" fmla="*/ 58 h 62"/>
                  <a:gd name="T46" fmla="*/ 68 w 72"/>
                  <a:gd name="T47" fmla="*/ 20 h 62"/>
                  <a:gd name="T48" fmla="*/ 65 w 72"/>
                  <a:gd name="T49" fmla="*/ 23 h 62"/>
                  <a:gd name="T50" fmla="*/ 62 w 72"/>
                  <a:gd name="T51" fmla="*/ 20 h 62"/>
                  <a:gd name="T52" fmla="*/ 65 w 72"/>
                  <a:gd name="T53" fmla="*/ 17 h 62"/>
                  <a:gd name="T54" fmla="*/ 68 w 72"/>
                  <a:gd name="T55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2" h="62">
                    <a:moveTo>
                      <a:pt x="18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18" y="9"/>
                      <a:pt x="18" y="9"/>
                      <a:pt x="18" y="9"/>
                    </a:cubicBezTo>
                    <a:lnTo>
                      <a:pt x="18" y="0"/>
                    </a:lnTo>
                    <a:close/>
                    <a:moveTo>
                      <a:pt x="67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2" y="13"/>
                      <a:pt x="0" y="15"/>
                      <a:pt x="0" y="1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2" y="44"/>
                      <a:pt x="4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70" y="44"/>
                      <a:pt x="72" y="42"/>
                      <a:pt x="72" y="40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5"/>
                      <a:pt x="70" y="13"/>
                      <a:pt x="67" y="13"/>
                    </a:cubicBezTo>
                    <a:close/>
                    <a:moveTo>
                      <a:pt x="49" y="58"/>
                    </a:move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49" y="35"/>
                      <a:pt x="49" y="35"/>
                      <a:pt x="49" y="35"/>
                    </a:cubicBezTo>
                    <a:lnTo>
                      <a:pt x="49" y="58"/>
                    </a:lnTo>
                    <a:close/>
                    <a:moveTo>
                      <a:pt x="68" y="20"/>
                    </a:moveTo>
                    <a:cubicBezTo>
                      <a:pt x="68" y="22"/>
                      <a:pt x="67" y="23"/>
                      <a:pt x="65" y="23"/>
                    </a:cubicBezTo>
                    <a:cubicBezTo>
                      <a:pt x="63" y="23"/>
                      <a:pt x="62" y="22"/>
                      <a:pt x="62" y="20"/>
                    </a:cubicBezTo>
                    <a:cubicBezTo>
                      <a:pt x="62" y="18"/>
                      <a:pt x="63" y="17"/>
                      <a:pt x="65" y="17"/>
                    </a:cubicBezTo>
                    <a:cubicBezTo>
                      <a:pt x="67" y="17"/>
                      <a:pt x="68" y="18"/>
                      <a:pt x="6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4" name="Freeform 160">
                <a:extLst>
                  <a:ext uri="{FF2B5EF4-FFF2-40B4-BE49-F238E27FC236}">
                    <a16:creationId xmlns:a16="http://schemas.microsoft.com/office/drawing/2014/main" id="{8C9AA676-C56F-489F-A0C5-40BF0AECE5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10637" y="3841862"/>
                <a:ext cx="230965" cy="230965"/>
              </a:xfrm>
              <a:custGeom>
                <a:avLst/>
                <a:gdLst>
                  <a:gd name="T0" fmla="*/ 13 w 72"/>
                  <a:gd name="T1" fmla="*/ 36 h 72"/>
                  <a:gd name="T2" fmla="*/ 13 w 72"/>
                  <a:gd name="T3" fmla="*/ 33 h 72"/>
                  <a:gd name="T4" fmla="*/ 1 w 72"/>
                  <a:gd name="T5" fmla="*/ 29 h 72"/>
                  <a:gd name="T6" fmla="*/ 0 w 72"/>
                  <a:gd name="T7" fmla="*/ 36 h 72"/>
                  <a:gd name="T8" fmla="*/ 11 w 72"/>
                  <a:gd name="T9" fmla="*/ 62 h 72"/>
                  <a:gd name="T10" fmla="*/ 19 w 72"/>
                  <a:gd name="T11" fmla="*/ 51 h 72"/>
                  <a:gd name="T12" fmla="*/ 13 w 72"/>
                  <a:gd name="T13" fmla="*/ 36 h 72"/>
                  <a:gd name="T14" fmla="*/ 58 w 72"/>
                  <a:gd name="T15" fmla="*/ 36 h 72"/>
                  <a:gd name="T16" fmla="*/ 52 w 72"/>
                  <a:gd name="T17" fmla="*/ 51 h 72"/>
                  <a:gd name="T18" fmla="*/ 60 w 72"/>
                  <a:gd name="T19" fmla="*/ 62 h 72"/>
                  <a:gd name="T20" fmla="*/ 72 w 72"/>
                  <a:gd name="T21" fmla="*/ 36 h 72"/>
                  <a:gd name="T22" fmla="*/ 71 w 72"/>
                  <a:gd name="T23" fmla="*/ 29 h 72"/>
                  <a:gd name="T24" fmla="*/ 58 w 72"/>
                  <a:gd name="T25" fmla="*/ 33 h 72"/>
                  <a:gd name="T26" fmla="*/ 58 w 72"/>
                  <a:gd name="T27" fmla="*/ 36 h 72"/>
                  <a:gd name="T28" fmla="*/ 40 w 72"/>
                  <a:gd name="T29" fmla="*/ 14 h 72"/>
                  <a:gd name="T30" fmla="*/ 55 w 72"/>
                  <a:gd name="T31" fmla="*/ 25 h 72"/>
                  <a:gd name="T32" fmla="*/ 68 w 72"/>
                  <a:gd name="T33" fmla="*/ 21 h 72"/>
                  <a:gd name="T34" fmla="*/ 40 w 72"/>
                  <a:gd name="T35" fmla="*/ 0 h 72"/>
                  <a:gd name="T36" fmla="*/ 40 w 72"/>
                  <a:gd name="T37" fmla="*/ 14 h 72"/>
                  <a:gd name="T38" fmla="*/ 16 w 72"/>
                  <a:gd name="T39" fmla="*/ 25 h 72"/>
                  <a:gd name="T40" fmla="*/ 31 w 72"/>
                  <a:gd name="T41" fmla="*/ 14 h 72"/>
                  <a:gd name="T42" fmla="*/ 31 w 72"/>
                  <a:gd name="T43" fmla="*/ 0 h 72"/>
                  <a:gd name="T44" fmla="*/ 3 w 72"/>
                  <a:gd name="T45" fmla="*/ 21 h 72"/>
                  <a:gd name="T46" fmla="*/ 16 w 72"/>
                  <a:gd name="T47" fmla="*/ 25 h 72"/>
                  <a:gd name="T48" fmla="*/ 45 w 72"/>
                  <a:gd name="T49" fmla="*/ 56 h 72"/>
                  <a:gd name="T50" fmla="*/ 36 w 72"/>
                  <a:gd name="T51" fmla="*/ 58 h 72"/>
                  <a:gd name="T52" fmla="*/ 26 w 72"/>
                  <a:gd name="T53" fmla="*/ 56 h 72"/>
                  <a:gd name="T54" fmla="*/ 18 w 72"/>
                  <a:gd name="T55" fmla="*/ 67 h 72"/>
                  <a:gd name="T56" fmla="*/ 36 w 72"/>
                  <a:gd name="T57" fmla="*/ 72 h 72"/>
                  <a:gd name="T58" fmla="*/ 53 w 72"/>
                  <a:gd name="T59" fmla="*/ 67 h 72"/>
                  <a:gd name="T60" fmla="*/ 45 w 72"/>
                  <a:gd name="T61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2" h="72">
                    <a:moveTo>
                      <a:pt x="13" y="36"/>
                    </a:moveTo>
                    <a:cubicBezTo>
                      <a:pt x="13" y="35"/>
                      <a:pt x="13" y="34"/>
                      <a:pt x="13" y="33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1"/>
                      <a:pt x="0" y="34"/>
                      <a:pt x="0" y="36"/>
                    </a:cubicBezTo>
                    <a:cubicBezTo>
                      <a:pt x="0" y="46"/>
                      <a:pt x="4" y="56"/>
                      <a:pt x="11" y="62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6" y="47"/>
                      <a:pt x="13" y="42"/>
                      <a:pt x="13" y="36"/>
                    </a:cubicBezTo>
                    <a:close/>
                    <a:moveTo>
                      <a:pt x="58" y="36"/>
                    </a:moveTo>
                    <a:cubicBezTo>
                      <a:pt x="58" y="42"/>
                      <a:pt x="56" y="47"/>
                      <a:pt x="52" y="51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7" y="56"/>
                      <a:pt x="72" y="46"/>
                      <a:pt x="72" y="36"/>
                    </a:cubicBezTo>
                    <a:cubicBezTo>
                      <a:pt x="72" y="34"/>
                      <a:pt x="71" y="31"/>
                      <a:pt x="71" y="29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4"/>
                      <a:pt x="58" y="35"/>
                      <a:pt x="58" y="36"/>
                    </a:cubicBezTo>
                    <a:close/>
                    <a:moveTo>
                      <a:pt x="40" y="14"/>
                    </a:moveTo>
                    <a:cubicBezTo>
                      <a:pt x="47" y="15"/>
                      <a:pt x="52" y="19"/>
                      <a:pt x="55" y="25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3" y="10"/>
                      <a:pt x="53" y="2"/>
                      <a:pt x="40" y="0"/>
                    </a:cubicBezTo>
                    <a:lnTo>
                      <a:pt x="40" y="14"/>
                    </a:lnTo>
                    <a:close/>
                    <a:moveTo>
                      <a:pt x="16" y="25"/>
                    </a:moveTo>
                    <a:cubicBezTo>
                      <a:pt x="19" y="19"/>
                      <a:pt x="25" y="15"/>
                      <a:pt x="31" y="1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9" y="2"/>
                      <a:pt x="8" y="10"/>
                      <a:pt x="3" y="21"/>
                    </a:cubicBezTo>
                    <a:lnTo>
                      <a:pt x="16" y="25"/>
                    </a:lnTo>
                    <a:close/>
                    <a:moveTo>
                      <a:pt x="45" y="56"/>
                    </a:moveTo>
                    <a:cubicBezTo>
                      <a:pt x="42" y="58"/>
                      <a:pt x="39" y="58"/>
                      <a:pt x="36" y="58"/>
                    </a:cubicBezTo>
                    <a:cubicBezTo>
                      <a:pt x="32" y="58"/>
                      <a:pt x="29" y="58"/>
                      <a:pt x="26" y="56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24" y="70"/>
                      <a:pt x="30" y="72"/>
                      <a:pt x="36" y="72"/>
                    </a:cubicBezTo>
                    <a:cubicBezTo>
                      <a:pt x="42" y="72"/>
                      <a:pt x="48" y="70"/>
                      <a:pt x="53" y="67"/>
                    </a:cubicBezTo>
                    <a:lnTo>
                      <a:pt x="4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5" name="Freeform 161">
                <a:extLst>
                  <a:ext uri="{FF2B5EF4-FFF2-40B4-BE49-F238E27FC236}">
                    <a16:creationId xmlns:a16="http://schemas.microsoft.com/office/drawing/2014/main" id="{2152A6F2-EC3F-4754-BF88-2F20C50C55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78439" y="1082029"/>
                <a:ext cx="221179" cy="221178"/>
              </a:xfrm>
              <a:custGeom>
                <a:avLst/>
                <a:gdLst>
                  <a:gd name="T0" fmla="*/ 35 w 69"/>
                  <a:gd name="T1" fmla="*/ 0 h 69"/>
                  <a:gd name="T2" fmla="*/ 0 w 69"/>
                  <a:gd name="T3" fmla="*/ 35 h 69"/>
                  <a:gd name="T4" fmla="*/ 35 w 69"/>
                  <a:gd name="T5" fmla="*/ 69 h 69"/>
                  <a:gd name="T6" fmla="*/ 69 w 69"/>
                  <a:gd name="T7" fmla="*/ 35 h 69"/>
                  <a:gd name="T8" fmla="*/ 35 w 69"/>
                  <a:gd name="T9" fmla="*/ 0 h 69"/>
                  <a:gd name="T10" fmla="*/ 35 w 69"/>
                  <a:gd name="T11" fmla="*/ 62 h 69"/>
                  <a:gd name="T12" fmla="*/ 7 w 69"/>
                  <a:gd name="T13" fmla="*/ 35 h 69"/>
                  <a:gd name="T14" fmla="*/ 35 w 69"/>
                  <a:gd name="T15" fmla="*/ 7 h 69"/>
                  <a:gd name="T16" fmla="*/ 62 w 69"/>
                  <a:gd name="T17" fmla="*/ 35 h 69"/>
                  <a:gd name="T18" fmla="*/ 35 w 69"/>
                  <a:gd name="T19" fmla="*/ 62 h 69"/>
                  <a:gd name="T20" fmla="*/ 22 w 69"/>
                  <a:gd name="T21" fmla="*/ 24 h 69"/>
                  <a:gd name="T22" fmla="*/ 37 w 69"/>
                  <a:gd name="T23" fmla="*/ 35 h 69"/>
                  <a:gd name="T24" fmla="*/ 22 w 69"/>
                  <a:gd name="T25" fmla="*/ 45 h 69"/>
                  <a:gd name="T26" fmla="*/ 22 w 69"/>
                  <a:gd name="T27" fmla="*/ 24 h 69"/>
                  <a:gd name="T28" fmla="*/ 39 w 69"/>
                  <a:gd name="T29" fmla="*/ 24 h 69"/>
                  <a:gd name="T30" fmla="*/ 54 w 69"/>
                  <a:gd name="T31" fmla="*/ 35 h 69"/>
                  <a:gd name="T32" fmla="*/ 39 w 69"/>
                  <a:gd name="T33" fmla="*/ 45 h 69"/>
                  <a:gd name="T34" fmla="*/ 39 w 69"/>
                  <a:gd name="T35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69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3"/>
                      <a:pt x="16" y="69"/>
                      <a:pt x="35" y="69"/>
                    </a:cubicBezTo>
                    <a:cubicBezTo>
                      <a:pt x="53" y="69"/>
                      <a:pt x="69" y="53"/>
                      <a:pt x="69" y="35"/>
                    </a:cubicBezTo>
                    <a:cubicBezTo>
                      <a:pt x="69" y="16"/>
                      <a:pt x="53" y="0"/>
                      <a:pt x="35" y="0"/>
                    </a:cubicBezTo>
                    <a:close/>
                    <a:moveTo>
                      <a:pt x="35" y="62"/>
                    </a:moveTo>
                    <a:cubicBezTo>
                      <a:pt x="19" y="62"/>
                      <a:pt x="7" y="50"/>
                      <a:pt x="7" y="35"/>
                    </a:cubicBezTo>
                    <a:cubicBezTo>
                      <a:pt x="7" y="19"/>
                      <a:pt x="19" y="7"/>
                      <a:pt x="35" y="7"/>
                    </a:cubicBezTo>
                    <a:cubicBezTo>
                      <a:pt x="50" y="7"/>
                      <a:pt x="62" y="19"/>
                      <a:pt x="62" y="35"/>
                    </a:cubicBezTo>
                    <a:cubicBezTo>
                      <a:pt x="62" y="50"/>
                      <a:pt x="50" y="62"/>
                      <a:pt x="35" y="62"/>
                    </a:cubicBezTo>
                    <a:close/>
                    <a:moveTo>
                      <a:pt x="22" y="24"/>
                    </a:moveTo>
                    <a:cubicBezTo>
                      <a:pt x="37" y="35"/>
                      <a:pt x="37" y="35"/>
                      <a:pt x="37" y="35"/>
                    </a:cubicBezTo>
                    <a:cubicBezTo>
                      <a:pt x="22" y="45"/>
                      <a:pt x="22" y="45"/>
                      <a:pt x="22" y="45"/>
                    </a:cubicBezTo>
                    <a:lnTo>
                      <a:pt x="22" y="24"/>
                    </a:lnTo>
                    <a:close/>
                    <a:moveTo>
                      <a:pt x="39" y="24"/>
                    </a:moveTo>
                    <a:cubicBezTo>
                      <a:pt x="54" y="35"/>
                      <a:pt x="54" y="35"/>
                      <a:pt x="54" y="35"/>
                    </a:cubicBezTo>
                    <a:cubicBezTo>
                      <a:pt x="39" y="45"/>
                      <a:pt x="39" y="45"/>
                      <a:pt x="39" y="45"/>
                    </a:cubicBezTo>
                    <a:lnTo>
                      <a:pt x="39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6" name="Freeform 162">
                <a:extLst>
                  <a:ext uri="{FF2B5EF4-FFF2-40B4-BE49-F238E27FC236}">
                    <a16:creationId xmlns:a16="http://schemas.microsoft.com/office/drawing/2014/main" id="{AF1F5607-7DE8-4657-A329-EBE908EF0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2483" y="3088291"/>
                <a:ext cx="242709" cy="252495"/>
              </a:xfrm>
              <a:custGeom>
                <a:avLst/>
                <a:gdLst>
                  <a:gd name="T0" fmla="*/ 59 w 124"/>
                  <a:gd name="T1" fmla="*/ 129 h 129"/>
                  <a:gd name="T2" fmla="*/ 59 w 124"/>
                  <a:gd name="T3" fmla="*/ 70 h 129"/>
                  <a:gd name="T4" fmla="*/ 0 w 124"/>
                  <a:gd name="T5" fmla="*/ 129 h 129"/>
                  <a:gd name="T6" fmla="*/ 0 w 124"/>
                  <a:gd name="T7" fmla="*/ 0 h 129"/>
                  <a:gd name="T8" fmla="*/ 59 w 124"/>
                  <a:gd name="T9" fmla="*/ 58 h 129"/>
                  <a:gd name="T10" fmla="*/ 59 w 124"/>
                  <a:gd name="T11" fmla="*/ 0 h 129"/>
                  <a:gd name="T12" fmla="*/ 124 w 124"/>
                  <a:gd name="T13" fmla="*/ 65 h 129"/>
                  <a:gd name="T14" fmla="*/ 59 w 124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29">
                    <a:moveTo>
                      <a:pt x="59" y="129"/>
                    </a:moveTo>
                    <a:lnTo>
                      <a:pt x="59" y="70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59" y="58"/>
                    </a:lnTo>
                    <a:lnTo>
                      <a:pt x="59" y="0"/>
                    </a:lnTo>
                    <a:lnTo>
                      <a:pt x="124" y="65"/>
                    </a:lnTo>
                    <a:lnTo>
                      <a:pt x="59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7" name="Freeform 163">
                <a:extLst>
                  <a:ext uri="{FF2B5EF4-FFF2-40B4-BE49-F238E27FC236}">
                    <a16:creationId xmlns:a16="http://schemas.microsoft.com/office/drawing/2014/main" id="{623748E1-4A77-4271-98F0-DB8BED1644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75405" y="2205535"/>
                <a:ext cx="256411" cy="254453"/>
              </a:xfrm>
              <a:custGeom>
                <a:avLst/>
                <a:gdLst>
                  <a:gd name="T0" fmla="*/ 0 w 131"/>
                  <a:gd name="T1" fmla="*/ 130 h 130"/>
                  <a:gd name="T2" fmla="*/ 66 w 131"/>
                  <a:gd name="T3" fmla="*/ 130 h 130"/>
                  <a:gd name="T4" fmla="*/ 66 w 131"/>
                  <a:gd name="T5" fmla="*/ 0 h 130"/>
                  <a:gd name="T6" fmla="*/ 0 w 131"/>
                  <a:gd name="T7" fmla="*/ 0 h 130"/>
                  <a:gd name="T8" fmla="*/ 0 w 131"/>
                  <a:gd name="T9" fmla="*/ 130 h 130"/>
                  <a:gd name="T10" fmla="*/ 41 w 131"/>
                  <a:gd name="T11" fmla="*/ 16 h 130"/>
                  <a:gd name="T12" fmla="*/ 58 w 131"/>
                  <a:gd name="T13" fmla="*/ 16 h 130"/>
                  <a:gd name="T14" fmla="*/ 58 w 131"/>
                  <a:gd name="T15" fmla="*/ 32 h 130"/>
                  <a:gd name="T16" fmla="*/ 41 w 131"/>
                  <a:gd name="T17" fmla="*/ 32 h 130"/>
                  <a:gd name="T18" fmla="*/ 41 w 131"/>
                  <a:gd name="T19" fmla="*/ 16 h 130"/>
                  <a:gd name="T20" fmla="*/ 41 w 131"/>
                  <a:gd name="T21" fmla="*/ 49 h 130"/>
                  <a:gd name="T22" fmla="*/ 58 w 131"/>
                  <a:gd name="T23" fmla="*/ 49 h 130"/>
                  <a:gd name="T24" fmla="*/ 58 w 131"/>
                  <a:gd name="T25" fmla="*/ 65 h 130"/>
                  <a:gd name="T26" fmla="*/ 41 w 131"/>
                  <a:gd name="T27" fmla="*/ 65 h 130"/>
                  <a:gd name="T28" fmla="*/ 41 w 131"/>
                  <a:gd name="T29" fmla="*/ 49 h 130"/>
                  <a:gd name="T30" fmla="*/ 41 w 131"/>
                  <a:gd name="T31" fmla="*/ 81 h 130"/>
                  <a:gd name="T32" fmla="*/ 58 w 131"/>
                  <a:gd name="T33" fmla="*/ 81 h 130"/>
                  <a:gd name="T34" fmla="*/ 58 w 131"/>
                  <a:gd name="T35" fmla="*/ 98 h 130"/>
                  <a:gd name="T36" fmla="*/ 41 w 131"/>
                  <a:gd name="T37" fmla="*/ 98 h 130"/>
                  <a:gd name="T38" fmla="*/ 41 w 131"/>
                  <a:gd name="T39" fmla="*/ 81 h 130"/>
                  <a:gd name="T40" fmla="*/ 9 w 131"/>
                  <a:gd name="T41" fmla="*/ 16 h 130"/>
                  <a:gd name="T42" fmla="*/ 25 w 131"/>
                  <a:gd name="T43" fmla="*/ 16 h 130"/>
                  <a:gd name="T44" fmla="*/ 25 w 131"/>
                  <a:gd name="T45" fmla="*/ 32 h 130"/>
                  <a:gd name="T46" fmla="*/ 9 w 131"/>
                  <a:gd name="T47" fmla="*/ 32 h 130"/>
                  <a:gd name="T48" fmla="*/ 9 w 131"/>
                  <a:gd name="T49" fmla="*/ 16 h 130"/>
                  <a:gd name="T50" fmla="*/ 9 w 131"/>
                  <a:gd name="T51" fmla="*/ 49 h 130"/>
                  <a:gd name="T52" fmla="*/ 25 w 131"/>
                  <a:gd name="T53" fmla="*/ 49 h 130"/>
                  <a:gd name="T54" fmla="*/ 25 w 131"/>
                  <a:gd name="T55" fmla="*/ 65 h 130"/>
                  <a:gd name="T56" fmla="*/ 9 w 131"/>
                  <a:gd name="T57" fmla="*/ 65 h 130"/>
                  <a:gd name="T58" fmla="*/ 9 w 131"/>
                  <a:gd name="T59" fmla="*/ 49 h 130"/>
                  <a:gd name="T60" fmla="*/ 9 w 131"/>
                  <a:gd name="T61" fmla="*/ 81 h 130"/>
                  <a:gd name="T62" fmla="*/ 25 w 131"/>
                  <a:gd name="T63" fmla="*/ 81 h 130"/>
                  <a:gd name="T64" fmla="*/ 25 w 131"/>
                  <a:gd name="T65" fmla="*/ 98 h 130"/>
                  <a:gd name="T66" fmla="*/ 9 w 131"/>
                  <a:gd name="T67" fmla="*/ 98 h 130"/>
                  <a:gd name="T68" fmla="*/ 9 w 131"/>
                  <a:gd name="T69" fmla="*/ 81 h 130"/>
                  <a:gd name="T70" fmla="*/ 74 w 131"/>
                  <a:gd name="T71" fmla="*/ 41 h 130"/>
                  <a:gd name="T72" fmla="*/ 131 w 131"/>
                  <a:gd name="T73" fmla="*/ 41 h 130"/>
                  <a:gd name="T74" fmla="*/ 131 w 131"/>
                  <a:gd name="T75" fmla="*/ 49 h 130"/>
                  <a:gd name="T76" fmla="*/ 74 w 131"/>
                  <a:gd name="T77" fmla="*/ 49 h 130"/>
                  <a:gd name="T78" fmla="*/ 74 w 131"/>
                  <a:gd name="T79" fmla="*/ 41 h 130"/>
                  <a:gd name="T80" fmla="*/ 74 w 131"/>
                  <a:gd name="T81" fmla="*/ 130 h 130"/>
                  <a:gd name="T82" fmla="*/ 90 w 131"/>
                  <a:gd name="T83" fmla="*/ 130 h 130"/>
                  <a:gd name="T84" fmla="*/ 90 w 131"/>
                  <a:gd name="T85" fmla="*/ 98 h 130"/>
                  <a:gd name="T86" fmla="*/ 115 w 131"/>
                  <a:gd name="T87" fmla="*/ 98 h 130"/>
                  <a:gd name="T88" fmla="*/ 115 w 131"/>
                  <a:gd name="T89" fmla="*/ 130 h 130"/>
                  <a:gd name="T90" fmla="*/ 131 w 131"/>
                  <a:gd name="T91" fmla="*/ 130 h 130"/>
                  <a:gd name="T92" fmla="*/ 131 w 131"/>
                  <a:gd name="T93" fmla="*/ 57 h 130"/>
                  <a:gd name="T94" fmla="*/ 74 w 131"/>
                  <a:gd name="T95" fmla="*/ 57 h 130"/>
                  <a:gd name="T96" fmla="*/ 74 w 131"/>
                  <a:gd name="T9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1" h="130">
                    <a:moveTo>
                      <a:pt x="0" y="130"/>
                    </a:moveTo>
                    <a:lnTo>
                      <a:pt x="66" y="13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30"/>
                    </a:lnTo>
                    <a:close/>
                    <a:moveTo>
                      <a:pt x="41" y="16"/>
                    </a:moveTo>
                    <a:lnTo>
                      <a:pt x="58" y="16"/>
                    </a:lnTo>
                    <a:lnTo>
                      <a:pt x="58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1" y="49"/>
                    </a:moveTo>
                    <a:lnTo>
                      <a:pt x="58" y="49"/>
                    </a:lnTo>
                    <a:lnTo>
                      <a:pt x="58" y="65"/>
                    </a:lnTo>
                    <a:lnTo>
                      <a:pt x="41" y="65"/>
                    </a:lnTo>
                    <a:lnTo>
                      <a:pt x="41" y="49"/>
                    </a:lnTo>
                    <a:close/>
                    <a:moveTo>
                      <a:pt x="41" y="81"/>
                    </a:moveTo>
                    <a:lnTo>
                      <a:pt x="58" y="81"/>
                    </a:lnTo>
                    <a:lnTo>
                      <a:pt x="58" y="98"/>
                    </a:lnTo>
                    <a:lnTo>
                      <a:pt x="41" y="98"/>
                    </a:lnTo>
                    <a:lnTo>
                      <a:pt x="41" y="81"/>
                    </a:lnTo>
                    <a:close/>
                    <a:moveTo>
                      <a:pt x="9" y="16"/>
                    </a:moveTo>
                    <a:lnTo>
                      <a:pt x="25" y="16"/>
                    </a:lnTo>
                    <a:lnTo>
                      <a:pt x="25" y="32"/>
                    </a:lnTo>
                    <a:lnTo>
                      <a:pt x="9" y="32"/>
                    </a:lnTo>
                    <a:lnTo>
                      <a:pt x="9" y="16"/>
                    </a:lnTo>
                    <a:close/>
                    <a:moveTo>
                      <a:pt x="9" y="49"/>
                    </a:moveTo>
                    <a:lnTo>
                      <a:pt x="25" y="49"/>
                    </a:lnTo>
                    <a:lnTo>
                      <a:pt x="25" y="65"/>
                    </a:lnTo>
                    <a:lnTo>
                      <a:pt x="9" y="65"/>
                    </a:lnTo>
                    <a:lnTo>
                      <a:pt x="9" y="49"/>
                    </a:lnTo>
                    <a:close/>
                    <a:moveTo>
                      <a:pt x="9" y="81"/>
                    </a:moveTo>
                    <a:lnTo>
                      <a:pt x="25" y="81"/>
                    </a:lnTo>
                    <a:lnTo>
                      <a:pt x="25" y="98"/>
                    </a:lnTo>
                    <a:lnTo>
                      <a:pt x="9" y="98"/>
                    </a:lnTo>
                    <a:lnTo>
                      <a:pt x="9" y="81"/>
                    </a:lnTo>
                    <a:close/>
                    <a:moveTo>
                      <a:pt x="74" y="41"/>
                    </a:moveTo>
                    <a:lnTo>
                      <a:pt x="131" y="41"/>
                    </a:lnTo>
                    <a:lnTo>
                      <a:pt x="131" y="49"/>
                    </a:lnTo>
                    <a:lnTo>
                      <a:pt x="74" y="49"/>
                    </a:lnTo>
                    <a:lnTo>
                      <a:pt x="74" y="41"/>
                    </a:lnTo>
                    <a:close/>
                    <a:moveTo>
                      <a:pt x="74" y="130"/>
                    </a:moveTo>
                    <a:lnTo>
                      <a:pt x="90" y="130"/>
                    </a:lnTo>
                    <a:lnTo>
                      <a:pt x="90" y="98"/>
                    </a:lnTo>
                    <a:lnTo>
                      <a:pt x="115" y="98"/>
                    </a:lnTo>
                    <a:lnTo>
                      <a:pt x="115" y="130"/>
                    </a:lnTo>
                    <a:lnTo>
                      <a:pt x="131" y="130"/>
                    </a:lnTo>
                    <a:lnTo>
                      <a:pt x="131" y="57"/>
                    </a:lnTo>
                    <a:lnTo>
                      <a:pt x="74" y="57"/>
                    </a:lnTo>
                    <a:lnTo>
                      <a:pt x="74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8" name="Freeform 164">
                <a:extLst>
                  <a:ext uri="{FF2B5EF4-FFF2-40B4-BE49-F238E27FC236}">
                    <a16:creationId xmlns:a16="http://schemas.microsoft.com/office/drawing/2014/main" id="{9534243F-218A-4E69-A44F-9D9F36E52B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88930" y="2636148"/>
                <a:ext cx="146800" cy="154628"/>
              </a:xfrm>
              <a:custGeom>
                <a:avLst/>
                <a:gdLst>
                  <a:gd name="T0" fmla="*/ 43 w 46"/>
                  <a:gd name="T1" fmla="*/ 29 h 48"/>
                  <a:gd name="T2" fmla="*/ 46 w 46"/>
                  <a:gd name="T3" fmla="*/ 16 h 48"/>
                  <a:gd name="T4" fmla="*/ 41 w 46"/>
                  <a:gd name="T5" fmla="*/ 8 h 48"/>
                  <a:gd name="T6" fmla="*/ 37 w 46"/>
                  <a:gd name="T7" fmla="*/ 9 h 48"/>
                  <a:gd name="T8" fmla="*/ 28 w 46"/>
                  <a:gd name="T9" fmla="*/ 0 h 48"/>
                  <a:gd name="T10" fmla="*/ 18 w 46"/>
                  <a:gd name="T11" fmla="*/ 0 h 48"/>
                  <a:gd name="T12" fmla="*/ 17 w 46"/>
                  <a:gd name="T13" fmla="*/ 4 h 48"/>
                  <a:gd name="T14" fmla="*/ 4 w 46"/>
                  <a:gd name="T15" fmla="*/ 8 h 48"/>
                  <a:gd name="T16" fmla="*/ 0 w 46"/>
                  <a:gd name="T17" fmla="*/ 16 h 48"/>
                  <a:gd name="T18" fmla="*/ 3 w 46"/>
                  <a:gd name="T19" fmla="*/ 19 h 48"/>
                  <a:gd name="T20" fmla="*/ 0 w 46"/>
                  <a:gd name="T21" fmla="*/ 32 h 48"/>
                  <a:gd name="T22" fmla="*/ 4 w 46"/>
                  <a:gd name="T23" fmla="*/ 40 h 48"/>
                  <a:gd name="T24" fmla="*/ 9 w 46"/>
                  <a:gd name="T25" fmla="*/ 39 h 48"/>
                  <a:gd name="T26" fmla="*/ 18 w 46"/>
                  <a:gd name="T27" fmla="*/ 48 h 48"/>
                  <a:gd name="T28" fmla="*/ 28 w 46"/>
                  <a:gd name="T29" fmla="*/ 48 h 48"/>
                  <a:gd name="T30" fmla="*/ 29 w 46"/>
                  <a:gd name="T31" fmla="*/ 44 h 48"/>
                  <a:gd name="T32" fmla="*/ 41 w 46"/>
                  <a:gd name="T33" fmla="*/ 40 h 48"/>
                  <a:gd name="T34" fmla="*/ 46 w 46"/>
                  <a:gd name="T35" fmla="*/ 32 h 48"/>
                  <a:gd name="T36" fmla="*/ 43 w 46"/>
                  <a:gd name="T37" fmla="*/ 29 h 48"/>
                  <a:gd name="T38" fmla="*/ 23 w 46"/>
                  <a:gd name="T39" fmla="*/ 34 h 48"/>
                  <a:gd name="T40" fmla="*/ 13 w 46"/>
                  <a:gd name="T41" fmla="*/ 24 h 48"/>
                  <a:gd name="T42" fmla="*/ 23 w 46"/>
                  <a:gd name="T43" fmla="*/ 14 h 48"/>
                  <a:gd name="T44" fmla="*/ 33 w 46"/>
                  <a:gd name="T45" fmla="*/ 24 h 48"/>
                  <a:gd name="T46" fmla="*/ 23 w 4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48">
                    <a:moveTo>
                      <a:pt x="43" y="29"/>
                    </a:moveTo>
                    <a:cubicBezTo>
                      <a:pt x="40" y="24"/>
                      <a:pt x="42" y="19"/>
                      <a:pt x="46" y="1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0" y="9"/>
                      <a:pt x="39" y="9"/>
                      <a:pt x="37" y="9"/>
                    </a:cubicBezTo>
                    <a:cubicBezTo>
                      <a:pt x="32" y="9"/>
                      <a:pt x="28" y="5"/>
                      <a:pt x="2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3"/>
                      <a:pt x="17" y="4"/>
                    </a:cubicBezTo>
                    <a:cubicBezTo>
                      <a:pt x="14" y="9"/>
                      <a:pt x="9" y="10"/>
                      <a:pt x="4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2" y="18"/>
                      <a:pt x="3" y="19"/>
                    </a:cubicBezTo>
                    <a:cubicBezTo>
                      <a:pt x="6" y="24"/>
                      <a:pt x="4" y="29"/>
                      <a:pt x="0" y="3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6" y="39"/>
                      <a:pt x="7" y="39"/>
                      <a:pt x="9" y="39"/>
                    </a:cubicBezTo>
                    <a:cubicBezTo>
                      <a:pt x="14" y="39"/>
                      <a:pt x="18" y="43"/>
                      <a:pt x="1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8" y="45"/>
                      <a:pt x="29" y="44"/>
                    </a:cubicBezTo>
                    <a:cubicBezTo>
                      <a:pt x="31" y="39"/>
                      <a:pt x="37" y="38"/>
                      <a:pt x="41" y="40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5" y="31"/>
                      <a:pt x="44" y="30"/>
                      <a:pt x="43" y="29"/>
                    </a:cubicBezTo>
                    <a:close/>
                    <a:moveTo>
                      <a:pt x="23" y="34"/>
                    </a:moveTo>
                    <a:cubicBezTo>
                      <a:pt x="18" y="34"/>
                      <a:pt x="13" y="29"/>
                      <a:pt x="13" y="24"/>
                    </a:cubicBezTo>
                    <a:cubicBezTo>
                      <a:pt x="13" y="19"/>
                      <a:pt x="18" y="14"/>
                      <a:pt x="23" y="14"/>
                    </a:cubicBezTo>
                    <a:cubicBezTo>
                      <a:pt x="28" y="14"/>
                      <a:pt x="33" y="19"/>
                      <a:pt x="33" y="24"/>
                    </a:cubicBezTo>
                    <a:cubicBezTo>
                      <a:pt x="33" y="29"/>
                      <a:pt x="28" y="34"/>
                      <a:pt x="2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9" name="Freeform 166">
                <a:extLst>
                  <a:ext uri="{FF2B5EF4-FFF2-40B4-BE49-F238E27FC236}">
                    <a16:creationId xmlns:a16="http://schemas.microsoft.com/office/drawing/2014/main" id="{8170804E-0DD7-4975-8A89-40614364C1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71843" y="3567836"/>
                <a:ext cx="107654" cy="207477"/>
              </a:xfrm>
              <a:custGeom>
                <a:avLst/>
                <a:gdLst>
                  <a:gd name="T0" fmla="*/ 23 w 34"/>
                  <a:gd name="T1" fmla="*/ 64 h 65"/>
                  <a:gd name="T2" fmla="*/ 23 w 34"/>
                  <a:gd name="T3" fmla="*/ 64 h 65"/>
                  <a:gd name="T4" fmla="*/ 33 w 34"/>
                  <a:gd name="T5" fmla="*/ 50 h 65"/>
                  <a:gd name="T6" fmla="*/ 30 w 34"/>
                  <a:gd name="T7" fmla="*/ 34 h 65"/>
                  <a:gd name="T8" fmla="*/ 15 w 34"/>
                  <a:gd name="T9" fmla="*/ 24 h 65"/>
                  <a:gd name="T10" fmla="*/ 15 w 34"/>
                  <a:gd name="T11" fmla="*/ 24 h 65"/>
                  <a:gd name="T12" fmla="*/ 14 w 34"/>
                  <a:gd name="T13" fmla="*/ 25 h 65"/>
                  <a:gd name="T14" fmla="*/ 15 w 34"/>
                  <a:gd name="T15" fmla="*/ 30 h 65"/>
                  <a:gd name="T16" fmla="*/ 16 w 34"/>
                  <a:gd name="T17" fmla="*/ 30 h 65"/>
                  <a:gd name="T18" fmla="*/ 17 w 34"/>
                  <a:gd name="T19" fmla="*/ 30 h 65"/>
                  <a:gd name="T20" fmla="*/ 24 w 34"/>
                  <a:gd name="T21" fmla="*/ 35 h 65"/>
                  <a:gd name="T22" fmla="*/ 27 w 34"/>
                  <a:gd name="T23" fmla="*/ 51 h 65"/>
                  <a:gd name="T24" fmla="*/ 22 w 34"/>
                  <a:gd name="T25" fmla="*/ 59 h 65"/>
                  <a:gd name="T26" fmla="*/ 22 w 34"/>
                  <a:gd name="T27" fmla="*/ 59 h 65"/>
                  <a:gd name="T28" fmla="*/ 14 w 34"/>
                  <a:gd name="T29" fmla="*/ 53 h 65"/>
                  <a:gd name="T30" fmla="*/ 13 w 34"/>
                  <a:gd name="T31" fmla="*/ 46 h 65"/>
                  <a:gd name="T32" fmla="*/ 6 w 34"/>
                  <a:gd name="T33" fmla="*/ 44 h 65"/>
                  <a:gd name="T34" fmla="*/ 8 w 34"/>
                  <a:gd name="T35" fmla="*/ 54 h 65"/>
                  <a:gd name="T36" fmla="*/ 23 w 34"/>
                  <a:gd name="T37" fmla="*/ 64 h 65"/>
                  <a:gd name="T38" fmla="*/ 19 w 34"/>
                  <a:gd name="T39" fmla="*/ 42 h 65"/>
                  <a:gd name="T40" fmla="*/ 20 w 34"/>
                  <a:gd name="T41" fmla="*/ 41 h 65"/>
                  <a:gd name="T42" fmla="*/ 19 w 34"/>
                  <a:gd name="T43" fmla="*/ 35 h 65"/>
                  <a:gd name="T44" fmla="*/ 18 w 34"/>
                  <a:gd name="T45" fmla="*/ 36 h 65"/>
                  <a:gd name="T46" fmla="*/ 17 w 34"/>
                  <a:gd name="T47" fmla="*/ 36 h 65"/>
                  <a:gd name="T48" fmla="*/ 10 w 34"/>
                  <a:gd name="T49" fmla="*/ 31 h 65"/>
                  <a:gd name="T50" fmla="*/ 7 w 34"/>
                  <a:gd name="T51" fmla="*/ 15 h 65"/>
                  <a:gd name="T52" fmla="*/ 12 w 34"/>
                  <a:gd name="T53" fmla="*/ 7 h 65"/>
                  <a:gd name="T54" fmla="*/ 12 w 34"/>
                  <a:gd name="T55" fmla="*/ 7 h 65"/>
                  <a:gd name="T56" fmla="*/ 20 w 34"/>
                  <a:gd name="T57" fmla="*/ 13 h 65"/>
                  <a:gd name="T58" fmla="*/ 21 w 34"/>
                  <a:gd name="T59" fmla="*/ 20 h 65"/>
                  <a:gd name="T60" fmla="*/ 28 w 34"/>
                  <a:gd name="T61" fmla="*/ 22 h 65"/>
                  <a:gd name="T62" fmla="*/ 26 w 34"/>
                  <a:gd name="T63" fmla="*/ 12 h 65"/>
                  <a:gd name="T64" fmla="*/ 11 w 34"/>
                  <a:gd name="T65" fmla="*/ 2 h 65"/>
                  <a:gd name="T66" fmla="*/ 11 w 34"/>
                  <a:gd name="T67" fmla="*/ 2 h 65"/>
                  <a:gd name="T68" fmla="*/ 1 w 34"/>
                  <a:gd name="T69" fmla="*/ 16 h 65"/>
                  <a:gd name="T70" fmla="*/ 4 w 34"/>
                  <a:gd name="T71" fmla="*/ 32 h 65"/>
                  <a:gd name="T72" fmla="*/ 19 w 34"/>
                  <a:gd name="T73" fmla="*/ 4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" h="65">
                    <a:moveTo>
                      <a:pt x="23" y="64"/>
                    </a:moveTo>
                    <a:cubicBezTo>
                      <a:pt x="23" y="64"/>
                      <a:pt x="23" y="64"/>
                      <a:pt x="23" y="64"/>
                    </a:cubicBezTo>
                    <a:cubicBezTo>
                      <a:pt x="30" y="63"/>
                      <a:pt x="34" y="56"/>
                      <a:pt x="33" y="50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9" y="27"/>
                      <a:pt x="22" y="23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5"/>
                      <a:pt x="14" y="25"/>
                      <a:pt x="14" y="25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6" y="30"/>
                      <a:pt x="16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0" y="29"/>
                      <a:pt x="24" y="32"/>
                      <a:pt x="24" y="35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8" y="54"/>
                      <a:pt x="26" y="58"/>
                      <a:pt x="22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18" y="59"/>
                      <a:pt x="15" y="57"/>
                      <a:pt x="14" y="53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0" y="46"/>
                      <a:pt x="8" y="45"/>
                      <a:pt x="6" y="4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10" y="61"/>
                      <a:pt x="16" y="65"/>
                      <a:pt x="23" y="64"/>
                    </a:cubicBezTo>
                    <a:close/>
                    <a:moveTo>
                      <a:pt x="19" y="42"/>
                    </a:moveTo>
                    <a:cubicBezTo>
                      <a:pt x="19" y="41"/>
                      <a:pt x="20" y="41"/>
                      <a:pt x="20" y="41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6"/>
                      <a:pt x="18" y="36"/>
                      <a:pt x="18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4" y="37"/>
                      <a:pt x="10" y="34"/>
                      <a:pt x="10" y="31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2"/>
                      <a:pt x="8" y="8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6" y="7"/>
                      <a:pt x="19" y="9"/>
                      <a:pt x="20" y="13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0"/>
                      <a:pt x="26" y="21"/>
                      <a:pt x="28" y="2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4" y="5"/>
                      <a:pt x="18" y="0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4" y="3"/>
                      <a:pt x="0" y="10"/>
                      <a:pt x="1" y="16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8"/>
                      <a:pt x="12" y="43"/>
                      <a:pt x="1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0" name="Freeform 167">
                <a:extLst>
                  <a:ext uri="{FF2B5EF4-FFF2-40B4-BE49-F238E27FC236}">
                    <a16:creationId xmlns:a16="http://schemas.microsoft.com/office/drawing/2014/main" id="{72640E50-C0DB-4F08-8E64-B70362125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8179" y="1575276"/>
                <a:ext cx="293599" cy="293599"/>
              </a:xfrm>
              <a:custGeom>
                <a:avLst/>
                <a:gdLst>
                  <a:gd name="T0" fmla="*/ 29 w 92"/>
                  <a:gd name="T1" fmla="*/ 17 h 92"/>
                  <a:gd name="T2" fmla="*/ 92 w 92"/>
                  <a:gd name="T3" fmla="*/ 0 h 92"/>
                  <a:gd name="T4" fmla="*/ 92 w 92"/>
                  <a:gd name="T5" fmla="*/ 6 h 92"/>
                  <a:gd name="T6" fmla="*/ 92 w 92"/>
                  <a:gd name="T7" fmla="*/ 17 h 92"/>
                  <a:gd name="T8" fmla="*/ 92 w 92"/>
                  <a:gd name="T9" fmla="*/ 66 h 92"/>
                  <a:gd name="T10" fmla="*/ 72 w 92"/>
                  <a:gd name="T11" fmla="*/ 80 h 92"/>
                  <a:gd name="T12" fmla="*/ 52 w 92"/>
                  <a:gd name="T13" fmla="*/ 66 h 92"/>
                  <a:gd name="T14" fmla="*/ 72 w 92"/>
                  <a:gd name="T15" fmla="*/ 52 h 92"/>
                  <a:gd name="T16" fmla="*/ 81 w 92"/>
                  <a:gd name="T17" fmla="*/ 53 h 92"/>
                  <a:gd name="T18" fmla="*/ 81 w 92"/>
                  <a:gd name="T19" fmla="*/ 23 h 92"/>
                  <a:gd name="T20" fmla="*/ 41 w 92"/>
                  <a:gd name="T21" fmla="*/ 34 h 92"/>
                  <a:gd name="T22" fmla="*/ 41 w 92"/>
                  <a:gd name="T23" fmla="*/ 78 h 92"/>
                  <a:gd name="T24" fmla="*/ 21 w 92"/>
                  <a:gd name="T25" fmla="*/ 92 h 92"/>
                  <a:gd name="T26" fmla="*/ 0 w 92"/>
                  <a:gd name="T27" fmla="*/ 78 h 92"/>
                  <a:gd name="T28" fmla="*/ 21 w 92"/>
                  <a:gd name="T29" fmla="*/ 63 h 92"/>
                  <a:gd name="T30" fmla="*/ 29 w 92"/>
                  <a:gd name="T31" fmla="*/ 65 h 92"/>
                  <a:gd name="T32" fmla="*/ 29 w 92"/>
                  <a:gd name="T33" fmla="*/ 34 h 92"/>
                  <a:gd name="T34" fmla="*/ 29 w 92"/>
                  <a:gd name="T35" fmla="*/ 1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92">
                    <a:moveTo>
                      <a:pt x="29" y="17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66"/>
                      <a:pt x="92" y="66"/>
                      <a:pt x="92" y="66"/>
                    </a:cubicBezTo>
                    <a:cubicBezTo>
                      <a:pt x="92" y="74"/>
                      <a:pt x="83" y="80"/>
                      <a:pt x="72" y="80"/>
                    </a:cubicBezTo>
                    <a:cubicBezTo>
                      <a:pt x="61" y="80"/>
                      <a:pt x="52" y="74"/>
                      <a:pt x="52" y="66"/>
                    </a:cubicBezTo>
                    <a:cubicBezTo>
                      <a:pt x="52" y="58"/>
                      <a:pt x="61" y="52"/>
                      <a:pt x="72" y="52"/>
                    </a:cubicBezTo>
                    <a:cubicBezTo>
                      <a:pt x="75" y="52"/>
                      <a:pt x="78" y="52"/>
                      <a:pt x="81" y="5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86"/>
                      <a:pt x="32" y="92"/>
                      <a:pt x="21" y="92"/>
                    </a:cubicBezTo>
                    <a:cubicBezTo>
                      <a:pt x="9" y="92"/>
                      <a:pt x="0" y="86"/>
                      <a:pt x="0" y="78"/>
                    </a:cubicBezTo>
                    <a:cubicBezTo>
                      <a:pt x="0" y="70"/>
                      <a:pt x="9" y="63"/>
                      <a:pt x="21" y="63"/>
                    </a:cubicBezTo>
                    <a:cubicBezTo>
                      <a:pt x="24" y="63"/>
                      <a:pt x="27" y="64"/>
                      <a:pt x="29" y="65"/>
                    </a:cubicBezTo>
                    <a:cubicBezTo>
                      <a:pt x="29" y="34"/>
                      <a:pt x="29" y="34"/>
                      <a:pt x="29" y="34"/>
                    </a:cubicBezTo>
                    <a:lnTo>
                      <a:pt x="29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1" name="Freeform 168">
                <a:extLst>
                  <a:ext uri="{FF2B5EF4-FFF2-40B4-BE49-F238E27FC236}">
                    <a16:creationId xmlns:a16="http://schemas.microsoft.com/office/drawing/2014/main" id="{65A57A05-174F-4BC1-94EE-96FDB44F97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63114" y="4108059"/>
                <a:ext cx="227050" cy="201604"/>
              </a:xfrm>
              <a:custGeom>
                <a:avLst/>
                <a:gdLst>
                  <a:gd name="T0" fmla="*/ 30 w 71"/>
                  <a:gd name="T1" fmla="*/ 0 h 63"/>
                  <a:gd name="T2" fmla="*/ 30 w 71"/>
                  <a:gd name="T3" fmla="*/ 0 h 63"/>
                  <a:gd name="T4" fmla="*/ 59 w 71"/>
                  <a:gd name="T5" fmla="*/ 23 h 63"/>
                  <a:gd name="T6" fmla="*/ 30 w 71"/>
                  <a:gd name="T7" fmla="*/ 47 h 63"/>
                  <a:gd name="T8" fmla="*/ 25 w 71"/>
                  <a:gd name="T9" fmla="*/ 47 h 63"/>
                  <a:gd name="T10" fmla="*/ 4 w 71"/>
                  <a:gd name="T11" fmla="*/ 55 h 63"/>
                  <a:gd name="T12" fmla="*/ 4 w 71"/>
                  <a:gd name="T13" fmla="*/ 53 h 63"/>
                  <a:gd name="T14" fmla="*/ 11 w 71"/>
                  <a:gd name="T15" fmla="*/ 44 h 63"/>
                  <a:gd name="T16" fmla="*/ 11 w 71"/>
                  <a:gd name="T17" fmla="*/ 42 h 63"/>
                  <a:gd name="T18" fmla="*/ 0 w 71"/>
                  <a:gd name="T19" fmla="*/ 23 h 63"/>
                  <a:gd name="T20" fmla="*/ 30 w 71"/>
                  <a:gd name="T21" fmla="*/ 0 h 63"/>
                  <a:gd name="T22" fmla="*/ 62 w 71"/>
                  <a:gd name="T23" fmla="*/ 53 h 63"/>
                  <a:gd name="T24" fmla="*/ 67 w 71"/>
                  <a:gd name="T25" fmla="*/ 61 h 63"/>
                  <a:gd name="T26" fmla="*/ 67 w 71"/>
                  <a:gd name="T27" fmla="*/ 63 h 63"/>
                  <a:gd name="T28" fmla="*/ 50 w 71"/>
                  <a:gd name="T29" fmla="*/ 56 h 63"/>
                  <a:gd name="T30" fmla="*/ 46 w 71"/>
                  <a:gd name="T31" fmla="*/ 56 h 63"/>
                  <a:gd name="T32" fmla="*/ 30 w 71"/>
                  <a:gd name="T33" fmla="*/ 52 h 63"/>
                  <a:gd name="T34" fmla="*/ 54 w 71"/>
                  <a:gd name="T35" fmla="*/ 44 h 63"/>
                  <a:gd name="T36" fmla="*/ 61 w 71"/>
                  <a:gd name="T37" fmla="*/ 35 h 63"/>
                  <a:gd name="T38" fmla="*/ 64 w 71"/>
                  <a:gd name="T39" fmla="*/ 23 h 63"/>
                  <a:gd name="T40" fmla="*/ 64 w 71"/>
                  <a:gd name="T41" fmla="*/ 22 h 63"/>
                  <a:gd name="T42" fmla="*/ 71 w 71"/>
                  <a:gd name="T43" fmla="*/ 36 h 63"/>
                  <a:gd name="T44" fmla="*/ 62 w 71"/>
                  <a:gd name="T45" fmla="*/ 52 h 63"/>
                  <a:gd name="T46" fmla="*/ 62 w 71"/>
                  <a:gd name="T47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63"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46" y="0"/>
                      <a:pt x="59" y="10"/>
                      <a:pt x="59" y="23"/>
                    </a:cubicBezTo>
                    <a:cubicBezTo>
                      <a:pt x="59" y="37"/>
                      <a:pt x="46" y="47"/>
                      <a:pt x="30" y="47"/>
                    </a:cubicBezTo>
                    <a:cubicBezTo>
                      <a:pt x="28" y="47"/>
                      <a:pt x="27" y="47"/>
                      <a:pt x="25" y="47"/>
                    </a:cubicBezTo>
                    <a:cubicBezTo>
                      <a:pt x="19" y="53"/>
                      <a:pt x="11" y="55"/>
                      <a:pt x="4" y="55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8" y="51"/>
                      <a:pt x="11" y="48"/>
                      <a:pt x="11" y="44"/>
                    </a:cubicBezTo>
                    <a:cubicBezTo>
                      <a:pt x="11" y="43"/>
                      <a:pt x="11" y="43"/>
                      <a:pt x="11" y="42"/>
                    </a:cubicBezTo>
                    <a:cubicBezTo>
                      <a:pt x="4" y="38"/>
                      <a:pt x="0" y="31"/>
                      <a:pt x="0" y="23"/>
                    </a:cubicBezTo>
                    <a:cubicBezTo>
                      <a:pt x="0" y="10"/>
                      <a:pt x="13" y="0"/>
                      <a:pt x="30" y="0"/>
                    </a:cubicBezTo>
                    <a:close/>
                    <a:moveTo>
                      <a:pt x="62" y="53"/>
                    </a:moveTo>
                    <a:cubicBezTo>
                      <a:pt x="62" y="57"/>
                      <a:pt x="64" y="60"/>
                      <a:pt x="67" y="61"/>
                    </a:cubicBezTo>
                    <a:cubicBezTo>
                      <a:pt x="67" y="63"/>
                      <a:pt x="67" y="63"/>
                      <a:pt x="67" y="63"/>
                    </a:cubicBezTo>
                    <a:cubicBezTo>
                      <a:pt x="61" y="62"/>
                      <a:pt x="55" y="61"/>
                      <a:pt x="50" y="56"/>
                    </a:cubicBezTo>
                    <a:cubicBezTo>
                      <a:pt x="48" y="56"/>
                      <a:pt x="47" y="56"/>
                      <a:pt x="46" y="56"/>
                    </a:cubicBezTo>
                    <a:cubicBezTo>
                      <a:pt x="40" y="56"/>
                      <a:pt x="34" y="55"/>
                      <a:pt x="30" y="52"/>
                    </a:cubicBezTo>
                    <a:cubicBezTo>
                      <a:pt x="39" y="52"/>
                      <a:pt x="47" y="49"/>
                      <a:pt x="54" y="44"/>
                    </a:cubicBezTo>
                    <a:cubicBezTo>
                      <a:pt x="57" y="41"/>
                      <a:pt x="59" y="38"/>
                      <a:pt x="61" y="35"/>
                    </a:cubicBezTo>
                    <a:cubicBezTo>
                      <a:pt x="63" y="31"/>
                      <a:pt x="64" y="27"/>
                      <a:pt x="64" y="23"/>
                    </a:cubicBezTo>
                    <a:cubicBezTo>
                      <a:pt x="64" y="23"/>
                      <a:pt x="64" y="22"/>
                      <a:pt x="64" y="22"/>
                    </a:cubicBezTo>
                    <a:cubicBezTo>
                      <a:pt x="68" y="25"/>
                      <a:pt x="71" y="30"/>
                      <a:pt x="71" y="36"/>
                    </a:cubicBezTo>
                    <a:cubicBezTo>
                      <a:pt x="71" y="42"/>
                      <a:pt x="67" y="48"/>
                      <a:pt x="62" y="52"/>
                    </a:cubicBezTo>
                    <a:cubicBezTo>
                      <a:pt x="62" y="52"/>
                      <a:pt x="62" y="53"/>
                      <a:pt x="62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2" name="Freeform 169">
                <a:extLst>
                  <a:ext uri="{FF2B5EF4-FFF2-40B4-BE49-F238E27FC236}">
                    <a16:creationId xmlns:a16="http://schemas.microsoft.com/office/drawing/2014/main" id="{4D7B7F94-4E91-4BBE-9C21-581CDBF4C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7103" y="3679405"/>
                <a:ext cx="207477" cy="207477"/>
              </a:xfrm>
              <a:custGeom>
                <a:avLst/>
                <a:gdLst>
                  <a:gd name="T0" fmla="*/ 65 w 65"/>
                  <a:gd name="T1" fmla="*/ 24 h 65"/>
                  <a:gd name="T2" fmla="*/ 41 w 65"/>
                  <a:gd name="T3" fmla="*/ 24 h 65"/>
                  <a:gd name="T4" fmla="*/ 50 w 65"/>
                  <a:gd name="T5" fmla="*/ 15 h 65"/>
                  <a:gd name="T6" fmla="*/ 33 w 65"/>
                  <a:gd name="T7" fmla="*/ 8 h 65"/>
                  <a:gd name="T8" fmla="*/ 16 w 65"/>
                  <a:gd name="T9" fmla="*/ 15 h 65"/>
                  <a:gd name="T10" fmla="*/ 9 w 65"/>
                  <a:gd name="T11" fmla="*/ 32 h 65"/>
                  <a:gd name="T12" fmla="*/ 16 w 65"/>
                  <a:gd name="T13" fmla="*/ 49 h 65"/>
                  <a:gd name="T14" fmla="*/ 33 w 65"/>
                  <a:gd name="T15" fmla="*/ 56 h 65"/>
                  <a:gd name="T16" fmla="*/ 50 w 65"/>
                  <a:gd name="T17" fmla="*/ 49 h 65"/>
                  <a:gd name="T18" fmla="*/ 51 w 65"/>
                  <a:gd name="T19" fmla="*/ 48 h 65"/>
                  <a:gd name="T20" fmla="*/ 57 w 65"/>
                  <a:gd name="T21" fmla="*/ 54 h 65"/>
                  <a:gd name="T22" fmla="*/ 33 w 65"/>
                  <a:gd name="T23" fmla="*/ 65 h 65"/>
                  <a:gd name="T24" fmla="*/ 0 w 65"/>
                  <a:gd name="T25" fmla="*/ 32 h 65"/>
                  <a:gd name="T26" fmla="*/ 33 w 65"/>
                  <a:gd name="T27" fmla="*/ 0 h 65"/>
                  <a:gd name="T28" fmla="*/ 56 w 65"/>
                  <a:gd name="T29" fmla="*/ 9 h 65"/>
                  <a:gd name="T30" fmla="*/ 65 w 65"/>
                  <a:gd name="T31" fmla="*/ 0 h 65"/>
                  <a:gd name="T32" fmla="*/ 65 w 65"/>
                  <a:gd name="T33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65">
                    <a:moveTo>
                      <a:pt x="65" y="24"/>
                    </a:moveTo>
                    <a:cubicBezTo>
                      <a:pt x="41" y="24"/>
                      <a:pt x="41" y="24"/>
                      <a:pt x="41" y="24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5" y="10"/>
                      <a:pt x="39" y="8"/>
                      <a:pt x="33" y="8"/>
                    </a:cubicBezTo>
                    <a:cubicBezTo>
                      <a:pt x="26" y="8"/>
                      <a:pt x="20" y="10"/>
                      <a:pt x="16" y="15"/>
                    </a:cubicBezTo>
                    <a:cubicBezTo>
                      <a:pt x="11" y="20"/>
                      <a:pt x="9" y="26"/>
                      <a:pt x="9" y="32"/>
                    </a:cubicBezTo>
                    <a:cubicBezTo>
                      <a:pt x="9" y="39"/>
                      <a:pt x="11" y="45"/>
                      <a:pt x="16" y="49"/>
                    </a:cubicBezTo>
                    <a:cubicBezTo>
                      <a:pt x="20" y="54"/>
                      <a:pt x="26" y="56"/>
                      <a:pt x="33" y="56"/>
                    </a:cubicBezTo>
                    <a:cubicBezTo>
                      <a:pt x="39" y="56"/>
                      <a:pt x="45" y="54"/>
                      <a:pt x="50" y="49"/>
                    </a:cubicBezTo>
                    <a:cubicBezTo>
                      <a:pt x="50" y="49"/>
                      <a:pt x="51" y="49"/>
                      <a:pt x="51" y="48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1" y="60"/>
                      <a:pt x="43" y="65"/>
                      <a:pt x="33" y="65"/>
                    </a:cubicBezTo>
                    <a:cubicBezTo>
                      <a:pt x="15" y="65"/>
                      <a:pt x="0" y="50"/>
                      <a:pt x="0" y="32"/>
                    </a:cubicBezTo>
                    <a:cubicBezTo>
                      <a:pt x="0" y="14"/>
                      <a:pt x="15" y="0"/>
                      <a:pt x="33" y="0"/>
                    </a:cubicBezTo>
                    <a:cubicBezTo>
                      <a:pt x="42" y="0"/>
                      <a:pt x="50" y="4"/>
                      <a:pt x="56" y="9"/>
                    </a:cubicBezTo>
                    <a:cubicBezTo>
                      <a:pt x="65" y="0"/>
                      <a:pt x="65" y="0"/>
                      <a:pt x="65" y="0"/>
                    </a:cubicBezTo>
                    <a:lnTo>
                      <a:pt x="65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3" name="Freeform 171">
                <a:extLst>
                  <a:ext uri="{FF2B5EF4-FFF2-40B4-BE49-F238E27FC236}">
                    <a16:creationId xmlns:a16="http://schemas.microsoft.com/office/drawing/2014/main" id="{C2A95EE5-8B01-4AB1-A409-E1D9E2143A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4589" y="1177939"/>
                <a:ext cx="172245" cy="170287"/>
              </a:xfrm>
              <a:custGeom>
                <a:avLst/>
                <a:gdLst>
                  <a:gd name="T0" fmla="*/ 27 w 54"/>
                  <a:gd name="T1" fmla="*/ 0 h 53"/>
                  <a:gd name="T2" fmla="*/ 0 w 54"/>
                  <a:gd name="T3" fmla="*/ 26 h 53"/>
                  <a:gd name="T4" fmla="*/ 27 w 54"/>
                  <a:gd name="T5" fmla="*/ 53 h 53"/>
                  <a:gd name="T6" fmla="*/ 54 w 54"/>
                  <a:gd name="T7" fmla="*/ 26 h 53"/>
                  <a:gd name="T8" fmla="*/ 27 w 54"/>
                  <a:gd name="T9" fmla="*/ 0 h 53"/>
                  <a:gd name="T10" fmla="*/ 16 w 54"/>
                  <a:gd name="T11" fmla="*/ 43 h 53"/>
                  <a:gd name="T12" fmla="*/ 17 w 54"/>
                  <a:gd name="T13" fmla="*/ 38 h 53"/>
                  <a:gd name="T14" fmla="*/ 7 w 54"/>
                  <a:gd name="T15" fmla="*/ 24 h 53"/>
                  <a:gd name="T16" fmla="*/ 13 w 54"/>
                  <a:gd name="T17" fmla="*/ 12 h 53"/>
                  <a:gd name="T18" fmla="*/ 27 w 54"/>
                  <a:gd name="T19" fmla="*/ 6 h 53"/>
                  <a:gd name="T20" fmla="*/ 41 w 54"/>
                  <a:gd name="T21" fmla="*/ 12 h 53"/>
                  <a:gd name="T22" fmla="*/ 47 w 54"/>
                  <a:gd name="T23" fmla="*/ 24 h 53"/>
                  <a:gd name="T24" fmla="*/ 37 w 54"/>
                  <a:gd name="T25" fmla="*/ 38 h 53"/>
                  <a:gd name="T26" fmla="*/ 38 w 54"/>
                  <a:gd name="T27" fmla="*/ 43 h 53"/>
                  <a:gd name="T28" fmla="*/ 27 w 54"/>
                  <a:gd name="T29" fmla="*/ 46 h 53"/>
                  <a:gd name="T30" fmla="*/ 16 w 54"/>
                  <a:gd name="T31" fmla="*/ 43 h 53"/>
                  <a:gd name="T32" fmla="*/ 29 w 54"/>
                  <a:gd name="T33" fmla="*/ 33 h 53"/>
                  <a:gd name="T34" fmla="*/ 30 w 54"/>
                  <a:gd name="T35" fmla="*/ 35 h 53"/>
                  <a:gd name="T36" fmla="*/ 30 w 54"/>
                  <a:gd name="T37" fmla="*/ 38 h 53"/>
                  <a:gd name="T38" fmla="*/ 28 w 54"/>
                  <a:gd name="T39" fmla="*/ 40 h 53"/>
                  <a:gd name="T40" fmla="*/ 25 w 54"/>
                  <a:gd name="T41" fmla="*/ 40 h 53"/>
                  <a:gd name="T42" fmla="*/ 23 w 54"/>
                  <a:gd name="T43" fmla="*/ 38 h 53"/>
                  <a:gd name="T44" fmla="*/ 23 w 54"/>
                  <a:gd name="T45" fmla="*/ 35 h 53"/>
                  <a:gd name="T46" fmla="*/ 25 w 54"/>
                  <a:gd name="T47" fmla="*/ 33 h 53"/>
                  <a:gd name="T48" fmla="*/ 26 w 54"/>
                  <a:gd name="T49" fmla="*/ 10 h 53"/>
                  <a:gd name="T50" fmla="*/ 28 w 54"/>
                  <a:gd name="T51" fmla="*/ 10 h 53"/>
                  <a:gd name="T52" fmla="*/ 29 w 54"/>
                  <a:gd name="T53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53">
                    <a:moveTo>
                      <a:pt x="27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1"/>
                      <a:pt x="12" y="53"/>
                      <a:pt x="27" y="53"/>
                    </a:cubicBezTo>
                    <a:cubicBezTo>
                      <a:pt x="42" y="53"/>
                      <a:pt x="54" y="41"/>
                      <a:pt x="54" y="26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  <a:moveTo>
                      <a:pt x="16" y="43"/>
                    </a:moveTo>
                    <a:cubicBezTo>
                      <a:pt x="16" y="42"/>
                      <a:pt x="17" y="40"/>
                      <a:pt x="17" y="38"/>
                    </a:cubicBezTo>
                    <a:cubicBezTo>
                      <a:pt x="17" y="32"/>
                      <a:pt x="13" y="26"/>
                      <a:pt x="7" y="24"/>
                    </a:cubicBezTo>
                    <a:cubicBezTo>
                      <a:pt x="7" y="20"/>
                      <a:pt x="9" y="15"/>
                      <a:pt x="13" y="12"/>
                    </a:cubicBezTo>
                    <a:cubicBezTo>
                      <a:pt x="16" y="8"/>
                      <a:pt x="21" y="6"/>
                      <a:pt x="27" y="6"/>
                    </a:cubicBezTo>
                    <a:cubicBezTo>
                      <a:pt x="32" y="6"/>
                      <a:pt x="37" y="8"/>
                      <a:pt x="41" y="12"/>
                    </a:cubicBezTo>
                    <a:cubicBezTo>
                      <a:pt x="44" y="15"/>
                      <a:pt x="46" y="20"/>
                      <a:pt x="47" y="24"/>
                    </a:cubicBezTo>
                    <a:cubicBezTo>
                      <a:pt x="41" y="26"/>
                      <a:pt x="37" y="32"/>
                      <a:pt x="37" y="38"/>
                    </a:cubicBezTo>
                    <a:cubicBezTo>
                      <a:pt x="37" y="40"/>
                      <a:pt x="37" y="42"/>
                      <a:pt x="38" y="43"/>
                    </a:cubicBezTo>
                    <a:cubicBezTo>
                      <a:pt x="35" y="45"/>
                      <a:pt x="31" y="46"/>
                      <a:pt x="27" y="46"/>
                    </a:cubicBezTo>
                    <a:cubicBezTo>
                      <a:pt x="23" y="46"/>
                      <a:pt x="19" y="45"/>
                      <a:pt x="16" y="43"/>
                    </a:cubicBezTo>
                    <a:close/>
                    <a:moveTo>
                      <a:pt x="29" y="33"/>
                    </a:moveTo>
                    <a:cubicBezTo>
                      <a:pt x="30" y="33"/>
                      <a:pt x="30" y="34"/>
                      <a:pt x="30" y="35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9"/>
                      <a:pt x="29" y="40"/>
                      <a:pt x="28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4" y="40"/>
                      <a:pt x="23" y="39"/>
                      <a:pt x="23" y="38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4" y="33"/>
                      <a:pt x="25" y="33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lnTo>
                      <a:pt x="29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4" name="Freeform 174">
                <a:extLst>
                  <a:ext uri="{FF2B5EF4-FFF2-40B4-BE49-F238E27FC236}">
                    <a16:creationId xmlns:a16="http://schemas.microsoft.com/office/drawing/2014/main" id="{B441E01A-54F4-466F-97E3-AC1EB1AC5F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89088" y="3493458"/>
                <a:ext cx="201605" cy="199648"/>
              </a:xfrm>
              <a:custGeom>
                <a:avLst/>
                <a:gdLst>
                  <a:gd name="T0" fmla="*/ 32 w 63"/>
                  <a:gd name="T1" fmla="*/ 62 h 62"/>
                  <a:gd name="T2" fmla="*/ 0 w 63"/>
                  <a:gd name="T3" fmla="*/ 31 h 62"/>
                  <a:gd name="T4" fmla="*/ 32 w 63"/>
                  <a:gd name="T5" fmla="*/ 0 h 62"/>
                  <a:gd name="T6" fmla="*/ 63 w 63"/>
                  <a:gd name="T7" fmla="*/ 31 h 62"/>
                  <a:gd name="T8" fmla="*/ 32 w 63"/>
                  <a:gd name="T9" fmla="*/ 62 h 62"/>
                  <a:gd name="T10" fmla="*/ 58 w 63"/>
                  <a:gd name="T11" fmla="*/ 36 h 62"/>
                  <a:gd name="T12" fmla="*/ 41 w 63"/>
                  <a:gd name="T13" fmla="*/ 34 h 62"/>
                  <a:gd name="T14" fmla="*/ 46 w 63"/>
                  <a:gd name="T15" fmla="*/ 53 h 62"/>
                  <a:gd name="T16" fmla="*/ 58 w 63"/>
                  <a:gd name="T17" fmla="*/ 36 h 62"/>
                  <a:gd name="T18" fmla="*/ 42 w 63"/>
                  <a:gd name="T19" fmla="*/ 56 h 62"/>
                  <a:gd name="T20" fmla="*/ 36 w 63"/>
                  <a:gd name="T21" fmla="*/ 36 h 62"/>
                  <a:gd name="T22" fmla="*/ 36 w 63"/>
                  <a:gd name="T23" fmla="*/ 36 h 62"/>
                  <a:gd name="T24" fmla="*/ 15 w 63"/>
                  <a:gd name="T25" fmla="*/ 52 h 62"/>
                  <a:gd name="T26" fmla="*/ 32 w 63"/>
                  <a:gd name="T27" fmla="*/ 58 h 62"/>
                  <a:gd name="T28" fmla="*/ 42 w 63"/>
                  <a:gd name="T29" fmla="*/ 56 h 62"/>
                  <a:gd name="T30" fmla="*/ 12 w 63"/>
                  <a:gd name="T31" fmla="*/ 49 h 62"/>
                  <a:gd name="T32" fmla="*/ 33 w 63"/>
                  <a:gd name="T33" fmla="*/ 32 h 62"/>
                  <a:gd name="T34" fmla="*/ 34 w 63"/>
                  <a:gd name="T35" fmla="*/ 31 h 62"/>
                  <a:gd name="T36" fmla="*/ 32 w 63"/>
                  <a:gd name="T37" fmla="*/ 27 h 62"/>
                  <a:gd name="T38" fmla="*/ 5 w 63"/>
                  <a:gd name="T39" fmla="*/ 31 h 62"/>
                  <a:gd name="T40" fmla="*/ 5 w 63"/>
                  <a:gd name="T41" fmla="*/ 31 h 62"/>
                  <a:gd name="T42" fmla="*/ 12 w 63"/>
                  <a:gd name="T43" fmla="*/ 49 h 62"/>
                  <a:gd name="T44" fmla="*/ 5 w 63"/>
                  <a:gd name="T45" fmla="*/ 26 h 62"/>
                  <a:gd name="T46" fmla="*/ 30 w 63"/>
                  <a:gd name="T47" fmla="*/ 23 h 62"/>
                  <a:gd name="T48" fmla="*/ 20 w 63"/>
                  <a:gd name="T49" fmla="*/ 7 h 62"/>
                  <a:gd name="T50" fmla="*/ 5 w 63"/>
                  <a:gd name="T51" fmla="*/ 26 h 62"/>
                  <a:gd name="T52" fmla="*/ 25 w 63"/>
                  <a:gd name="T53" fmla="*/ 6 h 62"/>
                  <a:gd name="T54" fmla="*/ 35 w 63"/>
                  <a:gd name="T55" fmla="*/ 21 h 62"/>
                  <a:gd name="T56" fmla="*/ 49 w 63"/>
                  <a:gd name="T57" fmla="*/ 12 h 62"/>
                  <a:gd name="T58" fmla="*/ 32 w 63"/>
                  <a:gd name="T59" fmla="*/ 5 h 62"/>
                  <a:gd name="T60" fmla="*/ 25 w 63"/>
                  <a:gd name="T61" fmla="*/ 6 h 62"/>
                  <a:gd name="T62" fmla="*/ 52 w 63"/>
                  <a:gd name="T63" fmla="*/ 15 h 62"/>
                  <a:gd name="T64" fmla="*/ 37 w 63"/>
                  <a:gd name="T65" fmla="*/ 25 h 62"/>
                  <a:gd name="T66" fmla="*/ 39 w 63"/>
                  <a:gd name="T67" fmla="*/ 29 h 62"/>
                  <a:gd name="T68" fmla="*/ 40 w 63"/>
                  <a:gd name="T69" fmla="*/ 30 h 62"/>
                  <a:gd name="T70" fmla="*/ 58 w 63"/>
                  <a:gd name="T71" fmla="*/ 31 h 62"/>
                  <a:gd name="T72" fmla="*/ 52 w 63"/>
                  <a:gd name="T73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" h="62">
                    <a:moveTo>
                      <a:pt x="32" y="62"/>
                    </a:moveTo>
                    <a:cubicBezTo>
                      <a:pt x="14" y="62"/>
                      <a:pt x="0" y="49"/>
                      <a:pt x="0" y="31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1"/>
                    </a:cubicBezTo>
                    <a:cubicBezTo>
                      <a:pt x="63" y="49"/>
                      <a:pt x="49" y="62"/>
                      <a:pt x="32" y="62"/>
                    </a:cubicBezTo>
                    <a:close/>
                    <a:moveTo>
                      <a:pt x="58" y="36"/>
                    </a:moveTo>
                    <a:cubicBezTo>
                      <a:pt x="57" y="35"/>
                      <a:pt x="50" y="33"/>
                      <a:pt x="41" y="34"/>
                    </a:cubicBezTo>
                    <a:cubicBezTo>
                      <a:pt x="45" y="44"/>
                      <a:pt x="46" y="52"/>
                      <a:pt x="46" y="53"/>
                    </a:cubicBezTo>
                    <a:cubicBezTo>
                      <a:pt x="52" y="49"/>
                      <a:pt x="57" y="43"/>
                      <a:pt x="58" y="36"/>
                    </a:cubicBezTo>
                    <a:close/>
                    <a:moveTo>
                      <a:pt x="42" y="56"/>
                    </a:moveTo>
                    <a:cubicBezTo>
                      <a:pt x="41" y="54"/>
                      <a:pt x="40" y="45"/>
                      <a:pt x="36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21" y="41"/>
                      <a:pt x="16" y="51"/>
                      <a:pt x="15" y="52"/>
                    </a:cubicBezTo>
                    <a:cubicBezTo>
                      <a:pt x="20" y="56"/>
                      <a:pt x="25" y="58"/>
                      <a:pt x="32" y="58"/>
                    </a:cubicBezTo>
                    <a:cubicBezTo>
                      <a:pt x="35" y="58"/>
                      <a:pt x="39" y="57"/>
                      <a:pt x="42" y="56"/>
                    </a:cubicBezTo>
                    <a:close/>
                    <a:moveTo>
                      <a:pt x="12" y="49"/>
                    </a:moveTo>
                    <a:cubicBezTo>
                      <a:pt x="12" y="48"/>
                      <a:pt x="20" y="36"/>
                      <a:pt x="33" y="32"/>
                    </a:cubicBezTo>
                    <a:cubicBezTo>
                      <a:pt x="34" y="32"/>
                      <a:pt x="34" y="31"/>
                      <a:pt x="34" y="31"/>
                    </a:cubicBezTo>
                    <a:cubicBezTo>
                      <a:pt x="34" y="30"/>
                      <a:pt x="33" y="28"/>
                      <a:pt x="32" y="27"/>
                    </a:cubicBezTo>
                    <a:cubicBezTo>
                      <a:pt x="19" y="31"/>
                      <a:pt x="6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8"/>
                      <a:pt x="8" y="44"/>
                      <a:pt x="12" y="49"/>
                    </a:cubicBezTo>
                    <a:close/>
                    <a:moveTo>
                      <a:pt x="5" y="26"/>
                    </a:moveTo>
                    <a:cubicBezTo>
                      <a:pt x="7" y="26"/>
                      <a:pt x="18" y="26"/>
                      <a:pt x="30" y="23"/>
                    </a:cubicBezTo>
                    <a:cubicBezTo>
                      <a:pt x="26" y="15"/>
                      <a:pt x="21" y="8"/>
                      <a:pt x="20" y="7"/>
                    </a:cubicBezTo>
                    <a:cubicBezTo>
                      <a:pt x="13" y="11"/>
                      <a:pt x="7" y="18"/>
                      <a:pt x="5" y="26"/>
                    </a:cubicBezTo>
                    <a:close/>
                    <a:moveTo>
                      <a:pt x="25" y="6"/>
                    </a:moveTo>
                    <a:cubicBezTo>
                      <a:pt x="26" y="7"/>
                      <a:pt x="31" y="13"/>
                      <a:pt x="35" y="21"/>
                    </a:cubicBezTo>
                    <a:cubicBezTo>
                      <a:pt x="45" y="18"/>
                      <a:pt x="49" y="12"/>
                      <a:pt x="49" y="12"/>
                    </a:cubicBezTo>
                    <a:cubicBezTo>
                      <a:pt x="44" y="7"/>
                      <a:pt x="38" y="5"/>
                      <a:pt x="32" y="5"/>
                    </a:cubicBezTo>
                    <a:cubicBezTo>
                      <a:pt x="29" y="5"/>
                      <a:pt x="27" y="5"/>
                      <a:pt x="25" y="6"/>
                    </a:cubicBezTo>
                    <a:close/>
                    <a:moveTo>
                      <a:pt x="52" y="15"/>
                    </a:moveTo>
                    <a:cubicBezTo>
                      <a:pt x="52" y="15"/>
                      <a:pt x="47" y="21"/>
                      <a:pt x="37" y="25"/>
                    </a:cubicBezTo>
                    <a:cubicBezTo>
                      <a:pt x="38" y="26"/>
                      <a:pt x="38" y="28"/>
                      <a:pt x="39" y="29"/>
                    </a:cubicBezTo>
                    <a:cubicBezTo>
                      <a:pt x="39" y="29"/>
                      <a:pt x="39" y="30"/>
                      <a:pt x="40" y="30"/>
                    </a:cubicBezTo>
                    <a:cubicBezTo>
                      <a:pt x="48" y="29"/>
                      <a:pt x="57" y="31"/>
                      <a:pt x="58" y="31"/>
                    </a:cubicBezTo>
                    <a:cubicBezTo>
                      <a:pt x="58" y="25"/>
                      <a:pt x="56" y="19"/>
                      <a:pt x="5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5" name="Freeform 175">
                <a:extLst>
                  <a:ext uri="{FF2B5EF4-FFF2-40B4-BE49-F238E27FC236}">
                    <a16:creationId xmlns:a16="http://schemas.microsoft.com/office/drawing/2014/main" id="{A9FC803D-D6C2-48C7-A258-7E1D8A38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4496" y="4556288"/>
                <a:ext cx="207477" cy="182031"/>
              </a:xfrm>
              <a:custGeom>
                <a:avLst/>
                <a:gdLst>
                  <a:gd name="T0" fmla="*/ 65 w 65"/>
                  <a:gd name="T1" fmla="*/ 19 h 57"/>
                  <a:gd name="T2" fmla="*/ 47 w 65"/>
                  <a:gd name="T3" fmla="*/ 0 h 57"/>
                  <a:gd name="T4" fmla="*/ 32 w 65"/>
                  <a:gd name="T5" fmla="*/ 6 h 57"/>
                  <a:gd name="T6" fmla="*/ 18 w 65"/>
                  <a:gd name="T7" fmla="*/ 0 h 57"/>
                  <a:gd name="T8" fmla="*/ 0 w 65"/>
                  <a:gd name="T9" fmla="*/ 19 h 57"/>
                  <a:gd name="T10" fmla="*/ 6 w 65"/>
                  <a:gd name="T11" fmla="*/ 33 h 57"/>
                  <a:gd name="T12" fmla="*/ 6 w 65"/>
                  <a:gd name="T13" fmla="*/ 33 h 57"/>
                  <a:gd name="T14" fmla="*/ 26 w 65"/>
                  <a:gd name="T15" fmla="*/ 53 h 57"/>
                  <a:gd name="T16" fmla="*/ 32 w 65"/>
                  <a:gd name="T17" fmla="*/ 57 h 57"/>
                  <a:gd name="T18" fmla="*/ 39 w 65"/>
                  <a:gd name="T19" fmla="*/ 53 h 57"/>
                  <a:gd name="T20" fmla="*/ 59 w 65"/>
                  <a:gd name="T21" fmla="*/ 33 h 57"/>
                  <a:gd name="T22" fmla="*/ 59 w 65"/>
                  <a:gd name="T23" fmla="*/ 33 h 57"/>
                  <a:gd name="T24" fmla="*/ 65 w 65"/>
                  <a:gd name="T25" fmla="*/ 19 h 57"/>
                  <a:gd name="T26" fmla="*/ 54 w 65"/>
                  <a:gd name="T27" fmla="*/ 27 h 57"/>
                  <a:gd name="T28" fmla="*/ 33 w 65"/>
                  <a:gd name="T29" fmla="*/ 47 h 57"/>
                  <a:gd name="T30" fmla="*/ 32 w 65"/>
                  <a:gd name="T31" fmla="*/ 48 h 57"/>
                  <a:gd name="T32" fmla="*/ 32 w 65"/>
                  <a:gd name="T33" fmla="*/ 47 h 57"/>
                  <a:gd name="T34" fmla="*/ 11 w 65"/>
                  <a:gd name="T35" fmla="*/ 27 h 57"/>
                  <a:gd name="T36" fmla="*/ 8 w 65"/>
                  <a:gd name="T37" fmla="*/ 19 h 57"/>
                  <a:gd name="T38" fmla="*/ 18 w 65"/>
                  <a:gd name="T39" fmla="*/ 8 h 57"/>
                  <a:gd name="T40" fmla="*/ 26 w 65"/>
                  <a:gd name="T41" fmla="*/ 11 h 57"/>
                  <a:gd name="T42" fmla="*/ 32 w 65"/>
                  <a:gd name="T43" fmla="*/ 18 h 57"/>
                  <a:gd name="T44" fmla="*/ 39 w 65"/>
                  <a:gd name="T45" fmla="*/ 11 h 57"/>
                  <a:gd name="T46" fmla="*/ 47 w 65"/>
                  <a:gd name="T47" fmla="*/ 8 h 57"/>
                  <a:gd name="T48" fmla="*/ 57 w 65"/>
                  <a:gd name="T49" fmla="*/ 19 h 57"/>
                  <a:gd name="T50" fmla="*/ 54 w 65"/>
                  <a:gd name="T51" fmla="*/ 2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57">
                    <a:moveTo>
                      <a:pt x="65" y="19"/>
                    </a:moveTo>
                    <a:cubicBezTo>
                      <a:pt x="65" y="8"/>
                      <a:pt x="57" y="0"/>
                      <a:pt x="47" y="0"/>
                    </a:cubicBezTo>
                    <a:cubicBezTo>
                      <a:pt x="41" y="0"/>
                      <a:pt x="36" y="2"/>
                      <a:pt x="32" y="6"/>
                    </a:cubicBezTo>
                    <a:cubicBezTo>
                      <a:pt x="29" y="2"/>
                      <a:pt x="24" y="0"/>
                      <a:pt x="18" y="0"/>
                    </a:cubicBezTo>
                    <a:cubicBezTo>
                      <a:pt x="8" y="0"/>
                      <a:pt x="0" y="8"/>
                      <a:pt x="0" y="19"/>
                    </a:cubicBezTo>
                    <a:cubicBezTo>
                      <a:pt x="0" y="24"/>
                      <a:pt x="2" y="29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8" y="55"/>
                      <a:pt x="30" y="57"/>
                      <a:pt x="32" y="57"/>
                    </a:cubicBezTo>
                    <a:cubicBezTo>
                      <a:pt x="35" y="57"/>
                      <a:pt x="37" y="55"/>
                      <a:pt x="39" y="5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63" y="29"/>
                      <a:pt x="65" y="24"/>
                      <a:pt x="65" y="19"/>
                    </a:cubicBezTo>
                    <a:close/>
                    <a:moveTo>
                      <a:pt x="54" y="27"/>
                    </a:move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8"/>
                      <a:pt x="32" y="48"/>
                    </a:cubicBezTo>
                    <a:cubicBezTo>
                      <a:pt x="32" y="48"/>
                      <a:pt x="32" y="47"/>
                      <a:pt x="32" y="4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4"/>
                      <a:pt x="8" y="22"/>
                      <a:pt x="8" y="19"/>
                    </a:cubicBezTo>
                    <a:cubicBezTo>
                      <a:pt x="8" y="13"/>
                      <a:pt x="13" y="8"/>
                      <a:pt x="18" y="8"/>
                    </a:cubicBezTo>
                    <a:cubicBezTo>
                      <a:pt x="22" y="8"/>
                      <a:pt x="24" y="9"/>
                      <a:pt x="26" y="11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1" y="9"/>
                      <a:pt x="43" y="8"/>
                      <a:pt x="47" y="8"/>
                    </a:cubicBezTo>
                    <a:cubicBezTo>
                      <a:pt x="52" y="8"/>
                      <a:pt x="57" y="13"/>
                      <a:pt x="57" y="19"/>
                    </a:cubicBezTo>
                    <a:cubicBezTo>
                      <a:pt x="57" y="22"/>
                      <a:pt x="56" y="24"/>
                      <a:pt x="5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6" name="Freeform 177">
                <a:extLst>
                  <a:ext uri="{FF2B5EF4-FFF2-40B4-BE49-F238E27FC236}">
                    <a16:creationId xmlns:a16="http://schemas.microsoft.com/office/drawing/2014/main" id="{B9D5BD46-1387-40AA-92AA-E6CEDE5753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5924" y="4971241"/>
                <a:ext cx="150715" cy="154628"/>
              </a:xfrm>
              <a:custGeom>
                <a:avLst/>
                <a:gdLst>
                  <a:gd name="T0" fmla="*/ 43 w 47"/>
                  <a:gd name="T1" fmla="*/ 29 h 48"/>
                  <a:gd name="T2" fmla="*/ 47 w 47"/>
                  <a:gd name="T3" fmla="*/ 16 h 48"/>
                  <a:gd name="T4" fmla="*/ 42 w 47"/>
                  <a:gd name="T5" fmla="*/ 8 h 48"/>
                  <a:gd name="T6" fmla="*/ 37 w 47"/>
                  <a:gd name="T7" fmla="*/ 9 h 48"/>
                  <a:gd name="T8" fmla="*/ 28 w 47"/>
                  <a:gd name="T9" fmla="*/ 0 h 48"/>
                  <a:gd name="T10" fmla="*/ 19 w 47"/>
                  <a:gd name="T11" fmla="*/ 0 h 48"/>
                  <a:gd name="T12" fmla="*/ 18 w 47"/>
                  <a:gd name="T13" fmla="*/ 5 h 48"/>
                  <a:gd name="T14" fmla="*/ 5 w 47"/>
                  <a:gd name="T15" fmla="*/ 8 h 48"/>
                  <a:gd name="T16" fmla="*/ 0 w 47"/>
                  <a:gd name="T17" fmla="*/ 16 h 48"/>
                  <a:gd name="T18" fmla="*/ 4 w 47"/>
                  <a:gd name="T19" fmla="*/ 20 h 48"/>
                  <a:gd name="T20" fmla="*/ 0 w 47"/>
                  <a:gd name="T21" fmla="*/ 32 h 48"/>
                  <a:gd name="T22" fmla="*/ 5 w 47"/>
                  <a:gd name="T23" fmla="*/ 40 h 48"/>
                  <a:gd name="T24" fmla="*/ 10 w 47"/>
                  <a:gd name="T25" fmla="*/ 39 h 48"/>
                  <a:gd name="T26" fmla="*/ 19 w 47"/>
                  <a:gd name="T27" fmla="*/ 48 h 48"/>
                  <a:gd name="T28" fmla="*/ 28 w 47"/>
                  <a:gd name="T29" fmla="*/ 48 h 48"/>
                  <a:gd name="T30" fmla="*/ 29 w 47"/>
                  <a:gd name="T31" fmla="*/ 44 h 48"/>
                  <a:gd name="T32" fmla="*/ 42 w 47"/>
                  <a:gd name="T33" fmla="*/ 40 h 48"/>
                  <a:gd name="T34" fmla="*/ 47 w 47"/>
                  <a:gd name="T35" fmla="*/ 32 h 48"/>
                  <a:gd name="T36" fmla="*/ 43 w 47"/>
                  <a:gd name="T37" fmla="*/ 29 h 48"/>
                  <a:gd name="T38" fmla="*/ 23 w 47"/>
                  <a:gd name="T39" fmla="*/ 34 h 48"/>
                  <a:gd name="T40" fmla="*/ 14 w 47"/>
                  <a:gd name="T41" fmla="*/ 24 h 48"/>
                  <a:gd name="T42" fmla="*/ 23 w 47"/>
                  <a:gd name="T43" fmla="*/ 14 h 48"/>
                  <a:gd name="T44" fmla="*/ 33 w 47"/>
                  <a:gd name="T45" fmla="*/ 24 h 48"/>
                  <a:gd name="T46" fmla="*/ 23 w 47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48">
                    <a:moveTo>
                      <a:pt x="43" y="29"/>
                    </a:moveTo>
                    <a:cubicBezTo>
                      <a:pt x="41" y="24"/>
                      <a:pt x="42" y="19"/>
                      <a:pt x="47" y="16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9"/>
                      <a:pt x="39" y="9"/>
                      <a:pt x="37" y="9"/>
                    </a:cubicBezTo>
                    <a:cubicBezTo>
                      <a:pt x="32" y="9"/>
                      <a:pt x="28" y="5"/>
                      <a:pt x="2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2"/>
                      <a:pt x="18" y="3"/>
                      <a:pt x="18" y="5"/>
                    </a:cubicBezTo>
                    <a:cubicBezTo>
                      <a:pt x="15" y="9"/>
                      <a:pt x="9" y="11"/>
                      <a:pt x="5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7"/>
                      <a:pt x="3" y="18"/>
                      <a:pt x="4" y="20"/>
                    </a:cubicBezTo>
                    <a:cubicBezTo>
                      <a:pt x="6" y="24"/>
                      <a:pt x="5" y="30"/>
                      <a:pt x="0" y="3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6" y="40"/>
                      <a:pt x="8" y="39"/>
                      <a:pt x="10" y="39"/>
                    </a:cubicBezTo>
                    <a:cubicBezTo>
                      <a:pt x="15" y="39"/>
                      <a:pt x="19" y="43"/>
                      <a:pt x="1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9" y="45"/>
                      <a:pt x="29" y="44"/>
                    </a:cubicBezTo>
                    <a:cubicBezTo>
                      <a:pt x="32" y="39"/>
                      <a:pt x="38" y="38"/>
                      <a:pt x="42" y="40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5" y="31"/>
                      <a:pt x="44" y="30"/>
                      <a:pt x="43" y="29"/>
                    </a:cubicBezTo>
                    <a:close/>
                    <a:moveTo>
                      <a:pt x="23" y="34"/>
                    </a:moveTo>
                    <a:cubicBezTo>
                      <a:pt x="18" y="34"/>
                      <a:pt x="14" y="30"/>
                      <a:pt x="14" y="24"/>
                    </a:cubicBezTo>
                    <a:cubicBezTo>
                      <a:pt x="14" y="19"/>
                      <a:pt x="18" y="14"/>
                      <a:pt x="23" y="14"/>
                    </a:cubicBezTo>
                    <a:cubicBezTo>
                      <a:pt x="29" y="14"/>
                      <a:pt x="33" y="19"/>
                      <a:pt x="33" y="24"/>
                    </a:cubicBezTo>
                    <a:cubicBezTo>
                      <a:pt x="33" y="30"/>
                      <a:pt x="29" y="34"/>
                      <a:pt x="2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7" name="Freeform 178">
                <a:extLst>
                  <a:ext uri="{FF2B5EF4-FFF2-40B4-BE49-F238E27FC236}">
                    <a16:creationId xmlns:a16="http://schemas.microsoft.com/office/drawing/2014/main" id="{3D750776-93F7-4948-9E65-254514471A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88188" y="4926222"/>
                <a:ext cx="248581" cy="250538"/>
              </a:xfrm>
              <a:custGeom>
                <a:avLst/>
                <a:gdLst>
                  <a:gd name="T0" fmla="*/ 67 w 127"/>
                  <a:gd name="T1" fmla="*/ 0 h 128"/>
                  <a:gd name="T2" fmla="*/ 55 w 127"/>
                  <a:gd name="T3" fmla="*/ 13 h 128"/>
                  <a:gd name="T4" fmla="*/ 67 w 127"/>
                  <a:gd name="T5" fmla="*/ 25 h 128"/>
                  <a:gd name="T6" fmla="*/ 39 w 127"/>
                  <a:gd name="T7" fmla="*/ 56 h 128"/>
                  <a:gd name="T8" fmla="*/ 11 w 127"/>
                  <a:gd name="T9" fmla="*/ 56 h 128"/>
                  <a:gd name="T10" fmla="*/ 32 w 127"/>
                  <a:gd name="T11" fmla="*/ 79 h 128"/>
                  <a:gd name="T12" fmla="*/ 0 w 127"/>
                  <a:gd name="T13" fmla="*/ 123 h 128"/>
                  <a:gd name="T14" fmla="*/ 0 w 127"/>
                  <a:gd name="T15" fmla="*/ 128 h 128"/>
                  <a:gd name="T16" fmla="*/ 5 w 127"/>
                  <a:gd name="T17" fmla="*/ 128 h 128"/>
                  <a:gd name="T18" fmla="*/ 49 w 127"/>
                  <a:gd name="T19" fmla="*/ 93 h 128"/>
                  <a:gd name="T20" fmla="*/ 72 w 127"/>
                  <a:gd name="T21" fmla="*/ 116 h 128"/>
                  <a:gd name="T22" fmla="*/ 72 w 127"/>
                  <a:gd name="T23" fmla="*/ 88 h 128"/>
                  <a:gd name="T24" fmla="*/ 103 w 127"/>
                  <a:gd name="T25" fmla="*/ 61 h 128"/>
                  <a:gd name="T26" fmla="*/ 114 w 127"/>
                  <a:gd name="T27" fmla="*/ 72 h 128"/>
                  <a:gd name="T28" fmla="*/ 127 w 127"/>
                  <a:gd name="T29" fmla="*/ 61 h 128"/>
                  <a:gd name="T30" fmla="*/ 67 w 127"/>
                  <a:gd name="T31" fmla="*/ 0 h 128"/>
                  <a:gd name="T32" fmla="*/ 55 w 127"/>
                  <a:gd name="T33" fmla="*/ 69 h 128"/>
                  <a:gd name="T34" fmla="*/ 47 w 127"/>
                  <a:gd name="T35" fmla="*/ 61 h 128"/>
                  <a:gd name="T36" fmla="*/ 75 w 127"/>
                  <a:gd name="T37" fmla="*/ 33 h 128"/>
                  <a:gd name="T38" fmla="*/ 83 w 127"/>
                  <a:gd name="T39" fmla="*/ 41 h 128"/>
                  <a:gd name="T40" fmla="*/ 55 w 127"/>
                  <a:gd name="T41" fmla="*/ 6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28">
                    <a:moveTo>
                      <a:pt x="67" y="0"/>
                    </a:moveTo>
                    <a:lnTo>
                      <a:pt x="55" y="13"/>
                    </a:lnTo>
                    <a:lnTo>
                      <a:pt x="67" y="25"/>
                    </a:lnTo>
                    <a:lnTo>
                      <a:pt x="39" y="56"/>
                    </a:lnTo>
                    <a:lnTo>
                      <a:pt x="11" y="56"/>
                    </a:lnTo>
                    <a:lnTo>
                      <a:pt x="32" y="79"/>
                    </a:lnTo>
                    <a:lnTo>
                      <a:pt x="0" y="123"/>
                    </a:lnTo>
                    <a:lnTo>
                      <a:pt x="0" y="128"/>
                    </a:lnTo>
                    <a:lnTo>
                      <a:pt x="5" y="128"/>
                    </a:lnTo>
                    <a:lnTo>
                      <a:pt x="49" y="93"/>
                    </a:lnTo>
                    <a:lnTo>
                      <a:pt x="72" y="116"/>
                    </a:lnTo>
                    <a:lnTo>
                      <a:pt x="72" y="88"/>
                    </a:lnTo>
                    <a:lnTo>
                      <a:pt x="103" y="61"/>
                    </a:lnTo>
                    <a:lnTo>
                      <a:pt x="114" y="72"/>
                    </a:lnTo>
                    <a:lnTo>
                      <a:pt x="127" y="61"/>
                    </a:lnTo>
                    <a:lnTo>
                      <a:pt x="67" y="0"/>
                    </a:lnTo>
                    <a:close/>
                    <a:moveTo>
                      <a:pt x="55" y="69"/>
                    </a:moveTo>
                    <a:lnTo>
                      <a:pt x="47" y="61"/>
                    </a:lnTo>
                    <a:lnTo>
                      <a:pt x="75" y="33"/>
                    </a:lnTo>
                    <a:lnTo>
                      <a:pt x="83" y="41"/>
                    </a:lnTo>
                    <a:lnTo>
                      <a:pt x="55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8" name="Freeform 179">
                <a:extLst>
                  <a:ext uri="{FF2B5EF4-FFF2-40B4-BE49-F238E27FC236}">
                    <a16:creationId xmlns:a16="http://schemas.microsoft.com/office/drawing/2014/main" id="{F7C74637-A143-4821-8580-E3F951C46B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68614" y="4354682"/>
                <a:ext cx="182032" cy="185946"/>
              </a:xfrm>
              <a:custGeom>
                <a:avLst/>
                <a:gdLst>
                  <a:gd name="T0" fmla="*/ 57 w 57"/>
                  <a:gd name="T1" fmla="*/ 29 h 58"/>
                  <a:gd name="T2" fmla="*/ 28 w 57"/>
                  <a:gd name="T3" fmla="*/ 58 h 58"/>
                  <a:gd name="T4" fmla="*/ 0 w 57"/>
                  <a:gd name="T5" fmla="*/ 29 h 58"/>
                  <a:gd name="T6" fmla="*/ 28 w 57"/>
                  <a:gd name="T7" fmla="*/ 0 h 58"/>
                  <a:gd name="T8" fmla="*/ 57 w 57"/>
                  <a:gd name="T9" fmla="*/ 29 h 58"/>
                  <a:gd name="T10" fmla="*/ 5 w 57"/>
                  <a:gd name="T11" fmla="*/ 29 h 58"/>
                  <a:gd name="T12" fmla="*/ 28 w 57"/>
                  <a:gd name="T13" fmla="*/ 52 h 58"/>
                  <a:gd name="T14" fmla="*/ 52 w 57"/>
                  <a:gd name="T15" fmla="*/ 29 h 58"/>
                  <a:gd name="T16" fmla="*/ 28 w 57"/>
                  <a:gd name="T17" fmla="*/ 6 h 58"/>
                  <a:gd name="T18" fmla="*/ 5 w 57"/>
                  <a:gd name="T19" fmla="*/ 29 h 58"/>
                  <a:gd name="T20" fmla="*/ 31 w 57"/>
                  <a:gd name="T21" fmla="*/ 12 h 58"/>
                  <a:gd name="T22" fmla="*/ 45 w 57"/>
                  <a:gd name="T23" fmla="*/ 26 h 58"/>
                  <a:gd name="T24" fmla="*/ 45 w 57"/>
                  <a:gd name="T25" fmla="*/ 31 h 58"/>
                  <a:gd name="T26" fmla="*/ 40 w 57"/>
                  <a:gd name="T27" fmla="*/ 31 h 58"/>
                  <a:gd name="T28" fmla="*/ 32 w 57"/>
                  <a:gd name="T29" fmla="*/ 23 h 58"/>
                  <a:gd name="T30" fmla="*/ 32 w 57"/>
                  <a:gd name="T31" fmla="*/ 43 h 58"/>
                  <a:gd name="T32" fmla="*/ 28 w 57"/>
                  <a:gd name="T33" fmla="*/ 47 h 58"/>
                  <a:gd name="T34" fmla="*/ 25 w 57"/>
                  <a:gd name="T35" fmla="*/ 43 h 58"/>
                  <a:gd name="T36" fmla="*/ 25 w 57"/>
                  <a:gd name="T37" fmla="*/ 23 h 58"/>
                  <a:gd name="T38" fmla="*/ 17 w 57"/>
                  <a:gd name="T39" fmla="*/ 31 h 58"/>
                  <a:gd name="T40" fmla="*/ 12 w 57"/>
                  <a:gd name="T41" fmla="*/ 31 h 58"/>
                  <a:gd name="T42" fmla="*/ 11 w 57"/>
                  <a:gd name="T43" fmla="*/ 29 h 58"/>
                  <a:gd name="T44" fmla="*/ 12 w 57"/>
                  <a:gd name="T45" fmla="*/ 26 h 58"/>
                  <a:gd name="T46" fmla="*/ 26 w 57"/>
                  <a:gd name="T47" fmla="*/ 12 h 58"/>
                  <a:gd name="T48" fmla="*/ 31 w 57"/>
                  <a:gd name="T4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cubicBezTo>
                      <a:pt x="57" y="45"/>
                      <a:pt x="44" y="58"/>
                      <a:pt x="28" y="58"/>
                    </a:cubicBez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lose/>
                    <a:moveTo>
                      <a:pt x="5" y="29"/>
                    </a:moveTo>
                    <a:cubicBezTo>
                      <a:pt x="5" y="42"/>
                      <a:pt x="16" y="52"/>
                      <a:pt x="28" y="52"/>
                    </a:cubicBezTo>
                    <a:cubicBezTo>
                      <a:pt x="41" y="52"/>
                      <a:pt x="52" y="42"/>
                      <a:pt x="52" y="29"/>
                    </a:cubicBezTo>
                    <a:cubicBezTo>
                      <a:pt x="52" y="16"/>
                      <a:pt x="41" y="6"/>
                      <a:pt x="28" y="6"/>
                    </a:cubicBezTo>
                    <a:cubicBezTo>
                      <a:pt x="16" y="6"/>
                      <a:pt x="5" y="16"/>
                      <a:pt x="5" y="29"/>
                    </a:cubicBezTo>
                    <a:close/>
                    <a:moveTo>
                      <a:pt x="31" y="12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7" y="28"/>
                      <a:pt x="47" y="30"/>
                      <a:pt x="45" y="31"/>
                    </a:cubicBezTo>
                    <a:cubicBezTo>
                      <a:pt x="44" y="33"/>
                      <a:pt x="42" y="33"/>
                      <a:pt x="40" y="31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45"/>
                      <a:pt x="30" y="47"/>
                      <a:pt x="28" y="47"/>
                    </a:cubicBezTo>
                    <a:cubicBezTo>
                      <a:pt x="26" y="47"/>
                      <a:pt x="25" y="45"/>
                      <a:pt x="25" y="4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5" y="33"/>
                      <a:pt x="13" y="33"/>
                      <a:pt x="12" y="31"/>
                    </a:cubicBezTo>
                    <a:cubicBezTo>
                      <a:pt x="11" y="31"/>
                      <a:pt x="11" y="30"/>
                      <a:pt x="11" y="29"/>
                    </a:cubicBezTo>
                    <a:cubicBezTo>
                      <a:pt x="11" y="28"/>
                      <a:pt x="11" y="27"/>
                      <a:pt x="12" y="2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1"/>
                      <a:pt x="30" y="11"/>
                      <a:pt x="3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9" name="Freeform 185">
                <a:extLst>
                  <a:ext uri="{FF2B5EF4-FFF2-40B4-BE49-F238E27FC236}">
                    <a16:creationId xmlns:a16="http://schemas.microsoft.com/office/drawing/2014/main" id="{252F967A-A851-4E87-BC22-D430EA9E48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58652" y="3260536"/>
                <a:ext cx="287728" cy="160501"/>
              </a:xfrm>
              <a:custGeom>
                <a:avLst/>
                <a:gdLst>
                  <a:gd name="T0" fmla="*/ 83 w 90"/>
                  <a:gd name="T1" fmla="*/ 46 h 50"/>
                  <a:gd name="T2" fmla="*/ 85 w 90"/>
                  <a:gd name="T3" fmla="*/ 36 h 50"/>
                  <a:gd name="T4" fmla="*/ 87 w 90"/>
                  <a:gd name="T5" fmla="*/ 27 h 50"/>
                  <a:gd name="T6" fmla="*/ 89 w 90"/>
                  <a:gd name="T7" fmla="*/ 16 h 50"/>
                  <a:gd name="T8" fmla="*/ 86 w 90"/>
                  <a:gd name="T9" fmla="*/ 10 h 50"/>
                  <a:gd name="T10" fmla="*/ 64 w 90"/>
                  <a:gd name="T11" fmla="*/ 1 h 50"/>
                  <a:gd name="T12" fmla="*/ 57 w 90"/>
                  <a:gd name="T13" fmla="*/ 3 h 50"/>
                  <a:gd name="T14" fmla="*/ 52 w 90"/>
                  <a:gd name="T15" fmla="*/ 13 h 50"/>
                  <a:gd name="T16" fmla="*/ 51 w 90"/>
                  <a:gd name="T17" fmla="*/ 14 h 50"/>
                  <a:gd name="T18" fmla="*/ 15 w 90"/>
                  <a:gd name="T19" fmla="*/ 6 h 50"/>
                  <a:gd name="T20" fmla="*/ 0 w 90"/>
                  <a:gd name="T21" fmla="*/ 13 h 50"/>
                  <a:gd name="T22" fmla="*/ 8 w 90"/>
                  <a:gd name="T23" fmla="*/ 25 h 50"/>
                  <a:gd name="T24" fmla="*/ 12 w 90"/>
                  <a:gd name="T25" fmla="*/ 22 h 50"/>
                  <a:gd name="T26" fmla="*/ 17 w 90"/>
                  <a:gd name="T27" fmla="*/ 30 h 50"/>
                  <a:gd name="T28" fmla="*/ 25 w 90"/>
                  <a:gd name="T29" fmla="*/ 25 h 50"/>
                  <a:gd name="T30" fmla="*/ 30 w 90"/>
                  <a:gd name="T31" fmla="*/ 33 h 50"/>
                  <a:gd name="T32" fmla="*/ 38 w 90"/>
                  <a:gd name="T33" fmla="*/ 28 h 50"/>
                  <a:gd name="T34" fmla="*/ 43 w 90"/>
                  <a:gd name="T35" fmla="*/ 35 h 50"/>
                  <a:gd name="T36" fmla="*/ 47 w 90"/>
                  <a:gd name="T37" fmla="*/ 33 h 50"/>
                  <a:gd name="T38" fmla="*/ 47 w 90"/>
                  <a:gd name="T39" fmla="*/ 34 h 50"/>
                  <a:gd name="T40" fmla="*/ 48 w 90"/>
                  <a:gd name="T41" fmla="*/ 45 h 50"/>
                  <a:gd name="T42" fmla="*/ 54 w 90"/>
                  <a:gd name="T43" fmla="*/ 50 h 50"/>
                  <a:gd name="T44" fmla="*/ 78 w 90"/>
                  <a:gd name="T45" fmla="*/ 50 h 50"/>
                  <a:gd name="T46" fmla="*/ 83 w 90"/>
                  <a:gd name="T47" fmla="*/ 46 h 50"/>
                  <a:gd name="T48" fmla="*/ 17 w 90"/>
                  <a:gd name="T49" fmla="*/ 15 h 50"/>
                  <a:gd name="T50" fmla="*/ 18 w 90"/>
                  <a:gd name="T51" fmla="*/ 11 h 50"/>
                  <a:gd name="T52" fmla="*/ 49 w 90"/>
                  <a:gd name="T53" fmla="*/ 17 h 50"/>
                  <a:gd name="T54" fmla="*/ 48 w 90"/>
                  <a:gd name="T55" fmla="*/ 22 h 50"/>
                  <a:gd name="T56" fmla="*/ 17 w 90"/>
                  <a:gd name="T57" fmla="*/ 15 h 50"/>
                  <a:gd name="T58" fmla="*/ 73 w 90"/>
                  <a:gd name="T59" fmla="*/ 45 h 50"/>
                  <a:gd name="T60" fmla="*/ 69 w 90"/>
                  <a:gd name="T61" fmla="*/ 44 h 50"/>
                  <a:gd name="T62" fmla="*/ 67 w 90"/>
                  <a:gd name="T63" fmla="*/ 41 h 50"/>
                  <a:gd name="T64" fmla="*/ 73 w 90"/>
                  <a:gd name="T65" fmla="*/ 14 h 50"/>
                  <a:gd name="T66" fmla="*/ 75 w 90"/>
                  <a:gd name="T67" fmla="*/ 12 h 50"/>
                  <a:gd name="T68" fmla="*/ 80 w 90"/>
                  <a:gd name="T69" fmla="*/ 13 h 50"/>
                  <a:gd name="T70" fmla="*/ 82 w 90"/>
                  <a:gd name="T71" fmla="*/ 16 h 50"/>
                  <a:gd name="T72" fmla="*/ 76 w 90"/>
                  <a:gd name="T73" fmla="*/ 43 h 50"/>
                  <a:gd name="T74" fmla="*/ 73 w 90"/>
                  <a:gd name="T7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50">
                    <a:moveTo>
                      <a:pt x="83" y="46"/>
                    </a:moveTo>
                    <a:cubicBezTo>
                      <a:pt x="85" y="36"/>
                      <a:pt x="85" y="36"/>
                      <a:pt x="85" y="36"/>
                    </a:cubicBezTo>
                    <a:cubicBezTo>
                      <a:pt x="86" y="33"/>
                      <a:pt x="87" y="29"/>
                      <a:pt x="87" y="27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90" y="14"/>
                      <a:pt x="88" y="11"/>
                      <a:pt x="86" y="10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2" y="0"/>
                      <a:pt x="59" y="1"/>
                      <a:pt x="57" y="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1" y="13"/>
                      <a:pt x="51" y="13"/>
                      <a:pt x="51" y="1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7" y="33"/>
                      <a:pt x="47" y="34"/>
                      <a:pt x="47" y="34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9" y="48"/>
                      <a:pt x="51" y="50"/>
                      <a:pt x="54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80" y="50"/>
                      <a:pt x="83" y="48"/>
                      <a:pt x="83" y="46"/>
                    </a:cubicBezTo>
                    <a:close/>
                    <a:moveTo>
                      <a:pt x="17" y="15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8" y="22"/>
                      <a:pt x="48" y="22"/>
                      <a:pt x="48" y="22"/>
                    </a:cubicBezTo>
                    <a:lnTo>
                      <a:pt x="17" y="15"/>
                    </a:lnTo>
                    <a:close/>
                    <a:moveTo>
                      <a:pt x="73" y="45"/>
                    </a:moveTo>
                    <a:cubicBezTo>
                      <a:pt x="69" y="44"/>
                      <a:pt x="69" y="44"/>
                      <a:pt x="69" y="44"/>
                    </a:cubicBezTo>
                    <a:cubicBezTo>
                      <a:pt x="67" y="44"/>
                      <a:pt x="67" y="42"/>
                      <a:pt x="67" y="41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3"/>
                      <a:pt x="74" y="12"/>
                      <a:pt x="75" y="12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1" y="13"/>
                      <a:pt x="82" y="15"/>
                      <a:pt x="82" y="16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6" y="44"/>
                      <a:pt x="74" y="45"/>
                      <a:pt x="7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0" name="Freeform 186">
                <a:extLst>
                  <a:ext uri="{FF2B5EF4-FFF2-40B4-BE49-F238E27FC236}">
                    <a16:creationId xmlns:a16="http://schemas.microsoft.com/office/drawing/2014/main" id="{E4B7D39E-6831-4073-A867-AB92170DA5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6565" y="835405"/>
                <a:ext cx="207477" cy="205519"/>
              </a:xfrm>
              <a:custGeom>
                <a:avLst/>
                <a:gdLst>
                  <a:gd name="T0" fmla="*/ 0 w 65"/>
                  <a:gd name="T1" fmla="*/ 32 h 64"/>
                  <a:gd name="T2" fmla="*/ 65 w 65"/>
                  <a:gd name="T3" fmla="*/ 32 h 64"/>
                  <a:gd name="T4" fmla="*/ 51 w 65"/>
                  <a:gd name="T5" fmla="*/ 42 h 64"/>
                  <a:gd name="T6" fmla="*/ 60 w 65"/>
                  <a:gd name="T7" fmla="*/ 34 h 64"/>
                  <a:gd name="T8" fmla="*/ 51 w 65"/>
                  <a:gd name="T9" fmla="*/ 42 h 64"/>
                  <a:gd name="T10" fmla="*/ 13 w 65"/>
                  <a:gd name="T11" fmla="*/ 30 h 64"/>
                  <a:gd name="T12" fmla="*/ 7 w 65"/>
                  <a:gd name="T13" fmla="*/ 21 h 64"/>
                  <a:gd name="T14" fmla="*/ 46 w 65"/>
                  <a:gd name="T15" fmla="*/ 21 h 64"/>
                  <a:gd name="T16" fmla="*/ 35 w 65"/>
                  <a:gd name="T17" fmla="*/ 30 h 64"/>
                  <a:gd name="T18" fmla="*/ 46 w 65"/>
                  <a:gd name="T19" fmla="*/ 21 h 64"/>
                  <a:gd name="T20" fmla="*/ 35 w 65"/>
                  <a:gd name="T21" fmla="*/ 4 h 64"/>
                  <a:gd name="T22" fmla="*/ 42 w 65"/>
                  <a:gd name="T23" fmla="*/ 11 h 64"/>
                  <a:gd name="T24" fmla="*/ 35 w 65"/>
                  <a:gd name="T25" fmla="*/ 17 h 64"/>
                  <a:gd name="T26" fmla="*/ 27 w 65"/>
                  <a:gd name="T27" fmla="*/ 6 h 64"/>
                  <a:gd name="T28" fmla="*/ 30 w 65"/>
                  <a:gd name="T29" fmla="*/ 17 h 64"/>
                  <a:gd name="T30" fmla="*/ 23 w 65"/>
                  <a:gd name="T31" fmla="*/ 11 h 64"/>
                  <a:gd name="T32" fmla="*/ 30 w 65"/>
                  <a:gd name="T33" fmla="*/ 30 h 64"/>
                  <a:gd name="T34" fmla="*/ 19 w 65"/>
                  <a:gd name="T35" fmla="*/ 21 h 64"/>
                  <a:gd name="T36" fmla="*/ 7 w 65"/>
                  <a:gd name="T37" fmla="*/ 42 h 64"/>
                  <a:gd name="T38" fmla="*/ 13 w 65"/>
                  <a:gd name="T39" fmla="*/ 34 h 64"/>
                  <a:gd name="T40" fmla="*/ 7 w 65"/>
                  <a:gd name="T41" fmla="*/ 42 h 64"/>
                  <a:gd name="T42" fmla="*/ 30 w 65"/>
                  <a:gd name="T43" fmla="*/ 34 h 64"/>
                  <a:gd name="T44" fmla="*/ 19 w 65"/>
                  <a:gd name="T45" fmla="*/ 42 h 64"/>
                  <a:gd name="T46" fmla="*/ 30 w 65"/>
                  <a:gd name="T47" fmla="*/ 47 h 64"/>
                  <a:gd name="T48" fmla="*/ 27 w 65"/>
                  <a:gd name="T49" fmla="*/ 58 h 64"/>
                  <a:gd name="T50" fmla="*/ 20 w 65"/>
                  <a:gd name="T51" fmla="*/ 47 h 64"/>
                  <a:gd name="T52" fmla="*/ 42 w 65"/>
                  <a:gd name="T53" fmla="*/ 52 h 64"/>
                  <a:gd name="T54" fmla="*/ 35 w 65"/>
                  <a:gd name="T55" fmla="*/ 59 h 64"/>
                  <a:gd name="T56" fmla="*/ 45 w 65"/>
                  <a:gd name="T57" fmla="*/ 47 h 64"/>
                  <a:gd name="T58" fmla="*/ 35 w 65"/>
                  <a:gd name="T59" fmla="*/ 42 h 64"/>
                  <a:gd name="T60" fmla="*/ 47 w 65"/>
                  <a:gd name="T61" fmla="*/ 34 h 64"/>
                  <a:gd name="T62" fmla="*/ 35 w 65"/>
                  <a:gd name="T63" fmla="*/ 42 h 64"/>
                  <a:gd name="T64" fmla="*/ 51 w 65"/>
                  <a:gd name="T65" fmla="*/ 21 h 64"/>
                  <a:gd name="T66" fmla="*/ 60 w 65"/>
                  <a:gd name="T67" fmla="*/ 30 h 64"/>
                  <a:gd name="T68" fmla="*/ 56 w 65"/>
                  <a:gd name="T69" fmla="*/ 17 h 64"/>
                  <a:gd name="T70" fmla="*/ 44 w 65"/>
                  <a:gd name="T71" fmla="*/ 7 h 64"/>
                  <a:gd name="T72" fmla="*/ 56 w 65"/>
                  <a:gd name="T73" fmla="*/ 17 h 64"/>
                  <a:gd name="T74" fmla="*/ 20 w 65"/>
                  <a:gd name="T75" fmla="*/ 7 h 64"/>
                  <a:gd name="T76" fmla="*/ 9 w 65"/>
                  <a:gd name="T77" fmla="*/ 17 h 64"/>
                  <a:gd name="T78" fmla="*/ 9 w 65"/>
                  <a:gd name="T79" fmla="*/ 47 h 64"/>
                  <a:gd name="T80" fmla="*/ 20 w 65"/>
                  <a:gd name="T81" fmla="*/ 57 h 64"/>
                  <a:gd name="T82" fmla="*/ 9 w 65"/>
                  <a:gd name="T83" fmla="*/ 47 h 64"/>
                  <a:gd name="T84" fmla="*/ 44 w 65"/>
                  <a:gd name="T85" fmla="*/ 57 h 64"/>
                  <a:gd name="T86" fmla="*/ 56 w 65"/>
                  <a:gd name="T87" fmla="*/ 4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5" h="64">
                    <a:moveTo>
                      <a:pt x="32" y="0"/>
                    </a:moveTo>
                    <a:cubicBezTo>
                      <a:pt x="15" y="0"/>
                      <a:pt x="0" y="14"/>
                      <a:pt x="0" y="32"/>
                    </a:cubicBezTo>
                    <a:cubicBezTo>
                      <a:pt x="0" y="49"/>
                      <a:pt x="15" y="64"/>
                      <a:pt x="32" y="64"/>
                    </a:cubicBezTo>
                    <a:cubicBezTo>
                      <a:pt x="50" y="64"/>
                      <a:pt x="65" y="49"/>
                      <a:pt x="65" y="32"/>
                    </a:cubicBezTo>
                    <a:cubicBezTo>
                      <a:pt x="65" y="14"/>
                      <a:pt x="50" y="0"/>
                      <a:pt x="32" y="0"/>
                    </a:cubicBezTo>
                    <a:close/>
                    <a:moveTo>
                      <a:pt x="51" y="42"/>
                    </a:moveTo>
                    <a:cubicBezTo>
                      <a:pt x="51" y="40"/>
                      <a:pt x="52" y="37"/>
                      <a:pt x="52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7"/>
                      <a:pt x="59" y="40"/>
                      <a:pt x="58" y="42"/>
                    </a:cubicBezTo>
                    <a:lnTo>
                      <a:pt x="51" y="42"/>
                    </a:lnTo>
                    <a:close/>
                    <a:moveTo>
                      <a:pt x="14" y="21"/>
                    </a:moveTo>
                    <a:cubicBezTo>
                      <a:pt x="14" y="24"/>
                      <a:pt x="13" y="27"/>
                      <a:pt x="13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27"/>
                      <a:pt x="6" y="24"/>
                      <a:pt x="7" y="21"/>
                    </a:cubicBezTo>
                    <a:lnTo>
                      <a:pt x="14" y="21"/>
                    </a:lnTo>
                    <a:close/>
                    <a:moveTo>
                      <a:pt x="46" y="21"/>
                    </a:moveTo>
                    <a:cubicBezTo>
                      <a:pt x="47" y="24"/>
                      <a:pt x="47" y="27"/>
                      <a:pt x="47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21"/>
                      <a:pt x="35" y="21"/>
                      <a:pt x="35" y="21"/>
                    </a:cubicBezTo>
                    <a:lnTo>
                      <a:pt x="46" y="21"/>
                    </a:lnTo>
                    <a:close/>
                    <a:moveTo>
                      <a:pt x="35" y="17"/>
                    </a:moveTo>
                    <a:cubicBezTo>
                      <a:pt x="35" y="4"/>
                      <a:pt x="35" y="4"/>
                      <a:pt x="35" y="4"/>
                    </a:cubicBezTo>
                    <a:cubicBezTo>
                      <a:pt x="36" y="5"/>
                      <a:pt x="37" y="5"/>
                      <a:pt x="38" y="6"/>
                    </a:cubicBezTo>
                    <a:cubicBezTo>
                      <a:pt x="39" y="7"/>
                      <a:pt x="41" y="9"/>
                      <a:pt x="42" y="11"/>
                    </a:cubicBezTo>
                    <a:cubicBezTo>
                      <a:pt x="43" y="13"/>
                      <a:pt x="44" y="15"/>
                      <a:pt x="45" y="17"/>
                    </a:cubicBezTo>
                    <a:cubicBezTo>
                      <a:pt x="35" y="17"/>
                      <a:pt x="35" y="17"/>
                      <a:pt x="35" y="17"/>
                    </a:cubicBezTo>
                    <a:close/>
                    <a:moveTo>
                      <a:pt x="23" y="11"/>
                    </a:moveTo>
                    <a:cubicBezTo>
                      <a:pt x="24" y="9"/>
                      <a:pt x="26" y="7"/>
                      <a:pt x="27" y="6"/>
                    </a:cubicBezTo>
                    <a:cubicBezTo>
                      <a:pt x="28" y="5"/>
                      <a:pt x="29" y="5"/>
                      <a:pt x="30" y="4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1" y="15"/>
                      <a:pt x="22" y="13"/>
                      <a:pt x="23" y="11"/>
                    </a:cubicBezTo>
                    <a:close/>
                    <a:moveTo>
                      <a:pt x="30" y="21"/>
                    </a:moveTo>
                    <a:cubicBezTo>
                      <a:pt x="30" y="30"/>
                      <a:pt x="30" y="30"/>
                      <a:pt x="30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27"/>
                      <a:pt x="18" y="24"/>
                      <a:pt x="19" y="21"/>
                    </a:cubicBezTo>
                    <a:lnTo>
                      <a:pt x="30" y="21"/>
                    </a:lnTo>
                    <a:close/>
                    <a:moveTo>
                      <a:pt x="7" y="42"/>
                    </a:moveTo>
                    <a:cubicBezTo>
                      <a:pt x="6" y="40"/>
                      <a:pt x="5" y="37"/>
                      <a:pt x="5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7"/>
                      <a:pt x="14" y="40"/>
                      <a:pt x="14" y="42"/>
                    </a:cubicBezTo>
                    <a:lnTo>
                      <a:pt x="7" y="42"/>
                    </a:lnTo>
                    <a:close/>
                    <a:moveTo>
                      <a:pt x="18" y="34"/>
                    </a:move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8" y="40"/>
                      <a:pt x="18" y="37"/>
                      <a:pt x="18" y="34"/>
                    </a:cubicBezTo>
                    <a:close/>
                    <a:moveTo>
                      <a:pt x="30" y="47"/>
                    </a:move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9"/>
                      <a:pt x="28" y="58"/>
                      <a:pt x="27" y="58"/>
                    </a:cubicBezTo>
                    <a:cubicBezTo>
                      <a:pt x="26" y="57"/>
                      <a:pt x="24" y="55"/>
                      <a:pt x="23" y="52"/>
                    </a:cubicBezTo>
                    <a:cubicBezTo>
                      <a:pt x="22" y="51"/>
                      <a:pt x="21" y="49"/>
                      <a:pt x="20" y="47"/>
                    </a:cubicBezTo>
                    <a:cubicBezTo>
                      <a:pt x="30" y="47"/>
                      <a:pt x="30" y="47"/>
                      <a:pt x="30" y="47"/>
                    </a:cubicBezTo>
                    <a:close/>
                    <a:moveTo>
                      <a:pt x="42" y="52"/>
                    </a:moveTo>
                    <a:cubicBezTo>
                      <a:pt x="41" y="55"/>
                      <a:pt x="39" y="57"/>
                      <a:pt x="38" y="58"/>
                    </a:cubicBezTo>
                    <a:cubicBezTo>
                      <a:pt x="37" y="58"/>
                      <a:pt x="36" y="59"/>
                      <a:pt x="35" y="59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4" y="49"/>
                      <a:pt x="43" y="51"/>
                      <a:pt x="42" y="52"/>
                    </a:cubicBezTo>
                    <a:close/>
                    <a:moveTo>
                      <a:pt x="35" y="42"/>
                    </a:moveTo>
                    <a:cubicBezTo>
                      <a:pt x="35" y="34"/>
                      <a:pt x="35" y="34"/>
                      <a:pt x="35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7"/>
                      <a:pt x="47" y="40"/>
                      <a:pt x="46" y="42"/>
                    </a:cubicBezTo>
                    <a:lnTo>
                      <a:pt x="35" y="42"/>
                    </a:lnTo>
                    <a:close/>
                    <a:moveTo>
                      <a:pt x="52" y="30"/>
                    </a:moveTo>
                    <a:cubicBezTo>
                      <a:pt x="52" y="27"/>
                      <a:pt x="51" y="24"/>
                      <a:pt x="51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24"/>
                      <a:pt x="60" y="27"/>
                      <a:pt x="60" y="30"/>
                    </a:cubicBezTo>
                    <a:lnTo>
                      <a:pt x="52" y="30"/>
                    </a:lnTo>
                    <a:close/>
                    <a:moveTo>
                      <a:pt x="56" y="17"/>
                    </a:moveTo>
                    <a:cubicBezTo>
                      <a:pt x="50" y="17"/>
                      <a:pt x="50" y="17"/>
                      <a:pt x="50" y="17"/>
                    </a:cubicBezTo>
                    <a:cubicBezTo>
                      <a:pt x="48" y="13"/>
                      <a:pt x="47" y="9"/>
                      <a:pt x="44" y="7"/>
                    </a:cubicBezTo>
                    <a:cubicBezTo>
                      <a:pt x="47" y="8"/>
                      <a:pt x="50" y="10"/>
                      <a:pt x="52" y="12"/>
                    </a:cubicBezTo>
                    <a:cubicBezTo>
                      <a:pt x="54" y="14"/>
                      <a:pt x="55" y="15"/>
                      <a:pt x="56" y="17"/>
                    </a:cubicBezTo>
                    <a:close/>
                    <a:moveTo>
                      <a:pt x="13" y="12"/>
                    </a:moveTo>
                    <a:cubicBezTo>
                      <a:pt x="15" y="10"/>
                      <a:pt x="18" y="8"/>
                      <a:pt x="20" y="7"/>
                    </a:cubicBezTo>
                    <a:cubicBezTo>
                      <a:pt x="18" y="9"/>
                      <a:pt x="17" y="13"/>
                      <a:pt x="15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5"/>
                      <a:pt x="11" y="14"/>
                      <a:pt x="13" y="12"/>
                    </a:cubicBezTo>
                    <a:close/>
                    <a:moveTo>
                      <a:pt x="9" y="47"/>
                    </a:moveTo>
                    <a:cubicBezTo>
                      <a:pt x="15" y="47"/>
                      <a:pt x="15" y="47"/>
                      <a:pt x="15" y="47"/>
                    </a:cubicBezTo>
                    <a:cubicBezTo>
                      <a:pt x="17" y="51"/>
                      <a:pt x="18" y="54"/>
                      <a:pt x="20" y="57"/>
                    </a:cubicBezTo>
                    <a:cubicBezTo>
                      <a:pt x="18" y="55"/>
                      <a:pt x="15" y="54"/>
                      <a:pt x="13" y="51"/>
                    </a:cubicBezTo>
                    <a:cubicBezTo>
                      <a:pt x="11" y="50"/>
                      <a:pt x="10" y="48"/>
                      <a:pt x="9" y="47"/>
                    </a:cubicBezTo>
                    <a:close/>
                    <a:moveTo>
                      <a:pt x="52" y="51"/>
                    </a:moveTo>
                    <a:cubicBezTo>
                      <a:pt x="50" y="54"/>
                      <a:pt x="47" y="55"/>
                      <a:pt x="44" y="57"/>
                    </a:cubicBezTo>
                    <a:cubicBezTo>
                      <a:pt x="47" y="54"/>
                      <a:pt x="48" y="51"/>
                      <a:pt x="50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48"/>
                      <a:pt x="54" y="50"/>
                      <a:pt x="52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1" name="Freeform 194">
                <a:extLst>
                  <a:ext uri="{FF2B5EF4-FFF2-40B4-BE49-F238E27FC236}">
                    <a16:creationId xmlns:a16="http://schemas.microsoft.com/office/drawing/2014/main" id="{6F3237C9-CD84-4693-B797-ACABC1FC41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7214" y="5047577"/>
                <a:ext cx="191818" cy="195733"/>
              </a:xfrm>
              <a:custGeom>
                <a:avLst/>
                <a:gdLst>
                  <a:gd name="T0" fmla="*/ 30 w 60"/>
                  <a:gd name="T1" fmla="*/ 0 h 61"/>
                  <a:gd name="T2" fmla="*/ 0 w 60"/>
                  <a:gd name="T3" fmla="*/ 31 h 61"/>
                  <a:gd name="T4" fmla="*/ 30 w 60"/>
                  <a:gd name="T5" fmla="*/ 61 h 61"/>
                  <a:gd name="T6" fmla="*/ 60 w 60"/>
                  <a:gd name="T7" fmla="*/ 31 h 61"/>
                  <a:gd name="T8" fmla="*/ 30 w 60"/>
                  <a:gd name="T9" fmla="*/ 0 h 61"/>
                  <a:gd name="T10" fmla="*/ 30 w 60"/>
                  <a:gd name="T11" fmla="*/ 55 h 61"/>
                  <a:gd name="T12" fmla="*/ 5 w 60"/>
                  <a:gd name="T13" fmla="*/ 31 h 61"/>
                  <a:gd name="T14" fmla="*/ 30 w 60"/>
                  <a:gd name="T15" fmla="*/ 6 h 61"/>
                  <a:gd name="T16" fmla="*/ 55 w 60"/>
                  <a:gd name="T17" fmla="*/ 31 h 61"/>
                  <a:gd name="T18" fmla="*/ 30 w 60"/>
                  <a:gd name="T19" fmla="*/ 55 h 61"/>
                  <a:gd name="T20" fmla="*/ 26 w 60"/>
                  <a:gd name="T21" fmla="*/ 15 h 61"/>
                  <a:gd name="T22" fmla="*/ 34 w 60"/>
                  <a:gd name="T23" fmla="*/ 15 h 61"/>
                  <a:gd name="T24" fmla="*/ 34 w 60"/>
                  <a:gd name="T25" fmla="*/ 23 h 61"/>
                  <a:gd name="T26" fmla="*/ 26 w 60"/>
                  <a:gd name="T27" fmla="*/ 23 h 61"/>
                  <a:gd name="T28" fmla="*/ 26 w 60"/>
                  <a:gd name="T29" fmla="*/ 15 h 61"/>
                  <a:gd name="T30" fmla="*/ 38 w 60"/>
                  <a:gd name="T31" fmla="*/ 46 h 61"/>
                  <a:gd name="T32" fmla="*/ 22 w 60"/>
                  <a:gd name="T33" fmla="*/ 46 h 61"/>
                  <a:gd name="T34" fmla="*/ 22 w 60"/>
                  <a:gd name="T35" fmla="*/ 42 h 61"/>
                  <a:gd name="T36" fmla="*/ 26 w 60"/>
                  <a:gd name="T37" fmla="*/ 42 h 61"/>
                  <a:gd name="T38" fmla="*/ 26 w 60"/>
                  <a:gd name="T39" fmla="*/ 31 h 61"/>
                  <a:gd name="T40" fmla="*/ 22 w 60"/>
                  <a:gd name="T41" fmla="*/ 31 h 61"/>
                  <a:gd name="T42" fmla="*/ 22 w 60"/>
                  <a:gd name="T43" fmla="*/ 27 h 61"/>
                  <a:gd name="T44" fmla="*/ 34 w 60"/>
                  <a:gd name="T45" fmla="*/ 27 h 61"/>
                  <a:gd name="T46" fmla="*/ 34 w 60"/>
                  <a:gd name="T47" fmla="*/ 42 h 61"/>
                  <a:gd name="T48" fmla="*/ 38 w 60"/>
                  <a:gd name="T49" fmla="*/ 42 h 61"/>
                  <a:gd name="T50" fmla="*/ 38 w 60"/>
                  <a:gd name="T51" fmla="*/ 4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61">
                    <a:moveTo>
                      <a:pt x="30" y="0"/>
                    </a:moveTo>
                    <a:cubicBezTo>
                      <a:pt x="13" y="0"/>
                      <a:pt x="0" y="14"/>
                      <a:pt x="0" y="31"/>
                    </a:cubicBezTo>
                    <a:cubicBezTo>
                      <a:pt x="0" y="47"/>
                      <a:pt x="13" y="61"/>
                      <a:pt x="30" y="61"/>
                    </a:cubicBezTo>
                    <a:cubicBezTo>
                      <a:pt x="47" y="61"/>
                      <a:pt x="60" y="47"/>
                      <a:pt x="60" y="31"/>
                    </a:cubicBezTo>
                    <a:cubicBezTo>
                      <a:pt x="60" y="14"/>
                      <a:pt x="47" y="0"/>
                      <a:pt x="30" y="0"/>
                    </a:cubicBezTo>
                    <a:close/>
                    <a:moveTo>
                      <a:pt x="30" y="55"/>
                    </a:moveTo>
                    <a:cubicBezTo>
                      <a:pt x="16" y="55"/>
                      <a:pt x="5" y="44"/>
                      <a:pt x="5" y="31"/>
                    </a:cubicBezTo>
                    <a:cubicBezTo>
                      <a:pt x="5" y="17"/>
                      <a:pt x="16" y="6"/>
                      <a:pt x="30" y="6"/>
                    </a:cubicBezTo>
                    <a:cubicBezTo>
                      <a:pt x="44" y="6"/>
                      <a:pt x="55" y="17"/>
                      <a:pt x="55" y="31"/>
                    </a:cubicBezTo>
                    <a:cubicBezTo>
                      <a:pt x="55" y="44"/>
                      <a:pt x="44" y="55"/>
                      <a:pt x="30" y="55"/>
                    </a:cubicBezTo>
                    <a:close/>
                    <a:moveTo>
                      <a:pt x="26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26" y="23"/>
                      <a:pt x="26" y="23"/>
                      <a:pt x="26" y="23"/>
                    </a:cubicBezTo>
                    <a:lnTo>
                      <a:pt x="26" y="15"/>
                    </a:lnTo>
                    <a:close/>
                    <a:moveTo>
                      <a:pt x="38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8" y="42"/>
                      <a:pt x="38" y="42"/>
                      <a:pt x="38" y="42"/>
                    </a:cubicBezTo>
                    <a:lnTo>
                      <a:pt x="3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2" name="Freeform 196">
                <a:extLst>
                  <a:ext uri="{FF2B5EF4-FFF2-40B4-BE49-F238E27FC236}">
                    <a16:creationId xmlns:a16="http://schemas.microsoft.com/office/drawing/2014/main" id="{795B8AD5-0BBD-4810-A865-B4465A9C24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85879" y="5474274"/>
                <a:ext cx="221179" cy="219221"/>
              </a:xfrm>
              <a:custGeom>
                <a:avLst/>
                <a:gdLst>
                  <a:gd name="T0" fmla="*/ 35 w 69"/>
                  <a:gd name="T1" fmla="*/ 0 h 69"/>
                  <a:gd name="T2" fmla="*/ 0 w 69"/>
                  <a:gd name="T3" fmla="*/ 35 h 69"/>
                  <a:gd name="T4" fmla="*/ 35 w 69"/>
                  <a:gd name="T5" fmla="*/ 69 h 69"/>
                  <a:gd name="T6" fmla="*/ 69 w 69"/>
                  <a:gd name="T7" fmla="*/ 35 h 69"/>
                  <a:gd name="T8" fmla="*/ 35 w 69"/>
                  <a:gd name="T9" fmla="*/ 0 h 69"/>
                  <a:gd name="T10" fmla="*/ 55 w 69"/>
                  <a:gd name="T11" fmla="*/ 30 h 69"/>
                  <a:gd name="T12" fmla="*/ 36 w 69"/>
                  <a:gd name="T13" fmla="*/ 56 h 69"/>
                  <a:gd name="T14" fmla="*/ 28 w 69"/>
                  <a:gd name="T15" fmla="*/ 52 h 69"/>
                  <a:gd name="T16" fmla="*/ 21 w 69"/>
                  <a:gd name="T17" fmla="*/ 32 h 69"/>
                  <a:gd name="T18" fmla="*/ 16 w 69"/>
                  <a:gd name="T19" fmla="*/ 33 h 69"/>
                  <a:gd name="T20" fmla="*/ 14 w 69"/>
                  <a:gd name="T21" fmla="*/ 31 h 69"/>
                  <a:gd name="T22" fmla="*/ 27 w 69"/>
                  <a:gd name="T23" fmla="*/ 22 h 69"/>
                  <a:gd name="T24" fmla="*/ 34 w 69"/>
                  <a:gd name="T25" fmla="*/ 36 h 69"/>
                  <a:gd name="T26" fmla="*/ 37 w 69"/>
                  <a:gd name="T27" fmla="*/ 44 h 69"/>
                  <a:gd name="T28" fmla="*/ 43 w 69"/>
                  <a:gd name="T29" fmla="*/ 36 h 69"/>
                  <a:gd name="T30" fmla="*/ 38 w 69"/>
                  <a:gd name="T31" fmla="*/ 31 h 69"/>
                  <a:gd name="T32" fmla="*/ 55 w 69"/>
                  <a:gd name="T33" fmla="*/ 3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4"/>
                      <a:pt x="16" y="69"/>
                      <a:pt x="35" y="69"/>
                    </a:cubicBezTo>
                    <a:cubicBezTo>
                      <a:pt x="54" y="69"/>
                      <a:pt x="69" y="54"/>
                      <a:pt x="69" y="35"/>
                    </a:cubicBezTo>
                    <a:cubicBezTo>
                      <a:pt x="69" y="16"/>
                      <a:pt x="54" y="0"/>
                      <a:pt x="35" y="0"/>
                    </a:cubicBezTo>
                    <a:close/>
                    <a:moveTo>
                      <a:pt x="55" y="30"/>
                    </a:moveTo>
                    <a:cubicBezTo>
                      <a:pt x="53" y="43"/>
                      <a:pt x="40" y="54"/>
                      <a:pt x="36" y="56"/>
                    </a:cubicBezTo>
                    <a:cubicBezTo>
                      <a:pt x="32" y="58"/>
                      <a:pt x="29" y="55"/>
                      <a:pt x="28" y="52"/>
                    </a:cubicBezTo>
                    <a:cubicBezTo>
                      <a:pt x="26" y="49"/>
                      <a:pt x="22" y="33"/>
                      <a:pt x="21" y="32"/>
                    </a:cubicBezTo>
                    <a:cubicBezTo>
                      <a:pt x="19" y="30"/>
                      <a:pt x="16" y="33"/>
                      <a:pt x="16" y="33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21" y="23"/>
                      <a:pt x="27" y="22"/>
                    </a:cubicBezTo>
                    <a:cubicBezTo>
                      <a:pt x="32" y="21"/>
                      <a:pt x="32" y="30"/>
                      <a:pt x="34" y="36"/>
                    </a:cubicBezTo>
                    <a:cubicBezTo>
                      <a:pt x="35" y="41"/>
                      <a:pt x="36" y="44"/>
                      <a:pt x="37" y="44"/>
                    </a:cubicBezTo>
                    <a:cubicBezTo>
                      <a:pt x="38" y="44"/>
                      <a:pt x="40" y="41"/>
                      <a:pt x="43" y="36"/>
                    </a:cubicBezTo>
                    <a:cubicBezTo>
                      <a:pt x="45" y="32"/>
                      <a:pt x="42" y="28"/>
                      <a:pt x="38" y="31"/>
                    </a:cubicBezTo>
                    <a:cubicBezTo>
                      <a:pt x="40" y="20"/>
                      <a:pt x="57" y="17"/>
                      <a:pt x="5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3" name="Freeform 206">
                <a:extLst>
                  <a:ext uri="{FF2B5EF4-FFF2-40B4-BE49-F238E27FC236}">
                    <a16:creationId xmlns:a16="http://schemas.microsoft.com/office/drawing/2014/main" id="{F108B099-CB93-401B-A97F-670C14A269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9988" y="5985138"/>
                <a:ext cx="381680" cy="338617"/>
              </a:xfrm>
              <a:custGeom>
                <a:avLst/>
                <a:gdLst>
                  <a:gd name="T0" fmla="*/ 50 w 119"/>
                  <a:gd name="T1" fmla="*/ 0 h 106"/>
                  <a:gd name="T2" fmla="*/ 50 w 119"/>
                  <a:gd name="T3" fmla="*/ 0 h 106"/>
                  <a:gd name="T4" fmla="*/ 99 w 119"/>
                  <a:gd name="T5" fmla="*/ 40 h 106"/>
                  <a:gd name="T6" fmla="*/ 50 w 119"/>
                  <a:gd name="T7" fmla="*/ 81 h 106"/>
                  <a:gd name="T8" fmla="*/ 42 w 119"/>
                  <a:gd name="T9" fmla="*/ 80 h 106"/>
                  <a:gd name="T10" fmla="*/ 7 w 119"/>
                  <a:gd name="T11" fmla="*/ 93 h 106"/>
                  <a:gd name="T12" fmla="*/ 7 w 119"/>
                  <a:gd name="T13" fmla="*/ 90 h 106"/>
                  <a:gd name="T14" fmla="*/ 19 w 119"/>
                  <a:gd name="T15" fmla="*/ 74 h 106"/>
                  <a:gd name="T16" fmla="*/ 18 w 119"/>
                  <a:gd name="T17" fmla="*/ 72 h 106"/>
                  <a:gd name="T18" fmla="*/ 0 w 119"/>
                  <a:gd name="T19" fmla="*/ 40 h 106"/>
                  <a:gd name="T20" fmla="*/ 50 w 119"/>
                  <a:gd name="T21" fmla="*/ 0 h 106"/>
                  <a:gd name="T22" fmla="*/ 103 w 119"/>
                  <a:gd name="T23" fmla="*/ 90 h 106"/>
                  <a:gd name="T24" fmla="*/ 113 w 119"/>
                  <a:gd name="T25" fmla="*/ 104 h 106"/>
                  <a:gd name="T26" fmla="*/ 113 w 119"/>
                  <a:gd name="T27" fmla="*/ 106 h 106"/>
                  <a:gd name="T28" fmla="*/ 83 w 119"/>
                  <a:gd name="T29" fmla="*/ 95 h 106"/>
                  <a:gd name="T30" fmla="*/ 76 w 119"/>
                  <a:gd name="T31" fmla="*/ 96 h 106"/>
                  <a:gd name="T32" fmla="*/ 50 w 119"/>
                  <a:gd name="T33" fmla="*/ 88 h 106"/>
                  <a:gd name="T34" fmla="*/ 90 w 119"/>
                  <a:gd name="T35" fmla="*/ 75 h 106"/>
                  <a:gd name="T36" fmla="*/ 103 w 119"/>
                  <a:gd name="T37" fmla="*/ 60 h 106"/>
                  <a:gd name="T38" fmla="*/ 107 w 119"/>
                  <a:gd name="T39" fmla="*/ 40 h 106"/>
                  <a:gd name="T40" fmla="*/ 107 w 119"/>
                  <a:gd name="T41" fmla="*/ 37 h 106"/>
                  <a:gd name="T42" fmla="*/ 119 w 119"/>
                  <a:gd name="T43" fmla="*/ 61 h 106"/>
                  <a:gd name="T44" fmla="*/ 103 w 119"/>
                  <a:gd name="T45" fmla="*/ 88 h 106"/>
                  <a:gd name="T46" fmla="*/ 103 w 119"/>
                  <a:gd name="T47" fmla="*/ 9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106">
                    <a:moveTo>
                      <a:pt x="5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77" y="0"/>
                      <a:pt x="99" y="18"/>
                      <a:pt x="99" y="40"/>
                    </a:cubicBezTo>
                    <a:cubicBezTo>
                      <a:pt x="99" y="63"/>
                      <a:pt x="77" y="81"/>
                      <a:pt x="50" y="81"/>
                    </a:cubicBezTo>
                    <a:cubicBezTo>
                      <a:pt x="47" y="81"/>
                      <a:pt x="44" y="80"/>
                      <a:pt x="42" y="80"/>
                    </a:cubicBezTo>
                    <a:cubicBezTo>
                      <a:pt x="31" y="91"/>
                      <a:pt x="19" y="93"/>
                      <a:pt x="7" y="93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13" y="87"/>
                      <a:pt x="19" y="81"/>
                      <a:pt x="19" y="74"/>
                    </a:cubicBezTo>
                    <a:cubicBezTo>
                      <a:pt x="19" y="73"/>
                      <a:pt x="19" y="72"/>
                      <a:pt x="18" y="72"/>
                    </a:cubicBezTo>
                    <a:cubicBezTo>
                      <a:pt x="7" y="64"/>
                      <a:pt x="0" y="53"/>
                      <a:pt x="0" y="40"/>
                    </a:cubicBezTo>
                    <a:cubicBezTo>
                      <a:pt x="0" y="18"/>
                      <a:pt x="22" y="0"/>
                      <a:pt x="50" y="0"/>
                    </a:cubicBezTo>
                    <a:close/>
                    <a:moveTo>
                      <a:pt x="103" y="90"/>
                    </a:moveTo>
                    <a:cubicBezTo>
                      <a:pt x="103" y="96"/>
                      <a:pt x="107" y="101"/>
                      <a:pt x="113" y="104"/>
                    </a:cubicBezTo>
                    <a:cubicBezTo>
                      <a:pt x="113" y="106"/>
                      <a:pt x="113" y="106"/>
                      <a:pt x="113" y="106"/>
                    </a:cubicBezTo>
                    <a:cubicBezTo>
                      <a:pt x="102" y="106"/>
                      <a:pt x="92" y="104"/>
                      <a:pt x="83" y="95"/>
                    </a:cubicBezTo>
                    <a:cubicBezTo>
                      <a:pt x="81" y="95"/>
                      <a:pt x="79" y="96"/>
                      <a:pt x="76" y="96"/>
                    </a:cubicBezTo>
                    <a:cubicBezTo>
                      <a:pt x="66" y="96"/>
                      <a:pt x="57" y="93"/>
                      <a:pt x="50" y="88"/>
                    </a:cubicBezTo>
                    <a:cubicBezTo>
                      <a:pt x="65" y="88"/>
                      <a:pt x="79" y="84"/>
                      <a:pt x="90" y="75"/>
                    </a:cubicBezTo>
                    <a:cubicBezTo>
                      <a:pt x="95" y="71"/>
                      <a:pt x="100" y="65"/>
                      <a:pt x="103" y="60"/>
                    </a:cubicBezTo>
                    <a:cubicBezTo>
                      <a:pt x="106" y="54"/>
                      <a:pt x="107" y="47"/>
                      <a:pt x="107" y="40"/>
                    </a:cubicBezTo>
                    <a:cubicBezTo>
                      <a:pt x="107" y="39"/>
                      <a:pt x="107" y="38"/>
                      <a:pt x="107" y="37"/>
                    </a:cubicBezTo>
                    <a:cubicBezTo>
                      <a:pt x="115" y="43"/>
                      <a:pt x="119" y="52"/>
                      <a:pt x="119" y="61"/>
                    </a:cubicBezTo>
                    <a:cubicBezTo>
                      <a:pt x="119" y="72"/>
                      <a:pt x="113" y="82"/>
                      <a:pt x="103" y="88"/>
                    </a:cubicBezTo>
                    <a:cubicBezTo>
                      <a:pt x="103" y="89"/>
                      <a:pt x="103" y="89"/>
                      <a:pt x="103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4" name="Freeform 207">
                <a:extLst>
                  <a:ext uri="{FF2B5EF4-FFF2-40B4-BE49-F238E27FC236}">
                    <a16:creationId xmlns:a16="http://schemas.microsoft.com/office/drawing/2014/main" id="{3E10AB20-EB11-4CC8-B2C0-605406AE3A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76852" y="5491891"/>
                <a:ext cx="223135" cy="225092"/>
              </a:xfrm>
              <a:custGeom>
                <a:avLst/>
                <a:gdLst>
                  <a:gd name="T0" fmla="*/ 35 w 70"/>
                  <a:gd name="T1" fmla="*/ 0 h 70"/>
                  <a:gd name="T2" fmla="*/ 0 w 70"/>
                  <a:gd name="T3" fmla="*/ 35 h 70"/>
                  <a:gd name="T4" fmla="*/ 35 w 70"/>
                  <a:gd name="T5" fmla="*/ 70 h 70"/>
                  <a:gd name="T6" fmla="*/ 70 w 70"/>
                  <a:gd name="T7" fmla="*/ 35 h 70"/>
                  <a:gd name="T8" fmla="*/ 35 w 70"/>
                  <a:gd name="T9" fmla="*/ 0 h 70"/>
                  <a:gd name="T10" fmla="*/ 29 w 70"/>
                  <a:gd name="T11" fmla="*/ 57 h 70"/>
                  <a:gd name="T12" fmla="*/ 14 w 70"/>
                  <a:gd name="T13" fmla="*/ 38 h 70"/>
                  <a:gd name="T14" fmla="*/ 21 w 70"/>
                  <a:gd name="T15" fmla="*/ 31 h 70"/>
                  <a:gd name="T16" fmla="*/ 29 w 70"/>
                  <a:gd name="T17" fmla="*/ 41 h 70"/>
                  <a:gd name="T18" fmla="*/ 54 w 70"/>
                  <a:gd name="T19" fmla="*/ 21 h 70"/>
                  <a:gd name="T20" fmla="*/ 57 w 70"/>
                  <a:gd name="T21" fmla="*/ 24 h 70"/>
                  <a:gd name="T22" fmla="*/ 29 w 70"/>
                  <a:gd name="T23" fmla="*/ 5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4"/>
                      <a:pt x="16" y="70"/>
                      <a:pt x="35" y="70"/>
                    </a:cubicBezTo>
                    <a:cubicBezTo>
                      <a:pt x="54" y="70"/>
                      <a:pt x="70" y="54"/>
                      <a:pt x="70" y="35"/>
                    </a:cubicBezTo>
                    <a:cubicBezTo>
                      <a:pt x="70" y="16"/>
                      <a:pt x="54" y="0"/>
                      <a:pt x="35" y="0"/>
                    </a:cubicBezTo>
                    <a:close/>
                    <a:moveTo>
                      <a:pt x="29" y="57"/>
                    </a:moveTo>
                    <a:cubicBezTo>
                      <a:pt x="14" y="38"/>
                      <a:pt x="14" y="38"/>
                      <a:pt x="14" y="38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7" y="24"/>
                      <a:pt x="57" y="24"/>
                      <a:pt x="57" y="24"/>
                    </a:cubicBezTo>
                    <a:lnTo>
                      <a:pt x="29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5" name="Freeform 208">
                <a:extLst>
                  <a:ext uri="{FF2B5EF4-FFF2-40B4-BE49-F238E27FC236}">
                    <a16:creationId xmlns:a16="http://schemas.microsoft.com/office/drawing/2014/main" id="{80AB0D60-BFA4-4BB2-90E9-2D38BCCEE8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92492" y="5863783"/>
                <a:ext cx="275984" cy="313173"/>
              </a:xfrm>
              <a:custGeom>
                <a:avLst/>
                <a:gdLst>
                  <a:gd name="T0" fmla="*/ 55 w 86"/>
                  <a:gd name="T1" fmla="*/ 14 h 98"/>
                  <a:gd name="T2" fmla="*/ 55 w 86"/>
                  <a:gd name="T3" fmla="*/ 27 h 98"/>
                  <a:gd name="T4" fmla="*/ 65 w 86"/>
                  <a:gd name="T5" fmla="*/ 33 h 98"/>
                  <a:gd name="T6" fmla="*/ 74 w 86"/>
                  <a:gd name="T7" fmla="*/ 55 h 98"/>
                  <a:gd name="T8" fmla="*/ 65 w 86"/>
                  <a:gd name="T9" fmla="*/ 77 h 98"/>
                  <a:gd name="T10" fmla="*/ 43 w 86"/>
                  <a:gd name="T11" fmla="*/ 85 h 98"/>
                  <a:gd name="T12" fmla="*/ 22 w 86"/>
                  <a:gd name="T13" fmla="*/ 77 h 98"/>
                  <a:gd name="T14" fmla="*/ 13 w 86"/>
                  <a:gd name="T15" fmla="*/ 55 h 98"/>
                  <a:gd name="T16" fmla="*/ 22 w 86"/>
                  <a:gd name="T17" fmla="*/ 33 h 98"/>
                  <a:gd name="T18" fmla="*/ 31 w 86"/>
                  <a:gd name="T19" fmla="*/ 27 h 98"/>
                  <a:gd name="T20" fmla="*/ 31 w 86"/>
                  <a:gd name="T21" fmla="*/ 14 h 98"/>
                  <a:gd name="T22" fmla="*/ 0 w 86"/>
                  <a:gd name="T23" fmla="*/ 55 h 98"/>
                  <a:gd name="T24" fmla="*/ 43 w 86"/>
                  <a:gd name="T25" fmla="*/ 98 h 98"/>
                  <a:gd name="T26" fmla="*/ 86 w 86"/>
                  <a:gd name="T27" fmla="*/ 55 h 98"/>
                  <a:gd name="T28" fmla="*/ 55 w 86"/>
                  <a:gd name="T29" fmla="*/ 14 h 98"/>
                  <a:gd name="T30" fmla="*/ 37 w 86"/>
                  <a:gd name="T31" fmla="*/ 0 h 98"/>
                  <a:gd name="T32" fmla="*/ 49 w 86"/>
                  <a:gd name="T33" fmla="*/ 0 h 98"/>
                  <a:gd name="T34" fmla="*/ 49 w 86"/>
                  <a:gd name="T35" fmla="*/ 49 h 98"/>
                  <a:gd name="T36" fmla="*/ 37 w 86"/>
                  <a:gd name="T37" fmla="*/ 49 h 98"/>
                  <a:gd name="T38" fmla="*/ 37 w 86"/>
                  <a:gd name="T3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6" h="98">
                    <a:moveTo>
                      <a:pt x="55" y="14"/>
                    </a:moveTo>
                    <a:cubicBezTo>
                      <a:pt x="55" y="27"/>
                      <a:pt x="55" y="27"/>
                      <a:pt x="55" y="27"/>
                    </a:cubicBezTo>
                    <a:cubicBezTo>
                      <a:pt x="59" y="28"/>
                      <a:pt x="62" y="31"/>
                      <a:pt x="65" y="33"/>
                    </a:cubicBezTo>
                    <a:cubicBezTo>
                      <a:pt x="71" y="39"/>
                      <a:pt x="74" y="47"/>
                      <a:pt x="74" y="55"/>
                    </a:cubicBezTo>
                    <a:cubicBezTo>
                      <a:pt x="74" y="63"/>
                      <a:pt x="71" y="71"/>
                      <a:pt x="65" y="77"/>
                    </a:cubicBezTo>
                    <a:cubicBezTo>
                      <a:pt x="59" y="82"/>
                      <a:pt x="51" y="85"/>
                      <a:pt x="43" y="85"/>
                    </a:cubicBezTo>
                    <a:cubicBezTo>
                      <a:pt x="35" y="85"/>
                      <a:pt x="27" y="82"/>
                      <a:pt x="22" y="77"/>
                    </a:cubicBezTo>
                    <a:cubicBezTo>
                      <a:pt x="16" y="71"/>
                      <a:pt x="13" y="63"/>
                      <a:pt x="13" y="55"/>
                    </a:cubicBezTo>
                    <a:cubicBezTo>
                      <a:pt x="13" y="47"/>
                      <a:pt x="16" y="39"/>
                      <a:pt x="22" y="33"/>
                    </a:cubicBezTo>
                    <a:cubicBezTo>
                      <a:pt x="24" y="31"/>
                      <a:pt x="27" y="28"/>
                      <a:pt x="31" y="27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13" y="19"/>
                      <a:pt x="0" y="36"/>
                      <a:pt x="0" y="55"/>
                    </a:cubicBezTo>
                    <a:cubicBezTo>
                      <a:pt x="0" y="79"/>
                      <a:pt x="20" y="98"/>
                      <a:pt x="43" y="98"/>
                    </a:cubicBezTo>
                    <a:cubicBezTo>
                      <a:pt x="67" y="98"/>
                      <a:pt x="86" y="79"/>
                      <a:pt x="86" y="55"/>
                    </a:cubicBezTo>
                    <a:cubicBezTo>
                      <a:pt x="86" y="36"/>
                      <a:pt x="73" y="19"/>
                      <a:pt x="55" y="14"/>
                    </a:cubicBezTo>
                    <a:close/>
                    <a:moveTo>
                      <a:pt x="37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37" y="49"/>
                      <a:pt x="37" y="49"/>
                      <a:pt x="37" y="49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6" name="Freeform 209">
                <a:extLst>
                  <a:ext uri="{FF2B5EF4-FFF2-40B4-BE49-F238E27FC236}">
                    <a16:creationId xmlns:a16="http://schemas.microsoft.com/office/drawing/2014/main" id="{5A7C0A50-2B9B-45BA-99D5-9BED53078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9960" y="6186742"/>
                <a:ext cx="371892" cy="311215"/>
              </a:xfrm>
              <a:custGeom>
                <a:avLst/>
                <a:gdLst>
                  <a:gd name="T0" fmla="*/ 57 w 116"/>
                  <a:gd name="T1" fmla="*/ 1 h 97"/>
                  <a:gd name="T2" fmla="*/ 48 w 116"/>
                  <a:gd name="T3" fmla="*/ 8 h 97"/>
                  <a:gd name="T4" fmla="*/ 55 w 116"/>
                  <a:gd name="T5" fmla="*/ 18 h 97"/>
                  <a:gd name="T6" fmla="*/ 85 w 116"/>
                  <a:gd name="T7" fmla="*/ 22 h 97"/>
                  <a:gd name="T8" fmla="*/ 5 w 116"/>
                  <a:gd name="T9" fmla="*/ 81 h 97"/>
                  <a:gd name="T10" fmla="*/ 3 w 116"/>
                  <a:gd name="T11" fmla="*/ 93 h 97"/>
                  <a:gd name="T12" fmla="*/ 8 w 116"/>
                  <a:gd name="T13" fmla="*/ 96 h 97"/>
                  <a:gd name="T14" fmla="*/ 15 w 116"/>
                  <a:gd name="T15" fmla="*/ 95 h 97"/>
                  <a:gd name="T16" fmla="*/ 95 w 116"/>
                  <a:gd name="T17" fmla="*/ 36 h 97"/>
                  <a:gd name="T18" fmla="*/ 90 w 116"/>
                  <a:gd name="T19" fmla="*/ 66 h 97"/>
                  <a:gd name="T20" fmla="*/ 97 w 116"/>
                  <a:gd name="T21" fmla="*/ 76 h 97"/>
                  <a:gd name="T22" fmla="*/ 107 w 116"/>
                  <a:gd name="T23" fmla="*/ 69 h 97"/>
                  <a:gd name="T24" fmla="*/ 116 w 116"/>
                  <a:gd name="T25" fmla="*/ 10 h 97"/>
                  <a:gd name="T26" fmla="*/ 57 w 116"/>
                  <a:gd name="T27" fmla="*/ 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" h="97">
                    <a:moveTo>
                      <a:pt x="57" y="1"/>
                    </a:moveTo>
                    <a:cubicBezTo>
                      <a:pt x="53" y="0"/>
                      <a:pt x="48" y="3"/>
                      <a:pt x="48" y="8"/>
                    </a:cubicBezTo>
                    <a:cubicBezTo>
                      <a:pt x="47" y="13"/>
                      <a:pt x="50" y="17"/>
                      <a:pt x="55" y="18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1" y="84"/>
                      <a:pt x="0" y="89"/>
                      <a:pt x="3" y="93"/>
                    </a:cubicBezTo>
                    <a:cubicBezTo>
                      <a:pt x="4" y="95"/>
                      <a:pt x="6" y="96"/>
                      <a:pt x="8" y="96"/>
                    </a:cubicBezTo>
                    <a:cubicBezTo>
                      <a:pt x="10" y="97"/>
                      <a:pt x="13" y="96"/>
                      <a:pt x="15" y="95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71"/>
                      <a:pt x="93" y="75"/>
                      <a:pt x="97" y="76"/>
                    </a:cubicBezTo>
                    <a:cubicBezTo>
                      <a:pt x="102" y="76"/>
                      <a:pt x="106" y="73"/>
                      <a:pt x="107" y="69"/>
                    </a:cubicBezTo>
                    <a:cubicBezTo>
                      <a:pt x="116" y="10"/>
                      <a:pt x="116" y="10"/>
                      <a:pt x="116" y="10"/>
                    </a:cubicBezTo>
                    <a:lnTo>
                      <a:pt x="57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7" name="Freeform 210">
                <a:extLst>
                  <a:ext uri="{FF2B5EF4-FFF2-40B4-BE49-F238E27FC236}">
                    <a16:creationId xmlns:a16="http://schemas.microsoft.com/office/drawing/2014/main" id="{A8D2F3AC-7B6B-4666-8494-4118728422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79868" y="5728727"/>
                <a:ext cx="319045" cy="342532"/>
              </a:xfrm>
              <a:custGeom>
                <a:avLst/>
                <a:gdLst>
                  <a:gd name="T0" fmla="*/ 90 w 100"/>
                  <a:gd name="T1" fmla="*/ 0 h 107"/>
                  <a:gd name="T2" fmla="*/ 10 w 100"/>
                  <a:gd name="T3" fmla="*/ 0 h 107"/>
                  <a:gd name="T4" fmla="*/ 0 w 100"/>
                  <a:gd name="T5" fmla="*/ 10 h 107"/>
                  <a:gd name="T6" fmla="*/ 0 w 100"/>
                  <a:gd name="T7" fmla="*/ 97 h 107"/>
                  <a:gd name="T8" fmla="*/ 10 w 100"/>
                  <a:gd name="T9" fmla="*/ 107 h 107"/>
                  <a:gd name="T10" fmla="*/ 90 w 100"/>
                  <a:gd name="T11" fmla="*/ 107 h 107"/>
                  <a:gd name="T12" fmla="*/ 100 w 100"/>
                  <a:gd name="T13" fmla="*/ 97 h 107"/>
                  <a:gd name="T14" fmla="*/ 100 w 100"/>
                  <a:gd name="T15" fmla="*/ 10 h 107"/>
                  <a:gd name="T16" fmla="*/ 90 w 100"/>
                  <a:gd name="T17" fmla="*/ 0 h 107"/>
                  <a:gd name="T18" fmla="*/ 86 w 100"/>
                  <a:gd name="T19" fmla="*/ 93 h 107"/>
                  <a:gd name="T20" fmla="*/ 13 w 100"/>
                  <a:gd name="T21" fmla="*/ 93 h 107"/>
                  <a:gd name="T22" fmla="*/ 13 w 100"/>
                  <a:gd name="T23" fmla="*/ 13 h 107"/>
                  <a:gd name="T24" fmla="*/ 86 w 100"/>
                  <a:gd name="T25" fmla="*/ 13 h 107"/>
                  <a:gd name="T26" fmla="*/ 86 w 100"/>
                  <a:gd name="T27" fmla="*/ 93 h 107"/>
                  <a:gd name="T28" fmla="*/ 26 w 100"/>
                  <a:gd name="T29" fmla="*/ 47 h 107"/>
                  <a:gd name="T30" fmla="*/ 73 w 100"/>
                  <a:gd name="T31" fmla="*/ 47 h 107"/>
                  <a:gd name="T32" fmla="*/ 73 w 100"/>
                  <a:gd name="T33" fmla="*/ 53 h 107"/>
                  <a:gd name="T34" fmla="*/ 26 w 100"/>
                  <a:gd name="T35" fmla="*/ 53 h 107"/>
                  <a:gd name="T36" fmla="*/ 26 w 100"/>
                  <a:gd name="T37" fmla="*/ 47 h 107"/>
                  <a:gd name="T38" fmla="*/ 26 w 100"/>
                  <a:gd name="T39" fmla="*/ 60 h 107"/>
                  <a:gd name="T40" fmla="*/ 73 w 100"/>
                  <a:gd name="T41" fmla="*/ 60 h 107"/>
                  <a:gd name="T42" fmla="*/ 73 w 100"/>
                  <a:gd name="T43" fmla="*/ 67 h 107"/>
                  <a:gd name="T44" fmla="*/ 26 w 100"/>
                  <a:gd name="T45" fmla="*/ 67 h 107"/>
                  <a:gd name="T46" fmla="*/ 26 w 100"/>
                  <a:gd name="T47" fmla="*/ 60 h 107"/>
                  <a:gd name="T48" fmla="*/ 26 w 100"/>
                  <a:gd name="T49" fmla="*/ 73 h 107"/>
                  <a:gd name="T50" fmla="*/ 73 w 100"/>
                  <a:gd name="T51" fmla="*/ 73 h 107"/>
                  <a:gd name="T52" fmla="*/ 73 w 100"/>
                  <a:gd name="T53" fmla="*/ 80 h 107"/>
                  <a:gd name="T54" fmla="*/ 26 w 100"/>
                  <a:gd name="T55" fmla="*/ 80 h 107"/>
                  <a:gd name="T56" fmla="*/ 26 w 100"/>
                  <a:gd name="T57" fmla="*/ 73 h 107"/>
                  <a:gd name="T58" fmla="*/ 26 w 100"/>
                  <a:gd name="T59" fmla="*/ 33 h 107"/>
                  <a:gd name="T60" fmla="*/ 73 w 100"/>
                  <a:gd name="T61" fmla="*/ 33 h 107"/>
                  <a:gd name="T62" fmla="*/ 73 w 100"/>
                  <a:gd name="T63" fmla="*/ 40 h 107"/>
                  <a:gd name="T64" fmla="*/ 26 w 100"/>
                  <a:gd name="T65" fmla="*/ 40 h 107"/>
                  <a:gd name="T66" fmla="*/ 26 w 100"/>
                  <a:gd name="T67" fmla="*/ 3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0" h="107">
                    <a:moveTo>
                      <a:pt x="9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2"/>
                      <a:pt x="4" y="107"/>
                      <a:pt x="10" y="107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5" y="107"/>
                      <a:pt x="100" y="102"/>
                      <a:pt x="100" y="97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5"/>
                      <a:pt x="95" y="0"/>
                      <a:pt x="90" y="0"/>
                    </a:cubicBezTo>
                    <a:close/>
                    <a:moveTo>
                      <a:pt x="86" y="93"/>
                    </a:moveTo>
                    <a:cubicBezTo>
                      <a:pt x="13" y="93"/>
                      <a:pt x="13" y="93"/>
                      <a:pt x="13" y="9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86" y="13"/>
                      <a:pt x="86" y="13"/>
                      <a:pt x="86" y="13"/>
                    </a:cubicBezTo>
                    <a:lnTo>
                      <a:pt x="86" y="93"/>
                    </a:lnTo>
                    <a:close/>
                    <a:moveTo>
                      <a:pt x="26" y="47"/>
                    </a:move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53"/>
                      <a:pt x="73" y="53"/>
                      <a:pt x="73" y="53"/>
                    </a:cubicBezTo>
                    <a:cubicBezTo>
                      <a:pt x="26" y="53"/>
                      <a:pt x="26" y="53"/>
                      <a:pt x="26" y="53"/>
                    </a:cubicBezTo>
                    <a:lnTo>
                      <a:pt x="26" y="47"/>
                    </a:lnTo>
                    <a:close/>
                    <a:moveTo>
                      <a:pt x="26" y="60"/>
                    </a:move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26" y="67"/>
                      <a:pt x="26" y="67"/>
                      <a:pt x="26" y="67"/>
                    </a:cubicBezTo>
                    <a:lnTo>
                      <a:pt x="26" y="60"/>
                    </a:lnTo>
                    <a:close/>
                    <a:moveTo>
                      <a:pt x="26" y="73"/>
                    </a:move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26" y="80"/>
                      <a:pt x="26" y="80"/>
                      <a:pt x="26" y="80"/>
                    </a:cubicBezTo>
                    <a:lnTo>
                      <a:pt x="26" y="73"/>
                    </a:lnTo>
                    <a:close/>
                    <a:moveTo>
                      <a:pt x="26" y="33"/>
                    </a:moveTo>
                    <a:cubicBezTo>
                      <a:pt x="73" y="33"/>
                      <a:pt x="73" y="33"/>
                      <a:pt x="73" y="33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26" y="40"/>
                      <a:pt x="26" y="40"/>
                      <a:pt x="26" y="40"/>
                    </a:cubicBezTo>
                    <a:lnTo>
                      <a:pt x="26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8" name="Freeform 211">
                <a:extLst>
                  <a:ext uri="{FF2B5EF4-FFF2-40B4-BE49-F238E27FC236}">
                    <a16:creationId xmlns:a16="http://schemas.microsoft.com/office/drawing/2014/main" id="{C525919C-118D-4454-A46E-93F87ED13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1119" y="5771788"/>
                <a:ext cx="366021" cy="364063"/>
              </a:xfrm>
              <a:custGeom>
                <a:avLst/>
                <a:gdLst>
                  <a:gd name="T0" fmla="*/ 86 w 114"/>
                  <a:gd name="T1" fmla="*/ 72 h 114"/>
                  <a:gd name="T2" fmla="*/ 66 w 114"/>
                  <a:gd name="T3" fmla="*/ 52 h 114"/>
                  <a:gd name="T4" fmla="*/ 114 w 114"/>
                  <a:gd name="T5" fmla="*/ 16 h 114"/>
                  <a:gd name="T6" fmla="*/ 100 w 114"/>
                  <a:gd name="T7" fmla="*/ 2 h 114"/>
                  <a:gd name="T8" fmla="*/ 40 w 114"/>
                  <a:gd name="T9" fmla="*/ 26 h 114"/>
                  <a:gd name="T10" fmla="*/ 21 w 114"/>
                  <a:gd name="T11" fmla="*/ 7 h 114"/>
                  <a:gd name="T12" fmla="*/ 4 w 114"/>
                  <a:gd name="T13" fmla="*/ 4 h 114"/>
                  <a:gd name="T14" fmla="*/ 7 w 114"/>
                  <a:gd name="T15" fmla="*/ 21 h 114"/>
                  <a:gd name="T16" fmla="*/ 26 w 114"/>
                  <a:gd name="T17" fmla="*/ 40 h 114"/>
                  <a:gd name="T18" fmla="*/ 2 w 114"/>
                  <a:gd name="T19" fmla="*/ 100 h 114"/>
                  <a:gd name="T20" fmla="*/ 16 w 114"/>
                  <a:gd name="T21" fmla="*/ 114 h 114"/>
                  <a:gd name="T22" fmla="*/ 52 w 114"/>
                  <a:gd name="T23" fmla="*/ 66 h 114"/>
                  <a:gd name="T24" fmla="*/ 72 w 114"/>
                  <a:gd name="T25" fmla="*/ 86 h 114"/>
                  <a:gd name="T26" fmla="*/ 72 w 114"/>
                  <a:gd name="T27" fmla="*/ 114 h 114"/>
                  <a:gd name="T28" fmla="*/ 86 w 114"/>
                  <a:gd name="T29" fmla="*/ 114 h 114"/>
                  <a:gd name="T30" fmla="*/ 93 w 114"/>
                  <a:gd name="T31" fmla="*/ 93 h 114"/>
                  <a:gd name="T32" fmla="*/ 114 w 114"/>
                  <a:gd name="T33" fmla="*/ 86 h 114"/>
                  <a:gd name="T34" fmla="*/ 114 w 114"/>
                  <a:gd name="T35" fmla="*/ 72 h 114"/>
                  <a:gd name="T36" fmla="*/ 86 w 114"/>
                  <a:gd name="T37" fmla="*/ 7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114">
                    <a:moveTo>
                      <a:pt x="86" y="72"/>
                    </a:moveTo>
                    <a:cubicBezTo>
                      <a:pt x="66" y="52"/>
                      <a:pt x="66" y="52"/>
                      <a:pt x="66" y="52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6" y="2"/>
                      <a:pt x="8" y="0"/>
                      <a:pt x="4" y="4"/>
                    </a:cubicBezTo>
                    <a:cubicBezTo>
                      <a:pt x="0" y="8"/>
                      <a:pt x="2" y="16"/>
                      <a:pt x="7" y="21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" y="100"/>
                      <a:pt x="2" y="100"/>
                      <a:pt x="2" y="100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86" y="114"/>
                      <a:pt x="86" y="114"/>
                      <a:pt x="86" y="114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72"/>
                      <a:pt x="114" y="72"/>
                      <a:pt x="114" y="72"/>
                    </a:cubicBezTo>
                    <a:cubicBezTo>
                      <a:pt x="86" y="72"/>
                      <a:pt x="86" y="72"/>
                      <a:pt x="86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9" name="Freeform 212">
                <a:extLst>
                  <a:ext uri="{FF2B5EF4-FFF2-40B4-BE49-F238E27FC236}">
                    <a16:creationId xmlns:a16="http://schemas.microsoft.com/office/drawing/2014/main" id="{CA8CC1AB-47A3-457E-A922-612E75E11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4607" y="6221974"/>
                <a:ext cx="344490" cy="281855"/>
              </a:xfrm>
              <a:custGeom>
                <a:avLst/>
                <a:gdLst>
                  <a:gd name="T0" fmla="*/ 108 w 108"/>
                  <a:gd name="T1" fmla="*/ 11 h 88"/>
                  <a:gd name="T2" fmla="*/ 96 w 108"/>
                  <a:gd name="T3" fmla="*/ 14 h 88"/>
                  <a:gd name="T4" fmla="*/ 105 w 108"/>
                  <a:gd name="T5" fmla="*/ 2 h 88"/>
                  <a:gd name="T6" fmla="*/ 91 w 108"/>
                  <a:gd name="T7" fmla="*/ 7 h 88"/>
                  <a:gd name="T8" fmla="*/ 75 w 108"/>
                  <a:gd name="T9" fmla="*/ 0 h 88"/>
                  <a:gd name="T10" fmla="*/ 53 w 108"/>
                  <a:gd name="T11" fmla="*/ 22 h 88"/>
                  <a:gd name="T12" fmla="*/ 54 w 108"/>
                  <a:gd name="T13" fmla="*/ 27 h 88"/>
                  <a:gd name="T14" fmla="*/ 8 w 108"/>
                  <a:gd name="T15" fmla="*/ 4 h 88"/>
                  <a:gd name="T16" fmla="*/ 5 w 108"/>
                  <a:gd name="T17" fmla="*/ 15 h 88"/>
                  <a:gd name="T18" fmla="*/ 15 w 108"/>
                  <a:gd name="T19" fmla="*/ 34 h 88"/>
                  <a:gd name="T20" fmla="*/ 5 w 108"/>
                  <a:gd name="T21" fmla="*/ 31 h 88"/>
                  <a:gd name="T22" fmla="*/ 5 w 108"/>
                  <a:gd name="T23" fmla="*/ 31 h 88"/>
                  <a:gd name="T24" fmla="*/ 23 w 108"/>
                  <a:gd name="T25" fmla="*/ 53 h 88"/>
                  <a:gd name="T26" fmla="*/ 17 w 108"/>
                  <a:gd name="T27" fmla="*/ 54 h 88"/>
                  <a:gd name="T28" fmla="*/ 13 w 108"/>
                  <a:gd name="T29" fmla="*/ 53 h 88"/>
                  <a:gd name="T30" fmla="*/ 33 w 108"/>
                  <a:gd name="T31" fmla="*/ 69 h 88"/>
                  <a:gd name="T32" fmla="*/ 6 w 108"/>
                  <a:gd name="T33" fmla="*/ 78 h 88"/>
                  <a:gd name="T34" fmla="*/ 0 w 108"/>
                  <a:gd name="T35" fmla="*/ 78 h 88"/>
                  <a:gd name="T36" fmla="*/ 34 w 108"/>
                  <a:gd name="T37" fmla="*/ 88 h 88"/>
                  <a:gd name="T38" fmla="*/ 97 w 108"/>
                  <a:gd name="T39" fmla="*/ 25 h 88"/>
                  <a:gd name="T40" fmla="*/ 97 w 108"/>
                  <a:gd name="T41" fmla="*/ 22 h 88"/>
                  <a:gd name="T42" fmla="*/ 108 w 108"/>
                  <a:gd name="T43" fmla="*/ 1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88">
                    <a:moveTo>
                      <a:pt x="108" y="11"/>
                    </a:moveTo>
                    <a:cubicBezTo>
                      <a:pt x="104" y="12"/>
                      <a:pt x="100" y="13"/>
                      <a:pt x="96" y="14"/>
                    </a:cubicBezTo>
                    <a:cubicBezTo>
                      <a:pt x="100" y="11"/>
                      <a:pt x="104" y="7"/>
                      <a:pt x="105" y="2"/>
                    </a:cubicBezTo>
                    <a:cubicBezTo>
                      <a:pt x="101" y="4"/>
                      <a:pt x="96" y="6"/>
                      <a:pt x="91" y="7"/>
                    </a:cubicBezTo>
                    <a:cubicBezTo>
                      <a:pt x="87" y="3"/>
                      <a:pt x="81" y="0"/>
                      <a:pt x="75" y="0"/>
                    </a:cubicBezTo>
                    <a:cubicBezTo>
                      <a:pt x="63" y="0"/>
                      <a:pt x="53" y="10"/>
                      <a:pt x="53" y="22"/>
                    </a:cubicBezTo>
                    <a:cubicBezTo>
                      <a:pt x="53" y="24"/>
                      <a:pt x="53" y="26"/>
                      <a:pt x="54" y="27"/>
                    </a:cubicBezTo>
                    <a:cubicBezTo>
                      <a:pt x="35" y="26"/>
                      <a:pt x="19" y="18"/>
                      <a:pt x="8" y="4"/>
                    </a:cubicBezTo>
                    <a:cubicBezTo>
                      <a:pt x="6" y="7"/>
                      <a:pt x="5" y="11"/>
                      <a:pt x="5" y="15"/>
                    </a:cubicBezTo>
                    <a:cubicBezTo>
                      <a:pt x="5" y="23"/>
                      <a:pt x="9" y="30"/>
                      <a:pt x="15" y="34"/>
                    </a:cubicBezTo>
                    <a:cubicBezTo>
                      <a:pt x="11" y="34"/>
                      <a:pt x="8" y="33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42"/>
                      <a:pt x="12" y="51"/>
                      <a:pt x="23" y="53"/>
                    </a:cubicBezTo>
                    <a:cubicBezTo>
                      <a:pt x="21" y="53"/>
                      <a:pt x="19" y="54"/>
                      <a:pt x="17" y="54"/>
                    </a:cubicBezTo>
                    <a:cubicBezTo>
                      <a:pt x="15" y="54"/>
                      <a:pt x="14" y="54"/>
                      <a:pt x="13" y="53"/>
                    </a:cubicBezTo>
                    <a:cubicBezTo>
                      <a:pt x="15" y="62"/>
                      <a:pt x="23" y="69"/>
                      <a:pt x="33" y="69"/>
                    </a:cubicBezTo>
                    <a:cubicBezTo>
                      <a:pt x="26" y="75"/>
                      <a:pt x="16" y="78"/>
                      <a:pt x="6" y="78"/>
                    </a:cubicBezTo>
                    <a:cubicBezTo>
                      <a:pt x="4" y="78"/>
                      <a:pt x="2" y="78"/>
                      <a:pt x="0" y="78"/>
                    </a:cubicBezTo>
                    <a:cubicBezTo>
                      <a:pt x="10" y="84"/>
                      <a:pt x="22" y="88"/>
                      <a:pt x="34" y="88"/>
                    </a:cubicBezTo>
                    <a:cubicBezTo>
                      <a:pt x="75" y="88"/>
                      <a:pt x="97" y="54"/>
                      <a:pt x="97" y="25"/>
                    </a:cubicBezTo>
                    <a:cubicBezTo>
                      <a:pt x="97" y="24"/>
                      <a:pt x="97" y="23"/>
                      <a:pt x="97" y="22"/>
                    </a:cubicBezTo>
                    <a:cubicBezTo>
                      <a:pt x="102" y="19"/>
                      <a:pt x="105" y="15"/>
                      <a:pt x="10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0" name="Freeform 213">
                <a:extLst>
                  <a:ext uri="{FF2B5EF4-FFF2-40B4-BE49-F238E27FC236}">
                    <a16:creationId xmlns:a16="http://schemas.microsoft.com/office/drawing/2014/main" id="{D624154B-6D08-4167-A19E-944A867AA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5471" y="6398133"/>
                <a:ext cx="242709" cy="252495"/>
              </a:xfrm>
              <a:custGeom>
                <a:avLst/>
                <a:gdLst>
                  <a:gd name="T0" fmla="*/ 66 w 124"/>
                  <a:gd name="T1" fmla="*/ 0 h 129"/>
                  <a:gd name="T2" fmla="*/ 66 w 124"/>
                  <a:gd name="T3" fmla="*/ 59 h 129"/>
                  <a:gd name="T4" fmla="*/ 124 w 124"/>
                  <a:gd name="T5" fmla="*/ 0 h 129"/>
                  <a:gd name="T6" fmla="*/ 124 w 124"/>
                  <a:gd name="T7" fmla="*/ 129 h 129"/>
                  <a:gd name="T8" fmla="*/ 66 w 124"/>
                  <a:gd name="T9" fmla="*/ 70 h 129"/>
                  <a:gd name="T10" fmla="*/ 66 w 124"/>
                  <a:gd name="T11" fmla="*/ 129 h 129"/>
                  <a:gd name="T12" fmla="*/ 0 w 124"/>
                  <a:gd name="T13" fmla="*/ 64 h 129"/>
                  <a:gd name="T14" fmla="*/ 66 w 124"/>
                  <a:gd name="T1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29">
                    <a:moveTo>
                      <a:pt x="66" y="0"/>
                    </a:moveTo>
                    <a:lnTo>
                      <a:pt x="66" y="59"/>
                    </a:lnTo>
                    <a:lnTo>
                      <a:pt x="124" y="0"/>
                    </a:lnTo>
                    <a:lnTo>
                      <a:pt x="124" y="129"/>
                    </a:lnTo>
                    <a:lnTo>
                      <a:pt x="66" y="70"/>
                    </a:lnTo>
                    <a:lnTo>
                      <a:pt x="66" y="129"/>
                    </a:lnTo>
                    <a:lnTo>
                      <a:pt x="0" y="64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1" name="Freeform 214">
                <a:extLst>
                  <a:ext uri="{FF2B5EF4-FFF2-40B4-BE49-F238E27FC236}">
                    <a16:creationId xmlns:a16="http://schemas.microsoft.com/office/drawing/2014/main" id="{C8B9EB83-911C-4016-AFBF-2A3CD3926D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77029" y="6449024"/>
                <a:ext cx="366021" cy="364063"/>
              </a:xfrm>
              <a:custGeom>
                <a:avLst/>
                <a:gdLst>
                  <a:gd name="T0" fmla="*/ 0 w 114"/>
                  <a:gd name="T1" fmla="*/ 83 h 114"/>
                  <a:gd name="T2" fmla="*/ 10 w 114"/>
                  <a:gd name="T3" fmla="*/ 93 h 114"/>
                  <a:gd name="T4" fmla="*/ 30 w 114"/>
                  <a:gd name="T5" fmla="*/ 73 h 114"/>
                  <a:gd name="T6" fmla="*/ 41 w 114"/>
                  <a:gd name="T7" fmla="*/ 84 h 114"/>
                  <a:gd name="T8" fmla="*/ 21 w 114"/>
                  <a:gd name="T9" fmla="*/ 104 h 114"/>
                  <a:gd name="T10" fmla="*/ 31 w 114"/>
                  <a:gd name="T11" fmla="*/ 114 h 114"/>
                  <a:gd name="T12" fmla="*/ 51 w 114"/>
                  <a:gd name="T13" fmla="*/ 94 h 114"/>
                  <a:gd name="T14" fmla="*/ 64 w 114"/>
                  <a:gd name="T15" fmla="*/ 107 h 114"/>
                  <a:gd name="T16" fmla="*/ 74 w 114"/>
                  <a:gd name="T17" fmla="*/ 97 h 114"/>
                  <a:gd name="T18" fmla="*/ 17 w 114"/>
                  <a:gd name="T19" fmla="*/ 40 h 114"/>
                  <a:gd name="T20" fmla="*/ 7 w 114"/>
                  <a:gd name="T21" fmla="*/ 50 h 114"/>
                  <a:gd name="T22" fmla="*/ 20 w 114"/>
                  <a:gd name="T23" fmla="*/ 63 h 114"/>
                  <a:gd name="T24" fmla="*/ 0 w 114"/>
                  <a:gd name="T25" fmla="*/ 83 h 114"/>
                  <a:gd name="T26" fmla="*/ 84 w 114"/>
                  <a:gd name="T27" fmla="*/ 30 h 114"/>
                  <a:gd name="T28" fmla="*/ 26 w 114"/>
                  <a:gd name="T29" fmla="*/ 39 h 114"/>
                  <a:gd name="T30" fmla="*/ 75 w 114"/>
                  <a:gd name="T31" fmla="*/ 88 h 114"/>
                  <a:gd name="T32" fmla="*/ 84 w 114"/>
                  <a:gd name="T33" fmla="*/ 30 h 114"/>
                  <a:gd name="T34" fmla="*/ 93 w 114"/>
                  <a:gd name="T35" fmla="*/ 35 h 114"/>
                  <a:gd name="T36" fmla="*/ 79 w 114"/>
                  <a:gd name="T37" fmla="*/ 21 h 114"/>
                  <a:gd name="T38" fmla="*/ 100 w 114"/>
                  <a:gd name="T39" fmla="*/ 0 h 114"/>
                  <a:gd name="T40" fmla="*/ 114 w 114"/>
                  <a:gd name="T41" fmla="*/ 14 h 114"/>
                  <a:gd name="T42" fmla="*/ 93 w 114"/>
                  <a:gd name="T43" fmla="*/ 3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14">
                    <a:moveTo>
                      <a:pt x="0" y="83"/>
                    </a:moveTo>
                    <a:cubicBezTo>
                      <a:pt x="10" y="93"/>
                      <a:pt x="10" y="93"/>
                      <a:pt x="10" y="9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21" y="104"/>
                      <a:pt x="21" y="104"/>
                      <a:pt x="21" y="104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20" y="63"/>
                      <a:pt x="20" y="63"/>
                      <a:pt x="20" y="63"/>
                    </a:cubicBezTo>
                    <a:lnTo>
                      <a:pt x="0" y="83"/>
                    </a:lnTo>
                    <a:close/>
                    <a:moveTo>
                      <a:pt x="84" y="30"/>
                    </a:moveTo>
                    <a:cubicBezTo>
                      <a:pt x="65" y="12"/>
                      <a:pt x="41" y="26"/>
                      <a:pt x="26" y="39"/>
                    </a:cubicBezTo>
                    <a:cubicBezTo>
                      <a:pt x="75" y="88"/>
                      <a:pt x="75" y="88"/>
                      <a:pt x="75" y="88"/>
                    </a:cubicBezTo>
                    <a:cubicBezTo>
                      <a:pt x="88" y="73"/>
                      <a:pt x="102" y="49"/>
                      <a:pt x="84" y="30"/>
                    </a:cubicBezTo>
                    <a:close/>
                    <a:moveTo>
                      <a:pt x="93" y="35"/>
                    </a:moveTo>
                    <a:cubicBezTo>
                      <a:pt x="79" y="21"/>
                      <a:pt x="79" y="21"/>
                      <a:pt x="79" y="21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14" y="14"/>
                      <a:pt x="114" y="14"/>
                      <a:pt x="114" y="14"/>
                    </a:cubicBezTo>
                    <a:lnTo>
                      <a:pt x="93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2" name="Freeform 215">
                <a:extLst>
                  <a:ext uri="{FF2B5EF4-FFF2-40B4-BE49-F238E27FC236}">
                    <a16:creationId xmlns:a16="http://schemas.microsoft.com/office/drawing/2014/main" id="{A98988A0-9FD2-4091-87DE-DBE5F30462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86444" y="6147595"/>
                <a:ext cx="366021" cy="358191"/>
              </a:xfrm>
              <a:custGeom>
                <a:avLst/>
                <a:gdLst>
                  <a:gd name="T0" fmla="*/ 110 w 115"/>
                  <a:gd name="T1" fmla="*/ 36 h 112"/>
                  <a:gd name="T2" fmla="*/ 86 w 115"/>
                  <a:gd name="T3" fmla="*/ 1 h 112"/>
                  <a:gd name="T4" fmla="*/ 86 w 115"/>
                  <a:gd name="T5" fmla="*/ 1 h 112"/>
                  <a:gd name="T6" fmla="*/ 77 w 115"/>
                  <a:gd name="T7" fmla="*/ 4 h 112"/>
                  <a:gd name="T8" fmla="*/ 32 w 115"/>
                  <a:gd name="T9" fmla="*/ 39 h 112"/>
                  <a:gd name="T10" fmla="*/ 36 w 115"/>
                  <a:gd name="T11" fmla="*/ 56 h 112"/>
                  <a:gd name="T12" fmla="*/ 42 w 115"/>
                  <a:gd name="T13" fmla="*/ 73 h 112"/>
                  <a:gd name="T14" fmla="*/ 98 w 115"/>
                  <a:gd name="T15" fmla="*/ 81 h 112"/>
                  <a:gd name="T16" fmla="*/ 106 w 115"/>
                  <a:gd name="T17" fmla="*/ 78 h 112"/>
                  <a:gd name="T18" fmla="*/ 106 w 115"/>
                  <a:gd name="T19" fmla="*/ 79 h 112"/>
                  <a:gd name="T20" fmla="*/ 110 w 115"/>
                  <a:gd name="T21" fmla="*/ 36 h 112"/>
                  <a:gd name="T22" fmla="*/ 102 w 115"/>
                  <a:gd name="T23" fmla="*/ 73 h 112"/>
                  <a:gd name="T24" fmla="*/ 99 w 115"/>
                  <a:gd name="T25" fmla="*/ 73 h 112"/>
                  <a:gd name="T26" fmla="*/ 93 w 115"/>
                  <a:gd name="T27" fmla="*/ 67 h 112"/>
                  <a:gd name="T28" fmla="*/ 83 w 115"/>
                  <a:gd name="T29" fmla="*/ 43 h 112"/>
                  <a:gd name="T30" fmla="*/ 80 w 115"/>
                  <a:gd name="T31" fmla="*/ 18 h 112"/>
                  <a:gd name="T32" fmla="*/ 82 w 115"/>
                  <a:gd name="T33" fmla="*/ 10 h 112"/>
                  <a:gd name="T34" fmla="*/ 84 w 115"/>
                  <a:gd name="T35" fmla="*/ 8 h 112"/>
                  <a:gd name="T36" fmla="*/ 87 w 115"/>
                  <a:gd name="T37" fmla="*/ 9 h 112"/>
                  <a:gd name="T38" fmla="*/ 93 w 115"/>
                  <a:gd name="T39" fmla="*/ 15 h 112"/>
                  <a:gd name="T40" fmla="*/ 103 w 115"/>
                  <a:gd name="T41" fmla="*/ 38 h 112"/>
                  <a:gd name="T42" fmla="*/ 106 w 115"/>
                  <a:gd name="T43" fmla="*/ 63 h 112"/>
                  <a:gd name="T44" fmla="*/ 104 w 115"/>
                  <a:gd name="T45" fmla="*/ 71 h 112"/>
                  <a:gd name="T46" fmla="*/ 102 w 115"/>
                  <a:gd name="T47" fmla="*/ 73 h 112"/>
                  <a:gd name="T48" fmla="*/ 28 w 115"/>
                  <a:gd name="T49" fmla="*/ 58 h 112"/>
                  <a:gd name="T50" fmla="*/ 25 w 115"/>
                  <a:gd name="T51" fmla="*/ 42 h 112"/>
                  <a:gd name="T52" fmla="*/ 11 w 115"/>
                  <a:gd name="T53" fmla="*/ 47 h 112"/>
                  <a:gd name="T54" fmla="*/ 4 w 115"/>
                  <a:gd name="T55" fmla="*/ 49 h 112"/>
                  <a:gd name="T56" fmla="*/ 0 w 115"/>
                  <a:gd name="T57" fmla="*/ 61 h 112"/>
                  <a:gd name="T58" fmla="*/ 3 w 115"/>
                  <a:gd name="T59" fmla="*/ 70 h 112"/>
                  <a:gd name="T60" fmla="*/ 11 w 115"/>
                  <a:gd name="T61" fmla="*/ 78 h 112"/>
                  <a:gd name="T62" fmla="*/ 19 w 115"/>
                  <a:gd name="T63" fmla="*/ 76 h 112"/>
                  <a:gd name="T64" fmla="*/ 34 w 115"/>
                  <a:gd name="T65" fmla="*/ 73 h 112"/>
                  <a:gd name="T66" fmla="*/ 28 w 115"/>
                  <a:gd name="T67" fmla="*/ 58 h 112"/>
                  <a:gd name="T68" fmla="*/ 47 w 115"/>
                  <a:gd name="T69" fmla="*/ 77 h 112"/>
                  <a:gd name="T70" fmla="*/ 32 w 115"/>
                  <a:gd name="T71" fmla="*/ 78 h 112"/>
                  <a:gd name="T72" fmla="*/ 50 w 115"/>
                  <a:gd name="T73" fmla="*/ 110 h 112"/>
                  <a:gd name="T74" fmla="*/ 54 w 115"/>
                  <a:gd name="T75" fmla="*/ 111 h 112"/>
                  <a:gd name="T76" fmla="*/ 66 w 115"/>
                  <a:gd name="T77" fmla="*/ 102 h 112"/>
                  <a:gd name="T78" fmla="*/ 66 w 115"/>
                  <a:gd name="T79" fmla="*/ 98 h 112"/>
                  <a:gd name="T80" fmla="*/ 47 w 115"/>
                  <a:gd name="T81" fmla="*/ 77 h 112"/>
                  <a:gd name="T82" fmla="*/ 96 w 115"/>
                  <a:gd name="T83" fmla="*/ 53 h 112"/>
                  <a:gd name="T84" fmla="*/ 95 w 115"/>
                  <a:gd name="T85" fmla="*/ 53 h 112"/>
                  <a:gd name="T86" fmla="*/ 93 w 115"/>
                  <a:gd name="T87" fmla="*/ 51 h 112"/>
                  <a:gd name="T88" fmla="*/ 89 w 115"/>
                  <a:gd name="T89" fmla="*/ 42 h 112"/>
                  <a:gd name="T90" fmla="*/ 88 w 115"/>
                  <a:gd name="T91" fmla="*/ 32 h 112"/>
                  <a:gd name="T92" fmla="*/ 89 w 115"/>
                  <a:gd name="T93" fmla="*/ 29 h 112"/>
                  <a:gd name="T94" fmla="*/ 90 w 115"/>
                  <a:gd name="T95" fmla="*/ 28 h 112"/>
                  <a:gd name="T96" fmla="*/ 91 w 115"/>
                  <a:gd name="T97" fmla="*/ 29 h 112"/>
                  <a:gd name="T98" fmla="*/ 93 w 115"/>
                  <a:gd name="T99" fmla="*/ 31 h 112"/>
                  <a:gd name="T100" fmla="*/ 97 w 115"/>
                  <a:gd name="T101" fmla="*/ 40 h 112"/>
                  <a:gd name="T102" fmla="*/ 98 w 115"/>
                  <a:gd name="T103" fmla="*/ 49 h 112"/>
                  <a:gd name="T104" fmla="*/ 97 w 115"/>
                  <a:gd name="T105" fmla="*/ 52 h 112"/>
                  <a:gd name="T106" fmla="*/ 96 w 115"/>
                  <a:gd name="T107" fmla="*/ 5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5" h="112">
                    <a:moveTo>
                      <a:pt x="110" y="36"/>
                    </a:moveTo>
                    <a:cubicBezTo>
                      <a:pt x="104" y="15"/>
                      <a:pt x="93" y="0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60" y="25"/>
                      <a:pt x="32" y="39"/>
                    </a:cubicBezTo>
                    <a:cubicBezTo>
                      <a:pt x="33" y="44"/>
                      <a:pt x="34" y="50"/>
                      <a:pt x="36" y="56"/>
                    </a:cubicBezTo>
                    <a:cubicBezTo>
                      <a:pt x="37" y="63"/>
                      <a:pt x="39" y="68"/>
                      <a:pt x="42" y="73"/>
                    </a:cubicBezTo>
                    <a:cubicBezTo>
                      <a:pt x="73" y="71"/>
                      <a:pt x="98" y="81"/>
                      <a:pt x="98" y="81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06" y="78"/>
                      <a:pt x="106" y="79"/>
                      <a:pt x="106" y="79"/>
                    </a:cubicBezTo>
                    <a:cubicBezTo>
                      <a:pt x="114" y="76"/>
                      <a:pt x="115" y="57"/>
                      <a:pt x="110" y="36"/>
                    </a:cubicBezTo>
                    <a:close/>
                    <a:moveTo>
                      <a:pt x="102" y="73"/>
                    </a:moveTo>
                    <a:cubicBezTo>
                      <a:pt x="101" y="74"/>
                      <a:pt x="99" y="73"/>
                      <a:pt x="99" y="73"/>
                    </a:cubicBezTo>
                    <a:cubicBezTo>
                      <a:pt x="97" y="71"/>
                      <a:pt x="95" y="69"/>
                      <a:pt x="93" y="67"/>
                    </a:cubicBezTo>
                    <a:cubicBezTo>
                      <a:pt x="89" y="61"/>
                      <a:pt x="85" y="53"/>
                      <a:pt x="83" y="43"/>
                    </a:cubicBezTo>
                    <a:cubicBezTo>
                      <a:pt x="80" y="34"/>
                      <a:pt x="79" y="25"/>
                      <a:pt x="80" y="18"/>
                    </a:cubicBezTo>
                    <a:cubicBezTo>
                      <a:pt x="80" y="15"/>
                      <a:pt x="81" y="12"/>
                      <a:pt x="82" y="10"/>
                    </a:cubicBezTo>
                    <a:cubicBezTo>
                      <a:pt x="82" y="10"/>
                      <a:pt x="83" y="8"/>
                      <a:pt x="84" y="8"/>
                    </a:cubicBezTo>
                    <a:cubicBezTo>
                      <a:pt x="85" y="8"/>
                      <a:pt x="87" y="9"/>
                      <a:pt x="87" y="9"/>
                    </a:cubicBezTo>
                    <a:cubicBezTo>
                      <a:pt x="89" y="10"/>
                      <a:pt x="91" y="12"/>
                      <a:pt x="93" y="15"/>
                    </a:cubicBezTo>
                    <a:cubicBezTo>
                      <a:pt x="97" y="20"/>
                      <a:pt x="101" y="29"/>
                      <a:pt x="103" y="38"/>
                    </a:cubicBezTo>
                    <a:cubicBezTo>
                      <a:pt x="106" y="47"/>
                      <a:pt x="107" y="56"/>
                      <a:pt x="106" y="63"/>
                    </a:cubicBezTo>
                    <a:cubicBezTo>
                      <a:pt x="105" y="67"/>
                      <a:pt x="105" y="69"/>
                      <a:pt x="104" y="71"/>
                    </a:cubicBezTo>
                    <a:cubicBezTo>
                      <a:pt x="103" y="72"/>
                      <a:pt x="103" y="73"/>
                      <a:pt x="102" y="73"/>
                    </a:cubicBezTo>
                    <a:close/>
                    <a:moveTo>
                      <a:pt x="28" y="58"/>
                    </a:moveTo>
                    <a:cubicBezTo>
                      <a:pt x="27" y="53"/>
                      <a:pt x="26" y="47"/>
                      <a:pt x="25" y="42"/>
                    </a:cubicBezTo>
                    <a:cubicBezTo>
                      <a:pt x="20" y="44"/>
                      <a:pt x="16" y="46"/>
                      <a:pt x="11" y="47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8"/>
                      <a:pt x="11" y="78"/>
                      <a:pt x="19" y="76"/>
                    </a:cubicBezTo>
                    <a:cubicBezTo>
                      <a:pt x="24" y="75"/>
                      <a:pt x="28" y="74"/>
                      <a:pt x="34" y="73"/>
                    </a:cubicBezTo>
                    <a:cubicBezTo>
                      <a:pt x="32" y="69"/>
                      <a:pt x="30" y="64"/>
                      <a:pt x="28" y="58"/>
                    </a:cubicBezTo>
                    <a:close/>
                    <a:moveTo>
                      <a:pt x="47" y="77"/>
                    </a:moveTo>
                    <a:cubicBezTo>
                      <a:pt x="32" y="78"/>
                      <a:pt x="32" y="78"/>
                      <a:pt x="32" y="78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2"/>
                      <a:pt x="53" y="112"/>
                      <a:pt x="54" y="111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7" y="101"/>
                      <a:pt x="67" y="99"/>
                      <a:pt x="66" y="98"/>
                    </a:cubicBezTo>
                    <a:lnTo>
                      <a:pt x="47" y="77"/>
                    </a:lnTo>
                    <a:close/>
                    <a:moveTo>
                      <a:pt x="96" y="53"/>
                    </a:moveTo>
                    <a:cubicBezTo>
                      <a:pt x="96" y="53"/>
                      <a:pt x="95" y="53"/>
                      <a:pt x="95" y="53"/>
                    </a:cubicBezTo>
                    <a:cubicBezTo>
                      <a:pt x="94" y="53"/>
                      <a:pt x="94" y="52"/>
                      <a:pt x="93" y="51"/>
                    </a:cubicBezTo>
                    <a:cubicBezTo>
                      <a:pt x="91" y="49"/>
                      <a:pt x="90" y="45"/>
                      <a:pt x="89" y="42"/>
                    </a:cubicBezTo>
                    <a:cubicBezTo>
                      <a:pt x="88" y="38"/>
                      <a:pt x="88" y="35"/>
                      <a:pt x="88" y="32"/>
                    </a:cubicBezTo>
                    <a:cubicBezTo>
                      <a:pt x="88" y="31"/>
                      <a:pt x="88" y="30"/>
                      <a:pt x="89" y="29"/>
                    </a:cubicBezTo>
                    <a:cubicBezTo>
                      <a:pt x="89" y="29"/>
                      <a:pt x="89" y="28"/>
                      <a:pt x="90" y="28"/>
                    </a:cubicBezTo>
                    <a:cubicBezTo>
                      <a:pt x="90" y="28"/>
                      <a:pt x="90" y="28"/>
                      <a:pt x="91" y="29"/>
                    </a:cubicBezTo>
                    <a:cubicBezTo>
                      <a:pt x="91" y="29"/>
                      <a:pt x="92" y="30"/>
                      <a:pt x="93" y="31"/>
                    </a:cubicBezTo>
                    <a:cubicBezTo>
                      <a:pt x="94" y="33"/>
                      <a:pt x="96" y="36"/>
                      <a:pt x="97" y="40"/>
                    </a:cubicBezTo>
                    <a:cubicBezTo>
                      <a:pt x="98" y="43"/>
                      <a:pt x="98" y="47"/>
                      <a:pt x="98" y="49"/>
                    </a:cubicBezTo>
                    <a:cubicBezTo>
                      <a:pt x="98" y="51"/>
                      <a:pt x="98" y="52"/>
                      <a:pt x="97" y="52"/>
                    </a:cubicBezTo>
                    <a:cubicBezTo>
                      <a:pt x="97" y="53"/>
                      <a:pt x="97" y="53"/>
                      <a:pt x="96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3" name="Freeform 216">
                <a:extLst>
                  <a:ext uri="{FF2B5EF4-FFF2-40B4-BE49-F238E27FC236}">
                    <a16:creationId xmlns:a16="http://schemas.microsoft.com/office/drawing/2014/main" id="{5115D967-FC8C-4FB9-96C6-F64681D7A0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20971" y="6157383"/>
                <a:ext cx="334704" cy="336661"/>
              </a:xfrm>
              <a:custGeom>
                <a:avLst/>
                <a:gdLst>
                  <a:gd name="T0" fmla="*/ 100 w 105"/>
                  <a:gd name="T1" fmla="*/ 29 h 105"/>
                  <a:gd name="T2" fmla="*/ 71 w 105"/>
                  <a:gd name="T3" fmla="*/ 26 h 105"/>
                  <a:gd name="T4" fmla="*/ 88 w 105"/>
                  <a:gd name="T5" fmla="*/ 9 h 105"/>
                  <a:gd name="T6" fmla="*/ 82 w 105"/>
                  <a:gd name="T7" fmla="*/ 3 h 105"/>
                  <a:gd name="T8" fmla="*/ 59 w 105"/>
                  <a:gd name="T9" fmla="*/ 26 h 105"/>
                  <a:gd name="T10" fmla="*/ 52 w 105"/>
                  <a:gd name="T11" fmla="*/ 26 h 105"/>
                  <a:gd name="T12" fmla="*/ 52 w 105"/>
                  <a:gd name="T13" fmla="*/ 26 h 105"/>
                  <a:gd name="T14" fmla="*/ 26 w 105"/>
                  <a:gd name="T15" fmla="*/ 0 h 105"/>
                  <a:gd name="T16" fmla="*/ 19 w 105"/>
                  <a:gd name="T17" fmla="*/ 6 h 105"/>
                  <a:gd name="T18" fmla="*/ 39 w 105"/>
                  <a:gd name="T19" fmla="*/ 26 h 105"/>
                  <a:gd name="T20" fmla="*/ 4 w 105"/>
                  <a:gd name="T21" fmla="*/ 29 h 105"/>
                  <a:gd name="T22" fmla="*/ 0 w 105"/>
                  <a:gd name="T23" fmla="*/ 65 h 105"/>
                  <a:gd name="T24" fmla="*/ 4 w 105"/>
                  <a:gd name="T25" fmla="*/ 101 h 105"/>
                  <a:gd name="T26" fmla="*/ 52 w 105"/>
                  <a:gd name="T27" fmla="*/ 105 h 105"/>
                  <a:gd name="T28" fmla="*/ 100 w 105"/>
                  <a:gd name="T29" fmla="*/ 101 h 105"/>
                  <a:gd name="T30" fmla="*/ 105 w 105"/>
                  <a:gd name="T31" fmla="*/ 65 h 105"/>
                  <a:gd name="T32" fmla="*/ 100 w 105"/>
                  <a:gd name="T33" fmla="*/ 29 h 105"/>
                  <a:gd name="T34" fmla="*/ 88 w 105"/>
                  <a:gd name="T35" fmla="*/ 89 h 105"/>
                  <a:gd name="T36" fmla="*/ 52 w 105"/>
                  <a:gd name="T37" fmla="*/ 92 h 105"/>
                  <a:gd name="T38" fmla="*/ 16 w 105"/>
                  <a:gd name="T39" fmla="*/ 89 h 105"/>
                  <a:gd name="T40" fmla="*/ 13 w 105"/>
                  <a:gd name="T41" fmla="*/ 65 h 105"/>
                  <a:gd name="T42" fmla="*/ 16 w 105"/>
                  <a:gd name="T43" fmla="*/ 41 h 105"/>
                  <a:gd name="T44" fmla="*/ 52 w 105"/>
                  <a:gd name="T45" fmla="*/ 39 h 105"/>
                  <a:gd name="T46" fmla="*/ 88 w 105"/>
                  <a:gd name="T47" fmla="*/ 41 h 105"/>
                  <a:gd name="T48" fmla="*/ 92 w 105"/>
                  <a:gd name="T49" fmla="*/ 65 h 105"/>
                  <a:gd name="T50" fmla="*/ 88 w 105"/>
                  <a:gd name="T51" fmla="*/ 8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5" h="105">
                    <a:moveTo>
                      <a:pt x="100" y="29"/>
                    </a:moveTo>
                    <a:cubicBezTo>
                      <a:pt x="91" y="28"/>
                      <a:pt x="82" y="27"/>
                      <a:pt x="71" y="26"/>
                    </a:cubicBezTo>
                    <a:cubicBezTo>
                      <a:pt x="88" y="9"/>
                      <a:pt x="88" y="9"/>
                      <a:pt x="88" y="9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6"/>
                      <a:pt x="54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27" y="27"/>
                      <a:pt x="15" y="28"/>
                      <a:pt x="4" y="29"/>
                    </a:cubicBezTo>
                    <a:cubicBezTo>
                      <a:pt x="1" y="40"/>
                      <a:pt x="0" y="52"/>
                      <a:pt x="0" y="65"/>
                    </a:cubicBezTo>
                    <a:cubicBezTo>
                      <a:pt x="0" y="78"/>
                      <a:pt x="1" y="90"/>
                      <a:pt x="4" y="101"/>
                    </a:cubicBezTo>
                    <a:cubicBezTo>
                      <a:pt x="19" y="104"/>
                      <a:pt x="35" y="105"/>
                      <a:pt x="52" y="105"/>
                    </a:cubicBezTo>
                    <a:cubicBezTo>
                      <a:pt x="69" y="105"/>
                      <a:pt x="86" y="104"/>
                      <a:pt x="100" y="101"/>
                    </a:cubicBezTo>
                    <a:cubicBezTo>
                      <a:pt x="103" y="90"/>
                      <a:pt x="105" y="78"/>
                      <a:pt x="105" y="65"/>
                    </a:cubicBezTo>
                    <a:cubicBezTo>
                      <a:pt x="105" y="52"/>
                      <a:pt x="103" y="40"/>
                      <a:pt x="100" y="29"/>
                    </a:cubicBezTo>
                    <a:close/>
                    <a:moveTo>
                      <a:pt x="88" y="89"/>
                    </a:moveTo>
                    <a:cubicBezTo>
                      <a:pt x="77" y="91"/>
                      <a:pt x="65" y="92"/>
                      <a:pt x="52" y="92"/>
                    </a:cubicBezTo>
                    <a:cubicBezTo>
                      <a:pt x="39" y="92"/>
                      <a:pt x="27" y="91"/>
                      <a:pt x="16" y="89"/>
                    </a:cubicBezTo>
                    <a:cubicBezTo>
                      <a:pt x="14" y="82"/>
                      <a:pt x="13" y="74"/>
                      <a:pt x="13" y="65"/>
                    </a:cubicBezTo>
                    <a:cubicBezTo>
                      <a:pt x="13" y="57"/>
                      <a:pt x="14" y="49"/>
                      <a:pt x="16" y="41"/>
                    </a:cubicBezTo>
                    <a:cubicBezTo>
                      <a:pt x="27" y="40"/>
                      <a:pt x="39" y="39"/>
                      <a:pt x="52" y="39"/>
                    </a:cubicBezTo>
                    <a:cubicBezTo>
                      <a:pt x="65" y="39"/>
                      <a:pt x="77" y="40"/>
                      <a:pt x="88" y="41"/>
                    </a:cubicBezTo>
                    <a:cubicBezTo>
                      <a:pt x="90" y="49"/>
                      <a:pt x="92" y="57"/>
                      <a:pt x="92" y="65"/>
                    </a:cubicBezTo>
                    <a:cubicBezTo>
                      <a:pt x="92" y="74"/>
                      <a:pt x="90" y="82"/>
                      <a:pt x="8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4" name="Freeform 217">
                <a:extLst>
                  <a:ext uri="{FF2B5EF4-FFF2-40B4-BE49-F238E27FC236}">
                    <a16:creationId xmlns:a16="http://schemas.microsoft.com/office/drawing/2014/main" id="{F5DD7C65-81FD-42FA-B55D-057821289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2038" y="6560592"/>
                <a:ext cx="409082" cy="230965"/>
              </a:xfrm>
              <a:custGeom>
                <a:avLst/>
                <a:gdLst>
                  <a:gd name="T0" fmla="*/ 128 w 128"/>
                  <a:gd name="T1" fmla="*/ 50 h 72"/>
                  <a:gd name="T2" fmla="*/ 112 w 128"/>
                  <a:gd name="T3" fmla="*/ 29 h 72"/>
                  <a:gd name="T4" fmla="*/ 82 w 128"/>
                  <a:gd name="T5" fmla="*/ 0 h 72"/>
                  <a:gd name="T6" fmla="*/ 58 w 128"/>
                  <a:gd name="T7" fmla="*/ 11 h 72"/>
                  <a:gd name="T8" fmla="*/ 45 w 128"/>
                  <a:gd name="T9" fmla="*/ 4 h 72"/>
                  <a:gd name="T10" fmla="*/ 29 w 128"/>
                  <a:gd name="T11" fmla="*/ 21 h 72"/>
                  <a:gd name="T12" fmla="*/ 29 w 128"/>
                  <a:gd name="T13" fmla="*/ 23 h 72"/>
                  <a:gd name="T14" fmla="*/ 24 w 128"/>
                  <a:gd name="T15" fmla="*/ 23 h 72"/>
                  <a:gd name="T16" fmla="*/ 0 w 128"/>
                  <a:gd name="T17" fmla="*/ 47 h 72"/>
                  <a:gd name="T18" fmla="*/ 24 w 128"/>
                  <a:gd name="T19" fmla="*/ 72 h 72"/>
                  <a:gd name="T20" fmla="*/ 106 w 128"/>
                  <a:gd name="T21" fmla="*/ 72 h 72"/>
                  <a:gd name="T22" fmla="*/ 106 w 128"/>
                  <a:gd name="T23" fmla="*/ 72 h 72"/>
                  <a:gd name="T24" fmla="*/ 128 w 128"/>
                  <a:gd name="T25" fmla="*/ 5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8" h="72">
                    <a:moveTo>
                      <a:pt x="128" y="50"/>
                    </a:moveTo>
                    <a:cubicBezTo>
                      <a:pt x="128" y="39"/>
                      <a:pt x="121" y="31"/>
                      <a:pt x="112" y="29"/>
                    </a:cubicBezTo>
                    <a:cubicBezTo>
                      <a:pt x="111" y="12"/>
                      <a:pt x="98" y="0"/>
                      <a:pt x="82" y="0"/>
                    </a:cubicBezTo>
                    <a:cubicBezTo>
                      <a:pt x="72" y="0"/>
                      <a:pt x="64" y="4"/>
                      <a:pt x="58" y="11"/>
                    </a:cubicBezTo>
                    <a:cubicBezTo>
                      <a:pt x="55" y="7"/>
                      <a:pt x="51" y="4"/>
                      <a:pt x="45" y="4"/>
                    </a:cubicBezTo>
                    <a:cubicBezTo>
                      <a:pt x="36" y="4"/>
                      <a:pt x="29" y="12"/>
                      <a:pt x="29" y="21"/>
                    </a:cubicBezTo>
                    <a:cubicBezTo>
                      <a:pt x="29" y="22"/>
                      <a:pt x="29" y="23"/>
                      <a:pt x="29" y="23"/>
                    </a:cubicBezTo>
                    <a:cubicBezTo>
                      <a:pt x="27" y="23"/>
                      <a:pt x="26" y="23"/>
                      <a:pt x="24" y="23"/>
                    </a:cubicBezTo>
                    <a:cubicBezTo>
                      <a:pt x="11" y="23"/>
                      <a:pt x="0" y="34"/>
                      <a:pt x="0" y="47"/>
                    </a:cubicBezTo>
                    <a:cubicBezTo>
                      <a:pt x="0" y="61"/>
                      <a:pt x="11" y="72"/>
                      <a:pt x="24" y="72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18" y="71"/>
                      <a:pt x="128" y="62"/>
                      <a:pt x="12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5" name="Freeform 218">
                <a:extLst>
                  <a:ext uri="{FF2B5EF4-FFF2-40B4-BE49-F238E27FC236}">
                    <a16:creationId xmlns:a16="http://schemas.microsoft.com/office/drawing/2014/main" id="{5D3D78E9-EF27-4AB2-B5A7-7B3FC316C0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92317" y="6560592"/>
                <a:ext cx="281855" cy="230965"/>
              </a:xfrm>
              <a:custGeom>
                <a:avLst/>
                <a:gdLst>
                  <a:gd name="T0" fmla="*/ 0 w 88"/>
                  <a:gd name="T1" fmla="*/ 0 h 72"/>
                  <a:gd name="T2" fmla="*/ 0 w 88"/>
                  <a:gd name="T3" fmla="*/ 72 h 72"/>
                  <a:gd name="T4" fmla="*/ 88 w 88"/>
                  <a:gd name="T5" fmla="*/ 72 h 72"/>
                  <a:gd name="T6" fmla="*/ 88 w 88"/>
                  <a:gd name="T7" fmla="*/ 0 h 72"/>
                  <a:gd name="T8" fmla="*/ 0 w 88"/>
                  <a:gd name="T9" fmla="*/ 0 h 72"/>
                  <a:gd name="T10" fmla="*/ 83 w 88"/>
                  <a:gd name="T11" fmla="*/ 66 h 72"/>
                  <a:gd name="T12" fmla="*/ 5 w 88"/>
                  <a:gd name="T13" fmla="*/ 66 h 72"/>
                  <a:gd name="T14" fmla="*/ 5 w 88"/>
                  <a:gd name="T15" fmla="*/ 5 h 72"/>
                  <a:gd name="T16" fmla="*/ 83 w 88"/>
                  <a:gd name="T17" fmla="*/ 5 h 72"/>
                  <a:gd name="T18" fmla="*/ 83 w 88"/>
                  <a:gd name="T19" fmla="*/ 66 h 72"/>
                  <a:gd name="T20" fmla="*/ 61 w 88"/>
                  <a:gd name="T21" fmla="*/ 19 h 72"/>
                  <a:gd name="T22" fmla="*/ 69 w 88"/>
                  <a:gd name="T23" fmla="*/ 27 h 72"/>
                  <a:gd name="T24" fmla="*/ 77 w 88"/>
                  <a:gd name="T25" fmla="*/ 19 h 72"/>
                  <a:gd name="T26" fmla="*/ 69 w 88"/>
                  <a:gd name="T27" fmla="*/ 11 h 72"/>
                  <a:gd name="T28" fmla="*/ 61 w 88"/>
                  <a:gd name="T29" fmla="*/ 19 h 72"/>
                  <a:gd name="T30" fmla="*/ 77 w 88"/>
                  <a:gd name="T31" fmla="*/ 60 h 72"/>
                  <a:gd name="T32" fmla="*/ 11 w 88"/>
                  <a:gd name="T33" fmla="*/ 60 h 72"/>
                  <a:gd name="T34" fmla="*/ 27 w 88"/>
                  <a:gd name="T35" fmla="*/ 16 h 72"/>
                  <a:gd name="T36" fmla="*/ 50 w 88"/>
                  <a:gd name="T37" fmla="*/ 44 h 72"/>
                  <a:gd name="T38" fmla="*/ 61 w 88"/>
                  <a:gd name="T39" fmla="*/ 36 h 72"/>
                  <a:gd name="T40" fmla="*/ 77 w 88"/>
                  <a:gd name="T41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8" h="72">
                    <a:moveTo>
                      <a:pt x="0" y="0"/>
                    </a:moveTo>
                    <a:cubicBezTo>
                      <a:pt x="0" y="72"/>
                      <a:pt x="0" y="72"/>
                      <a:pt x="0" y="7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8" y="0"/>
                      <a:pt x="88" y="0"/>
                      <a:pt x="88" y="0"/>
                    </a:cubicBezTo>
                    <a:lnTo>
                      <a:pt x="0" y="0"/>
                    </a:lnTo>
                    <a:close/>
                    <a:moveTo>
                      <a:pt x="83" y="66"/>
                    </a:moveTo>
                    <a:cubicBezTo>
                      <a:pt x="5" y="66"/>
                      <a:pt x="5" y="66"/>
                      <a:pt x="5" y="6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3" y="5"/>
                      <a:pt x="83" y="5"/>
                      <a:pt x="83" y="5"/>
                    </a:cubicBezTo>
                    <a:lnTo>
                      <a:pt x="83" y="66"/>
                    </a:lnTo>
                    <a:close/>
                    <a:moveTo>
                      <a:pt x="61" y="19"/>
                    </a:moveTo>
                    <a:cubicBezTo>
                      <a:pt x="61" y="24"/>
                      <a:pt x="64" y="27"/>
                      <a:pt x="69" y="27"/>
                    </a:cubicBezTo>
                    <a:cubicBezTo>
                      <a:pt x="74" y="27"/>
                      <a:pt x="77" y="24"/>
                      <a:pt x="77" y="19"/>
                    </a:cubicBezTo>
                    <a:cubicBezTo>
                      <a:pt x="77" y="14"/>
                      <a:pt x="74" y="11"/>
                      <a:pt x="69" y="11"/>
                    </a:cubicBezTo>
                    <a:cubicBezTo>
                      <a:pt x="64" y="11"/>
                      <a:pt x="61" y="14"/>
                      <a:pt x="61" y="19"/>
                    </a:cubicBezTo>
                    <a:close/>
                    <a:moveTo>
                      <a:pt x="77" y="60"/>
                    </a:moveTo>
                    <a:cubicBezTo>
                      <a:pt x="11" y="60"/>
                      <a:pt x="11" y="60"/>
                      <a:pt x="11" y="60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61" y="36"/>
                      <a:pt x="61" y="36"/>
                      <a:pt x="61" y="36"/>
                    </a:cubicBezTo>
                    <a:lnTo>
                      <a:pt x="77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6" name="Freeform 219">
                <a:extLst>
                  <a:ext uri="{FF2B5EF4-FFF2-40B4-BE49-F238E27FC236}">
                    <a16:creationId xmlns:a16="http://schemas.microsoft.com/office/drawing/2014/main" id="{B0E89D5A-1790-4C43-A260-D86B8A6CB2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83234" y="6505787"/>
                <a:ext cx="272069" cy="275983"/>
              </a:xfrm>
              <a:custGeom>
                <a:avLst/>
                <a:gdLst>
                  <a:gd name="T0" fmla="*/ 57 w 85"/>
                  <a:gd name="T1" fmla="*/ 59 h 86"/>
                  <a:gd name="T2" fmla="*/ 82 w 85"/>
                  <a:gd name="T3" fmla="*/ 47 h 86"/>
                  <a:gd name="T4" fmla="*/ 82 w 85"/>
                  <a:gd name="T5" fmla="*/ 59 h 86"/>
                  <a:gd name="T6" fmla="*/ 66 w 85"/>
                  <a:gd name="T7" fmla="*/ 67 h 86"/>
                  <a:gd name="T8" fmla="*/ 59 w 85"/>
                  <a:gd name="T9" fmla="*/ 84 h 86"/>
                  <a:gd name="T10" fmla="*/ 47 w 85"/>
                  <a:gd name="T11" fmla="*/ 84 h 86"/>
                  <a:gd name="T12" fmla="*/ 57 w 85"/>
                  <a:gd name="T13" fmla="*/ 59 h 86"/>
                  <a:gd name="T14" fmla="*/ 24 w 85"/>
                  <a:gd name="T15" fmla="*/ 85 h 86"/>
                  <a:gd name="T16" fmla="*/ 39 w 85"/>
                  <a:gd name="T17" fmla="*/ 42 h 86"/>
                  <a:gd name="T18" fmla="*/ 81 w 85"/>
                  <a:gd name="T19" fmla="*/ 23 h 86"/>
                  <a:gd name="T20" fmla="*/ 81 w 85"/>
                  <a:gd name="T21" fmla="*/ 35 h 86"/>
                  <a:gd name="T22" fmla="*/ 81 w 85"/>
                  <a:gd name="T23" fmla="*/ 35 h 86"/>
                  <a:gd name="T24" fmla="*/ 48 w 85"/>
                  <a:gd name="T25" fmla="*/ 51 h 86"/>
                  <a:gd name="T26" fmla="*/ 36 w 85"/>
                  <a:gd name="T27" fmla="*/ 85 h 86"/>
                  <a:gd name="T28" fmla="*/ 24 w 85"/>
                  <a:gd name="T29" fmla="*/ 85 h 86"/>
                  <a:gd name="T30" fmla="*/ 49 w 85"/>
                  <a:gd name="T31" fmla="*/ 7 h 86"/>
                  <a:gd name="T32" fmla="*/ 80 w 85"/>
                  <a:gd name="T33" fmla="*/ 0 h 86"/>
                  <a:gd name="T34" fmla="*/ 80 w 85"/>
                  <a:gd name="T35" fmla="*/ 0 h 86"/>
                  <a:gd name="T36" fmla="*/ 80 w 85"/>
                  <a:gd name="T37" fmla="*/ 12 h 86"/>
                  <a:gd name="T38" fmla="*/ 31 w 85"/>
                  <a:gd name="T39" fmla="*/ 34 h 86"/>
                  <a:gd name="T40" fmla="*/ 12 w 85"/>
                  <a:gd name="T41" fmla="*/ 86 h 86"/>
                  <a:gd name="T42" fmla="*/ 0 w 85"/>
                  <a:gd name="T43" fmla="*/ 86 h 86"/>
                  <a:gd name="T44" fmla="*/ 5 w 85"/>
                  <a:gd name="T45" fmla="*/ 55 h 86"/>
                  <a:gd name="T46" fmla="*/ 22 w 85"/>
                  <a:gd name="T47" fmla="*/ 26 h 86"/>
                  <a:gd name="T48" fmla="*/ 49 w 85"/>
                  <a:gd name="T49" fmla="*/ 7 h 86"/>
                  <a:gd name="T50" fmla="*/ 75 w 85"/>
                  <a:gd name="T51" fmla="*/ 83 h 86"/>
                  <a:gd name="T52" fmla="*/ 83 w 85"/>
                  <a:gd name="T53" fmla="*/ 83 h 86"/>
                  <a:gd name="T54" fmla="*/ 83 w 85"/>
                  <a:gd name="T55" fmla="*/ 74 h 86"/>
                  <a:gd name="T56" fmla="*/ 74 w 85"/>
                  <a:gd name="T57" fmla="*/ 75 h 86"/>
                  <a:gd name="T58" fmla="*/ 75 w 85"/>
                  <a:gd name="T59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5" h="86">
                    <a:moveTo>
                      <a:pt x="57" y="59"/>
                    </a:moveTo>
                    <a:cubicBezTo>
                      <a:pt x="64" y="51"/>
                      <a:pt x="73" y="48"/>
                      <a:pt x="82" y="47"/>
                    </a:cubicBezTo>
                    <a:cubicBezTo>
                      <a:pt x="82" y="59"/>
                      <a:pt x="82" y="59"/>
                      <a:pt x="82" y="59"/>
                    </a:cubicBezTo>
                    <a:cubicBezTo>
                      <a:pt x="76" y="59"/>
                      <a:pt x="70" y="62"/>
                      <a:pt x="66" y="67"/>
                    </a:cubicBezTo>
                    <a:cubicBezTo>
                      <a:pt x="61" y="71"/>
                      <a:pt x="59" y="78"/>
                      <a:pt x="59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75"/>
                      <a:pt x="50" y="66"/>
                      <a:pt x="57" y="59"/>
                    </a:cubicBezTo>
                    <a:close/>
                    <a:moveTo>
                      <a:pt x="24" y="85"/>
                    </a:moveTo>
                    <a:cubicBezTo>
                      <a:pt x="23" y="69"/>
                      <a:pt x="29" y="54"/>
                      <a:pt x="39" y="42"/>
                    </a:cubicBezTo>
                    <a:cubicBezTo>
                      <a:pt x="50" y="31"/>
                      <a:pt x="65" y="24"/>
                      <a:pt x="81" y="2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69" y="36"/>
                      <a:pt x="57" y="41"/>
                      <a:pt x="48" y="51"/>
                    </a:cubicBezTo>
                    <a:cubicBezTo>
                      <a:pt x="40" y="60"/>
                      <a:pt x="35" y="72"/>
                      <a:pt x="36" y="85"/>
                    </a:cubicBezTo>
                    <a:lnTo>
                      <a:pt x="24" y="85"/>
                    </a:lnTo>
                    <a:close/>
                    <a:moveTo>
                      <a:pt x="49" y="7"/>
                    </a:moveTo>
                    <a:cubicBezTo>
                      <a:pt x="59" y="3"/>
                      <a:pt x="69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61" y="12"/>
                      <a:pt x="44" y="20"/>
                      <a:pt x="31" y="34"/>
                    </a:cubicBezTo>
                    <a:cubicBezTo>
                      <a:pt x="18" y="48"/>
                      <a:pt x="11" y="67"/>
                      <a:pt x="12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75"/>
                      <a:pt x="1" y="65"/>
                      <a:pt x="5" y="55"/>
                    </a:cubicBezTo>
                    <a:cubicBezTo>
                      <a:pt x="9" y="44"/>
                      <a:pt x="14" y="35"/>
                      <a:pt x="22" y="26"/>
                    </a:cubicBezTo>
                    <a:cubicBezTo>
                      <a:pt x="30" y="18"/>
                      <a:pt x="39" y="12"/>
                      <a:pt x="49" y="7"/>
                    </a:cubicBezTo>
                    <a:close/>
                    <a:moveTo>
                      <a:pt x="75" y="83"/>
                    </a:moveTo>
                    <a:cubicBezTo>
                      <a:pt x="77" y="85"/>
                      <a:pt x="81" y="85"/>
                      <a:pt x="83" y="83"/>
                    </a:cubicBezTo>
                    <a:cubicBezTo>
                      <a:pt x="85" y="80"/>
                      <a:pt x="85" y="77"/>
                      <a:pt x="83" y="74"/>
                    </a:cubicBezTo>
                    <a:cubicBezTo>
                      <a:pt x="80" y="72"/>
                      <a:pt x="77" y="72"/>
                      <a:pt x="74" y="75"/>
                    </a:cubicBezTo>
                    <a:cubicBezTo>
                      <a:pt x="72" y="77"/>
                      <a:pt x="72" y="81"/>
                      <a:pt x="7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7" name="Freeform 227">
                <a:extLst>
                  <a:ext uri="{FF2B5EF4-FFF2-40B4-BE49-F238E27FC236}">
                    <a16:creationId xmlns:a16="http://schemas.microsoft.com/office/drawing/2014/main" id="{E643D46B-0E92-4753-AB99-876040D43B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82165" y="3068712"/>
                <a:ext cx="230965" cy="227050"/>
              </a:xfrm>
              <a:custGeom>
                <a:avLst/>
                <a:gdLst>
                  <a:gd name="T0" fmla="*/ 14 w 72"/>
                  <a:gd name="T1" fmla="*/ 35 h 71"/>
                  <a:gd name="T2" fmla="*/ 14 w 72"/>
                  <a:gd name="T3" fmla="*/ 33 h 71"/>
                  <a:gd name="T4" fmla="*/ 1 w 72"/>
                  <a:gd name="T5" fmla="*/ 29 h 71"/>
                  <a:gd name="T6" fmla="*/ 0 w 72"/>
                  <a:gd name="T7" fmla="*/ 35 h 71"/>
                  <a:gd name="T8" fmla="*/ 11 w 72"/>
                  <a:gd name="T9" fmla="*/ 62 h 71"/>
                  <a:gd name="T10" fmla="*/ 19 w 72"/>
                  <a:gd name="T11" fmla="*/ 51 h 71"/>
                  <a:gd name="T12" fmla="*/ 14 w 72"/>
                  <a:gd name="T13" fmla="*/ 35 h 71"/>
                  <a:gd name="T14" fmla="*/ 58 w 72"/>
                  <a:gd name="T15" fmla="*/ 35 h 71"/>
                  <a:gd name="T16" fmla="*/ 53 w 72"/>
                  <a:gd name="T17" fmla="*/ 51 h 71"/>
                  <a:gd name="T18" fmla="*/ 61 w 72"/>
                  <a:gd name="T19" fmla="*/ 62 h 71"/>
                  <a:gd name="T20" fmla="*/ 72 w 72"/>
                  <a:gd name="T21" fmla="*/ 35 h 71"/>
                  <a:gd name="T22" fmla="*/ 71 w 72"/>
                  <a:gd name="T23" fmla="*/ 29 h 71"/>
                  <a:gd name="T24" fmla="*/ 58 w 72"/>
                  <a:gd name="T25" fmla="*/ 33 h 71"/>
                  <a:gd name="T26" fmla="*/ 58 w 72"/>
                  <a:gd name="T27" fmla="*/ 35 h 71"/>
                  <a:gd name="T28" fmla="*/ 40 w 72"/>
                  <a:gd name="T29" fmla="*/ 13 h 71"/>
                  <a:gd name="T30" fmla="*/ 56 w 72"/>
                  <a:gd name="T31" fmla="*/ 24 h 71"/>
                  <a:gd name="T32" fmla="*/ 68 w 72"/>
                  <a:gd name="T33" fmla="*/ 20 h 71"/>
                  <a:gd name="T34" fmla="*/ 40 w 72"/>
                  <a:gd name="T35" fmla="*/ 0 h 71"/>
                  <a:gd name="T36" fmla="*/ 40 w 72"/>
                  <a:gd name="T37" fmla="*/ 13 h 71"/>
                  <a:gd name="T38" fmla="*/ 16 w 72"/>
                  <a:gd name="T39" fmla="*/ 24 h 71"/>
                  <a:gd name="T40" fmla="*/ 31 w 72"/>
                  <a:gd name="T41" fmla="*/ 13 h 71"/>
                  <a:gd name="T42" fmla="*/ 31 w 72"/>
                  <a:gd name="T43" fmla="*/ 0 h 71"/>
                  <a:gd name="T44" fmla="*/ 3 w 72"/>
                  <a:gd name="T45" fmla="*/ 20 h 71"/>
                  <a:gd name="T46" fmla="*/ 16 w 72"/>
                  <a:gd name="T47" fmla="*/ 24 h 71"/>
                  <a:gd name="T48" fmla="*/ 45 w 72"/>
                  <a:gd name="T49" fmla="*/ 56 h 71"/>
                  <a:gd name="T50" fmla="*/ 36 w 72"/>
                  <a:gd name="T51" fmla="*/ 58 h 71"/>
                  <a:gd name="T52" fmla="*/ 27 w 72"/>
                  <a:gd name="T53" fmla="*/ 56 h 71"/>
                  <a:gd name="T54" fmla="*/ 19 w 72"/>
                  <a:gd name="T55" fmla="*/ 67 h 71"/>
                  <a:gd name="T56" fmla="*/ 36 w 72"/>
                  <a:gd name="T57" fmla="*/ 71 h 71"/>
                  <a:gd name="T58" fmla="*/ 53 w 72"/>
                  <a:gd name="T59" fmla="*/ 67 h 71"/>
                  <a:gd name="T60" fmla="*/ 45 w 72"/>
                  <a:gd name="T61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2" h="71">
                    <a:moveTo>
                      <a:pt x="14" y="35"/>
                    </a:moveTo>
                    <a:cubicBezTo>
                      <a:pt x="14" y="35"/>
                      <a:pt x="14" y="34"/>
                      <a:pt x="14" y="33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1"/>
                      <a:pt x="0" y="33"/>
                      <a:pt x="0" y="35"/>
                    </a:cubicBezTo>
                    <a:cubicBezTo>
                      <a:pt x="0" y="46"/>
                      <a:pt x="4" y="55"/>
                      <a:pt x="11" y="62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6" y="47"/>
                      <a:pt x="14" y="41"/>
                      <a:pt x="14" y="35"/>
                    </a:cubicBezTo>
                    <a:close/>
                    <a:moveTo>
                      <a:pt x="58" y="35"/>
                    </a:moveTo>
                    <a:cubicBezTo>
                      <a:pt x="58" y="41"/>
                      <a:pt x="56" y="47"/>
                      <a:pt x="53" y="51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8" y="55"/>
                      <a:pt x="72" y="46"/>
                      <a:pt x="72" y="35"/>
                    </a:cubicBezTo>
                    <a:cubicBezTo>
                      <a:pt x="72" y="33"/>
                      <a:pt x="72" y="31"/>
                      <a:pt x="71" y="29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4"/>
                      <a:pt x="58" y="35"/>
                      <a:pt x="58" y="35"/>
                    </a:cubicBezTo>
                    <a:close/>
                    <a:moveTo>
                      <a:pt x="40" y="13"/>
                    </a:moveTo>
                    <a:cubicBezTo>
                      <a:pt x="47" y="15"/>
                      <a:pt x="52" y="19"/>
                      <a:pt x="56" y="24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3" y="9"/>
                      <a:pt x="53" y="1"/>
                      <a:pt x="40" y="0"/>
                    </a:cubicBezTo>
                    <a:lnTo>
                      <a:pt x="40" y="13"/>
                    </a:lnTo>
                    <a:close/>
                    <a:moveTo>
                      <a:pt x="16" y="24"/>
                    </a:moveTo>
                    <a:cubicBezTo>
                      <a:pt x="20" y="19"/>
                      <a:pt x="25" y="15"/>
                      <a:pt x="31" y="13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9" y="1"/>
                      <a:pt x="9" y="9"/>
                      <a:pt x="3" y="20"/>
                    </a:cubicBezTo>
                    <a:lnTo>
                      <a:pt x="16" y="24"/>
                    </a:lnTo>
                    <a:close/>
                    <a:moveTo>
                      <a:pt x="45" y="56"/>
                    </a:moveTo>
                    <a:cubicBezTo>
                      <a:pt x="42" y="57"/>
                      <a:pt x="39" y="58"/>
                      <a:pt x="36" y="58"/>
                    </a:cubicBezTo>
                    <a:cubicBezTo>
                      <a:pt x="33" y="58"/>
                      <a:pt x="30" y="57"/>
                      <a:pt x="27" y="56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4" y="70"/>
                      <a:pt x="30" y="71"/>
                      <a:pt x="36" y="71"/>
                    </a:cubicBezTo>
                    <a:cubicBezTo>
                      <a:pt x="42" y="71"/>
                      <a:pt x="48" y="70"/>
                      <a:pt x="53" y="67"/>
                    </a:cubicBezTo>
                    <a:lnTo>
                      <a:pt x="4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8" name="Freeform 229">
                <a:extLst>
                  <a:ext uri="{FF2B5EF4-FFF2-40B4-BE49-F238E27FC236}">
                    <a16:creationId xmlns:a16="http://schemas.microsoft.com/office/drawing/2014/main" id="{A7D63B2D-7B3E-41F7-983D-12250BFD3C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09033" y="762985"/>
                <a:ext cx="189861" cy="187904"/>
              </a:xfrm>
              <a:custGeom>
                <a:avLst/>
                <a:gdLst>
                  <a:gd name="T0" fmla="*/ 30 w 59"/>
                  <a:gd name="T1" fmla="*/ 0 h 59"/>
                  <a:gd name="T2" fmla="*/ 0 w 59"/>
                  <a:gd name="T3" fmla="*/ 29 h 59"/>
                  <a:gd name="T4" fmla="*/ 30 w 59"/>
                  <a:gd name="T5" fmla="*/ 59 h 59"/>
                  <a:gd name="T6" fmla="*/ 59 w 59"/>
                  <a:gd name="T7" fmla="*/ 29 h 59"/>
                  <a:gd name="T8" fmla="*/ 30 w 59"/>
                  <a:gd name="T9" fmla="*/ 0 h 59"/>
                  <a:gd name="T10" fmla="*/ 47 w 59"/>
                  <a:gd name="T11" fmla="*/ 25 h 59"/>
                  <a:gd name="T12" fmla="*/ 31 w 59"/>
                  <a:gd name="T13" fmla="*/ 47 h 59"/>
                  <a:gd name="T14" fmla="*/ 24 w 59"/>
                  <a:gd name="T15" fmla="*/ 44 h 59"/>
                  <a:gd name="T16" fmla="*/ 18 w 59"/>
                  <a:gd name="T17" fmla="*/ 27 h 59"/>
                  <a:gd name="T18" fmla="*/ 14 w 59"/>
                  <a:gd name="T19" fmla="*/ 28 h 59"/>
                  <a:gd name="T20" fmla="*/ 12 w 59"/>
                  <a:gd name="T21" fmla="*/ 26 h 59"/>
                  <a:gd name="T22" fmla="*/ 23 w 59"/>
                  <a:gd name="T23" fmla="*/ 18 h 59"/>
                  <a:gd name="T24" fmla="*/ 29 w 59"/>
                  <a:gd name="T25" fmla="*/ 30 h 59"/>
                  <a:gd name="T26" fmla="*/ 32 w 59"/>
                  <a:gd name="T27" fmla="*/ 37 h 59"/>
                  <a:gd name="T28" fmla="*/ 36 w 59"/>
                  <a:gd name="T29" fmla="*/ 31 h 59"/>
                  <a:gd name="T30" fmla="*/ 32 w 59"/>
                  <a:gd name="T31" fmla="*/ 26 h 59"/>
                  <a:gd name="T32" fmla="*/ 47 w 59"/>
                  <a:gd name="T33" fmla="*/ 2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cubicBezTo>
                      <a:pt x="14" y="0"/>
                      <a:pt x="0" y="13"/>
                      <a:pt x="0" y="29"/>
                    </a:cubicBezTo>
                    <a:cubicBezTo>
                      <a:pt x="0" y="45"/>
                      <a:pt x="14" y="59"/>
                      <a:pt x="30" y="59"/>
                    </a:cubicBezTo>
                    <a:cubicBezTo>
                      <a:pt x="46" y="59"/>
                      <a:pt x="59" y="45"/>
                      <a:pt x="59" y="29"/>
                    </a:cubicBezTo>
                    <a:cubicBezTo>
                      <a:pt x="59" y="13"/>
                      <a:pt x="46" y="0"/>
                      <a:pt x="30" y="0"/>
                    </a:cubicBezTo>
                    <a:close/>
                    <a:moveTo>
                      <a:pt x="47" y="25"/>
                    </a:moveTo>
                    <a:cubicBezTo>
                      <a:pt x="45" y="36"/>
                      <a:pt x="34" y="45"/>
                      <a:pt x="31" y="47"/>
                    </a:cubicBezTo>
                    <a:cubicBezTo>
                      <a:pt x="28" y="49"/>
                      <a:pt x="25" y="46"/>
                      <a:pt x="24" y="44"/>
                    </a:cubicBezTo>
                    <a:cubicBezTo>
                      <a:pt x="22" y="42"/>
                      <a:pt x="19" y="28"/>
                      <a:pt x="18" y="27"/>
                    </a:cubicBezTo>
                    <a:cubicBezTo>
                      <a:pt x="17" y="25"/>
                      <a:pt x="14" y="28"/>
                      <a:pt x="14" y="28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8" y="19"/>
                      <a:pt x="23" y="18"/>
                    </a:cubicBezTo>
                    <a:cubicBezTo>
                      <a:pt x="28" y="17"/>
                      <a:pt x="28" y="25"/>
                      <a:pt x="29" y="30"/>
                    </a:cubicBezTo>
                    <a:cubicBezTo>
                      <a:pt x="30" y="34"/>
                      <a:pt x="31" y="37"/>
                      <a:pt x="32" y="37"/>
                    </a:cubicBezTo>
                    <a:cubicBezTo>
                      <a:pt x="33" y="37"/>
                      <a:pt x="34" y="34"/>
                      <a:pt x="36" y="31"/>
                    </a:cubicBezTo>
                    <a:cubicBezTo>
                      <a:pt x="39" y="27"/>
                      <a:pt x="36" y="23"/>
                      <a:pt x="32" y="26"/>
                    </a:cubicBezTo>
                    <a:cubicBezTo>
                      <a:pt x="34" y="16"/>
                      <a:pt x="49" y="14"/>
                      <a:pt x="47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</p:grpSp>
      </p:grpSp>
      <p:pic>
        <p:nvPicPr>
          <p:cNvPr id="169" name="Picture 2">
            <a:extLst>
              <a:ext uri="{FF2B5EF4-FFF2-40B4-BE49-F238E27FC236}">
                <a16:creationId xmlns:a16="http://schemas.microsoft.com/office/drawing/2014/main" id="{F1298802-FB46-424E-B8ED-BC856C002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882" y="4750875"/>
            <a:ext cx="2104217" cy="161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63CC9D3A-53EB-4AB2-898D-E34C2740B81A}"/>
              </a:ext>
            </a:extLst>
          </p:cNvPr>
          <p:cNvSpPr txBox="1"/>
          <p:nvPr/>
        </p:nvSpPr>
        <p:spPr>
          <a:xfrm>
            <a:off x="11592211" y="6370115"/>
            <a:ext cx="459898" cy="462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71" name="그림 170">
            <a:extLst>
              <a:ext uri="{FF2B5EF4-FFF2-40B4-BE49-F238E27FC236}">
                <a16:creationId xmlns:a16="http://schemas.microsoft.com/office/drawing/2014/main" id="{DEF2C887-C655-4544-87D2-87D3CC0AD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4" y="5134029"/>
            <a:ext cx="7285018" cy="1236086"/>
          </a:xfrm>
          <a:prstGeom prst="rect">
            <a:avLst/>
          </a:prstGeom>
        </p:spPr>
      </p:pic>
      <p:pic>
        <p:nvPicPr>
          <p:cNvPr id="173" name="그림 172">
            <a:extLst>
              <a:ext uri="{FF2B5EF4-FFF2-40B4-BE49-F238E27FC236}">
                <a16:creationId xmlns:a16="http://schemas.microsoft.com/office/drawing/2014/main" id="{0DD16985-8808-4100-B186-31A032FBD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766" y="811318"/>
            <a:ext cx="2815463" cy="2815463"/>
          </a:xfrm>
          <a:prstGeom prst="rect">
            <a:avLst/>
          </a:prstGeom>
        </p:spPr>
      </p:pic>
      <p:pic>
        <p:nvPicPr>
          <p:cNvPr id="172" name="그림 171">
            <a:extLst>
              <a:ext uri="{FF2B5EF4-FFF2-40B4-BE49-F238E27FC236}">
                <a16:creationId xmlns:a16="http://schemas.microsoft.com/office/drawing/2014/main" id="{145E7977-4879-4FDF-B1D7-56D64DD42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9" y="215939"/>
            <a:ext cx="15811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2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타원 42">
            <a:extLst>
              <a:ext uri="{FF2B5EF4-FFF2-40B4-BE49-F238E27FC236}">
                <a16:creationId xmlns:a16="http://schemas.microsoft.com/office/drawing/2014/main" id="{4B4ADAD4-29A7-05B3-8F10-113C46CF744F}"/>
              </a:ext>
            </a:extLst>
          </p:cNvPr>
          <p:cNvSpPr/>
          <p:nvPr/>
        </p:nvSpPr>
        <p:spPr>
          <a:xfrm>
            <a:off x="7497218" y="2201003"/>
            <a:ext cx="1126406" cy="1126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Materials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833298E3-ED83-8D53-F346-E8700BEF3A4F}"/>
              </a:ext>
            </a:extLst>
          </p:cNvPr>
          <p:cNvSpPr/>
          <p:nvPr/>
        </p:nvSpPr>
        <p:spPr>
          <a:xfrm>
            <a:off x="9252035" y="2201003"/>
            <a:ext cx="1126406" cy="1126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rgbClr val="FF0000"/>
                </a:solidFill>
              </a:rPr>
              <a:t>Construction</a:t>
            </a:r>
            <a:br>
              <a:rPr lang="en-US" altLang="ko-KR" sz="700" b="1" dirty="0">
                <a:solidFill>
                  <a:srgbClr val="FF0000"/>
                </a:solidFill>
              </a:rPr>
            </a:br>
            <a:r>
              <a:rPr lang="en-US" altLang="ko-KR" sz="700" b="1" dirty="0">
                <a:solidFill>
                  <a:srgbClr val="FF0000"/>
                </a:solidFill>
              </a:rPr>
              <a:t>materials</a:t>
            </a:r>
            <a:endParaRPr lang="ko-KR" altLang="en-US" sz="700" b="1" dirty="0">
              <a:solidFill>
                <a:srgbClr val="FF0000"/>
              </a:solidFill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Experimental model - 1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368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 of construction events causes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43B1A391-477A-D457-2391-201D67D32CC9}"/>
              </a:ext>
            </a:extLst>
          </p:cNvPr>
          <p:cNvSpPr/>
          <p:nvPr/>
        </p:nvSpPr>
        <p:spPr>
          <a:xfrm>
            <a:off x="5742401" y="5136603"/>
            <a:ext cx="1126406" cy="1126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rgbClr val="FF0000"/>
                </a:solidFill>
              </a:rPr>
              <a:t>Mask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74BE2C9-4795-DDE2-3575-74E9343FFAA1}"/>
              </a:ext>
            </a:extLst>
          </p:cNvPr>
          <p:cNvSpPr/>
          <p:nvPr/>
        </p:nvSpPr>
        <p:spPr>
          <a:xfrm>
            <a:off x="4005046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chemeClr val="tx1"/>
                </a:solidFill>
              </a:rPr>
              <a:t>Picking up work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C463C396-5CE7-4370-EA72-837124691757}"/>
              </a:ext>
            </a:extLst>
          </p:cNvPr>
          <p:cNvSpPr/>
          <p:nvPr/>
        </p:nvSpPr>
        <p:spPr>
          <a:xfrm>
            <a:off x="1109076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chemeClr val="tx1"/>
                </a:solidFill>
              </a:rPr>
              <a:t>Construct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E8B156D5-7A5C-EFE4-008A-E4632CDD74B1}"/>
              </a:ext>
            </a:extLst>
          </p:cNvPr>
          <p:cNvSpPr/>
          <p:nvPr/>
        </p:nvSpPr>
        <p:spPr>
          <a:xfrm>
            <a:off x="2557061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chemeClr val="tx1"/>
                </a:solidFill>
              </a:rPr>
              <a:t>Rebar</a:t>
            </a:r>
            <a:br>
              <a:rPr lang="en-US" altLang="ko-KR" sz="700" b="1" dirty="0">
                <a:solidFill>
                  <a:schemeClr val="tx1"/>
                </a:solidFill>
              </a:rPr>
            </a:br>
            <a:r>
              <a:rPr lang="en-US" altLang="ko-KR" sz="700" b="1" dirty="0">
                <a:solidFill>
                  <a:schemeClr val="tx1"/>
                </a:solidFill>
              </a:rPr>
              <a:t>Concrete</a:t>
            </a:r>
            <a:br>
              <a:rPr lang="en-US" altLang="ko-KR" sz="700" b="1" dirty="0">
                <a:solidFill>
                  <a:schemeClr val="tx1"/>
                </a:solidFill>
              </a:rPr>
            </a:br>
            <a:r>
              <a:rPr lang="en-US" altLang="ko-KR" sz="700" b="1" dirty="0">
                <a:solidFill>
                  <a:schemeClr val="tx1"/>
                </a:solidFill>
              </a:rPr>
              <a:t>Construction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B8163BAE-1496-9406-E706-6988BC74161F}"/>
              </a:ext>
            </a:extLst>
          </p:cNvPr>
          <p:cNvCxnSpPr/>
          <p:nvPr/>
        </p:nvCxnSpPr>
        <p:spPr>
          <a:xfrm>
            <a:off x="2046336" y="5699806"/>
            <a:ext cx="510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FAFF443D-347F-9802-4337-B4EC97D0358C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4942306" y="5699806"/>
            <a:ext cx="8000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2116D38A-291A-EF0E-AF83-82AE6D354819}"/>
              </a:ext>
            </a:extLst>
          </p:cNvPr>
          <p:cNvCxnSpPr>
            <a:cxnSpLocks/>
            <a:stCxn id="6" idx="6"/>
            <a:endCxn id="38" idx="2"/>
          </p:cNvCxnSpPr>
          <p:nvPr/>
        </p:nvCxnSpPr>
        <p:spPr>
          <a:xfrm>
            <a:off x="6868807" y="5699806"/>
            <a:ext cx="6458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88D646D5-7AF7-B2D7-13CF-863E6603EA77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8641087" y="5699806"/>
            <a:ext cx="6109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1EE005AF-4E77-7805-C921-F9268F9758A8}"/>
              </a:ext>
            </a:extLst>
          </p:cNvPr>
          <p:cNvCxnSpPr/>
          <p:nvPr/>
        </p:nvCxnSpPr>
        <p:spPr>
          <a:xfrm>
            <a:off x="3494321" y="5699806"/>
            <a:ext cx="510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F83B275-97D7-FDC0-5E69-2A358DB3C402}"/>
              </a:ext>
            </a:extLst>
          </p:cNvPr>
          <p:cNvSpPr/>
          <p:nvPr/>
        </p:nvSpPr>
        <p:spPr>
          <a:xfrm>
            <a:off x="949796" y="3651935"/>
            <a:ext cx="9450767" cy="11006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Transformer Encoder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D082A3F-FF8B-7275-A2E4-A0DD3295E20C}"/>
              </a:ext>
            </a:extLst>
          </p:cNvPr>
          <p:cNvGrpSpPr/>
          <p:nvPr/>
        </p:nvGrpSpPr>
        <p:grpSpPr>
          <a:xfrm>
            <a:off x="1457141" y="3368128"/>
            <a:ext cx="8476085" cy="1749054"/>
            <a:chOff x="1457141" y="1767226"/>
            <a:chExt cx="8476085" cy="3173296"/>
          </a:xfrm>
        </p:grpSpPr>
        <p:sp>
          <p:nvSpPr>
            <p:cNvPr id="24" name="화살표: 아래쪽 23">
              <a:extLst>
                <a:ext uri="{FF2B5EF4-FFF2-40B4-BE49-F238E27FC236}">
                  <a16:creationId xmlns:a16="http://schemas.microsoft.com/office/drawing/2014/main" id="{C083395E-5A96-E739-84CD-C4B839F678BD}"/>
                </a:ext>
              </a:extLst>
            </p:cNvPr>
            <p:cNvSpPr/>
            <p:nvPr/>
          </p:nvSpPr>
          <p:spPr>
            <a:xfrm rot="10800000">
              <a:off x="1457141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화살표: 아래쪽 24">
              <a:extLst>
                <a:ext uri="{FF2B5EF4-FFF2-40B4-BE49-F238E27FC236}">
                  <a16:creationId xmlns:a16="http://schemas.microsoft.com/office/drawing/2014/main" id="{7607B5AD-15F8-51D6-070D-05E90728C749}"/>
                </a:ext>
              </a:extLst>
            </p:cNvPr>
            <p:cNvSpPr/>
            <p:nvPr/>
          </p:nvSpPr>
          <p:spPr>
            <a:xfrm rot="10800000">
              <a:off x="2907704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화살표: 아래쪽 25">
              <a:extLst>
                <a:ext uri="{FF2B5EF4-FFF2-40B4-BE49-F238E27FC236}">
                  <a16:creationId xmlns:a16="http://schemas.microsoft.com/office/drawing/2014/main" id="{21AE60F0-A139-F7C3-2FAF-BAE70AEA11F2}"/>
                </a:ext>
              </a:extLst>
            </p:cNvPr>
            <p:cNvSpPr/>
            <p:nvPr/>
          </p:nvSpPr>
          <p:spPr>
            <a:xfrm rot="10800000">
              <a:off x="4355689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화살표: 아래쪽 26">
              <a:extLst>
                <a:ext uri="{FF2B5EF4-FFF2-40B4-BE49-F238E27FC236}">
                  <a16:creationId xmlns:a16="http://schemas.microsoft.com/office/drawing/2014/main" id="{A0835202-EFFB-1202-6888-325A4997AB43}"/>
                </a:ext>
              </a:extLst>
            </p:cNvPr>
            <p:cNvSpPr/>
            <p:nvPr/>
          </p:nvSpPr>
          <p:spPr>
            <a:xfrm rot="10800000">
              <a:off x="6187617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화살표: 아래쪽 27">
              <a:extLst>
                <a:ext uri="{FF2B5EF4-FFF2-40B4-BE49-F238E27FC236}">
                  <a16:creationId xmlns:a16="http://schemas.microsoft.com/office/drawing/2014/main" id="{C0E4DFFE-426E-5854-745F-E65DF506AD12}"/>
                </a:ext>
              </a:extLst>
            </p:cNvPr>
            <p:cNvSpPr/>
            <p:nvPr/>
          </p:nvSpPr>
          <p:spPr>
            <a:xfrm rot="10800000">
              <a:off x="7959897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화살표: 아래쪽 28">
              <a:extLst>
                <a:ext uri="{FF2B5EF4-FFF2-40B4-BE49-F238E27FC236}">
                  <a16:creationId xmlns:a16="http://schemas.microsoft.com/office/drawing/2014/main" id="{FDBDFF51-8518-D1AB-99AC-504D412E74F0}"/>
                </a:ext>
              </a:extLst>
            </p:cNvPr>
            <p:cNvSpPr/>
            <p:nvPr/>
          </p:nvSpPr>
          <p:spPr>
            <a:xfrm rot="10800000">
              <a:off x="9697252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화살표: 아래쪽 34">
              <a:extLst>
                <a:ext uri="{FF2B5EF4-FFF2-40B4-BE49-F238E27FC236}">
                  <a16:creationId xmlns:a16="http://schemas.microsoft.com/office/drawing/2014/main" id="{A3C5A0B2-AAD3-7CFA-1926-828010BB3386}"/>
                </a:ext>
              </a:extLst>
            </p:cNvPr>
            <p:cNvSpPr/>
            <p:nvPr/>
          </p:nvSpPr>
          <p:spPr>
            <a:xfrm rot="10800000">
              <a:off x="9697252" y="1767226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화살표: 아래쪽 29">
            <a:extLst>
              <a:ext uri="{FF2B5EF4-FFF2-40B4-BE49-F238E27FC236}">
                <a16:creationId xmlns:a16="http://schemas.microsoft.com/office/drawing/2014/main" id="{C76FA6A7-A8E3-98C6-8A4B-4F66B13657CF}"/>
              </a:ext>
            </a:extLst>
          </p:cNvPr>
          <p:cNvSpPr/>
          <p:nvPr/>
        </p:nvSpPr>
        <p:spPr>
          <a:xfrm rot="10800000">
            <a:off x="6187617" y="3372578"/>
            <a:ext cx="235974" cy="253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65570A6F-A073-01EF-B165-457C10766CA0}"/>
              </a:ext>
            </a:extLst>
          </p:cNvPr>
          <p:cNvSpPr/>
          <p:nvPr/>
        </p:nvSpPr>
        <p:spPr>
          <a:xfrm>
            <a:off x="5742401" y="2201003"/>
            <a:ext cx="1126406" cy="1126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rgbClr val="FF0000"/>
                </a:solidFill>
              </a:rPr>
              <a:t>Accident</a:t>
            </a:r>
            <a:br>
              <a:rPr lang="en-US" altLang="ko-KR" sz="1100" b="1" dirty="0">
                <a:solidFill>
                  <a:srgbClr val="FF0000"/>
                </a:solidFill>
              </a:rPr>
            </a:br>
            <a:r>
              <a:rPr lang="en-US" altLang="ko-KR" sz="1100" b="1" dirty="0">
                <a:solidFill>
                  <a:srgbClr val="FF0000"/>
                </a:solidFill>
              </a:rPr>
              <a:t>causes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36" name="화살표: 아래쪽 35">
            <a:extLst>
              <a:ext uri="{FF2B5EF4-FFF2-40B4-BE49-F238E27FC236}">
                <a16:creationId xmlns:a16="http://schemas.microsoft.com/office/drawing/2014/main" id="{F4B2F049-8490-8668-19BA-E857987612F7}"/>
              </a:ext>
            </a:extLst>
          </p:cNvPr>
          <p:cNvSpPr/>
          <p:nvPr/>
        </p:nvSpPr>
        <p:spPr>
          <a:xfrm rot="10800000">
            <a:off x="7942434" y="3372578"/>
            <a:ext cx="235974" cy="253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93D2F40A-035E-F544-3B27-84B81C2A5F7C}"/>
              </a:ext>
            </a:extLst>
          </p:cNvPr>
          <p:cNvSpPr/>
          <p:nvPr/>
        </p:nvSpPr>
        <p:spPr>
          <a:xfrm>
            <a:off x="7514681" y="5136603"/>
            <a:ext cx="1126406" cy="1126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rgbClr val="FF0000"/>
                </a:solidFill>
              </a:rPr>
              <a:t>Mask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BE386FB7-8392-CC4F-377E-1182D5D2CFBA}"/>
              </a:ext>
            </a:extLst>
          </p:cNvPr>
          <p:cNvSpPr/>
          <p:nvPr/>
        </p:nvSpPr>
        <p:spPr>
          <a:xfrm>
            <a:off x="9252036" y="5136603"/>
            <a:ext cx="1126406" cy="1126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rgbClr val="FF0000"/>
                </a:solidFill>
              </a:rPr>
              <a:t>Mask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E06BAB7D-2EA7-87F3-A85E-AA00FBA0745F}"/>
              </a:ext>
            </a:extLst>
          </p:cNvPr>
          <p:cNvSpPr/>
          <p:nvPr/>
        </p:nvSpPr>
        <p:spPr>
          <a:xfrm>
            <a:off x="5742401" y="1785806"/>
            <a:ext cx="4543065" cy="15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FC</a:t>
            </a:r>
            <a:endParaRPr lang="ko-KR" altLang="en-US" sz="1200" dirty="0"/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EBF90E53-4CD5-AE13-DA98-6091921FC84D}"/>
              </a:ext>
            </a:extLst>
          </p:cNvPr>
          <p:cNvGrpSpPr/>
          <p:nvPr/>
        </p:nvGrpSpPr>
        <p:grpSpPr>
          <a:xfrm>
            <a:off x="6187617" y="1599960"/>
            <a:ext cx="3758221" cy="549995"/>
            <a:chOff x="6187617" y="1336314"/>
            <a:chExt cx="3758221" cy="914777"/>
          </a:xfrm>
        </p:grpSpPr>
        <p:sp>
          <p:nvSpPr>
            <p:cNvPr id="46" name="화살표: 아래쪽 45">
              <a:extLst>
                <a:ext uri="{FF2B5EF4-FFF2-40B4-BE49-F238E27FC236}">
                  <a16:creationId xmlns:a16="http://schemas.microsoft.com/office/drawing/2014/main" id="{D8AF69AE-F709-018E-740C-AE6D3C8F4888}"/>
                </a:ext>
              </a:extLst>
            </p:cNvPr>
            <p:cNvSpPr/>
            <p:nvPr/>
          </p:nvSpPr>
          <p:spPr>
            <a:xfrm rot="10800000">
              <a:off x="6187617" y="1997466"/>
              <a:ext cx="235974" cy="2536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화살표: 아래쪽 46">
              <a:extLst>
                <a:ext uri="{FF2B5EF4-FFF2-40B4-BE49-F238E27FC236}">
                  <a16:creationId xmlns:a16="http://schemas.microsoft.com/office/drawing/2014/main" id="{E8B82CDF-8520-5C2D-9B66-16B3F6DA759C}"/>
                </a:ext>
              </a:extLst>
            </p:cNvPr>
            <p:cNvSpPr/>
            <p:nvPr/>
          </p:nvSpPr>
          <p:spPr>
            <a:xfrm rot="10800000">
              <a:off x="7942434" y="1997466"/>
              <a:ext cx="235974" cy="2536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화살표: 아래쪽 47">
              <a:extLst>
                <a:ext uri="{FF2B5EF4-FFF2-40B4-BE49-F238E27FC236}">
                  <a16:creationId xmlns:a16="http://schemas.microsoft.com/office/drawing/2014/main" id="{A42F76DB-8817-5A97-C955-C1E95E196DA3}"/>
                </a:ext>
              </a:extLst>
            </p:cNvPr>
            <p:cNvSpPr/>
            <p:nvPr/>
          </p:nvSpPr>
          <p:spPr>
            <a:xfrm rot="10800000">
              <a:off x="9709864" y="1997466"/>
              <a:ext cx="235974" cy="2536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화살표: 아래쪽 49">
              <a:extLst>
                <a:ext uri="{FF2B5EF4-FFF2-40B4-BE49-F238E27FC236}">
                  <a16:creationId xmlns:a16="http://schemas.microsoft.com/office/drawing/2014/main" id="{A7165400-5122-5B5B-FC8D-ADC9AFB14250}"/>
                </a:ext>
              </a:extLst>
            </p:cNvPr>
            <p:cNvSpPr/>
            <p:nvPr/>
          </p:nvSpPr>
          <p:spPr>
            <a:xfrm rot="10800000">
              <a:off x="7942434" y="1336314"/>
              <a:ext cx="235974" cy="2536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AE13BF5-D532-0FEB-783F-628C1CEED2EB}"/>
              </a:ext>
            </a:extLst>
          </p:cNvPr>
          <p:cNvSpPr txBox="1"/>
          <p:nvPr/>
        </p:nvSpPr>
        <p:spPr>
          <a:xfrm>
            <a:off x="7270782" y="1312618"/>
            <a:ext cx="1579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Frequency of Deaths</a:t>
            </a:r>
            <a:endParaRPr lang="ko-KR" altLang="en-US" sz="1100" b="1" dirty="0"/>
          </a:p>
        </p:txBody>
      </p:sp>
      <p:sp>
        <p:nvSpPr>
          <p:cNvPr id="3" name="내용 개체 틀 7">
            <a:extLst>
              <a:ext uri="{FF2B5EF4-FFF2-40B4-BE49-F238E27FC236}">
                <a16:creationId xmlns:a16="http://schemas.microsoft.com/office/drawing/2014/main" id="{CA8F8EF5-BF3D-C178-15EB-159415CD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17" y="1643169"/>
            <a:ext cx="11704512" cy="4533793"/>
          </a:xfrm>
        </p:spPr>
        <p:txBody>
          <a:bodyPr/>
          <a:lstStyle/>
          <a:p>
            <a:r>
              <a:rPr lang="en-US" altLang="ko-KR" dirty="0"/>
              <a:t>Transformer</a:t>
            </a:r>
            <a:r>
              <a:rPr lang="ko-KR" altLang="en-US" dirty="0"/>
              <a:t>의 </a:t>
            </a:r>
            <a:r>
              <a:rPr lang="en-US" altLang="ko-KR" dirty="0"/>
              <a:t>Encoder </a:t>
            </a:r>
            <a:r>
              <a:rPr lang="ko-KR" altLang="en-US" dirty="0"/>
              <a:t>기반 모델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sz="1200" b="1" dirty="0"/>
              <a:t>Token </a:t>
            </a:r>
            <a:r>
              <a:rPr lang="en-US" altLang="ko-KR" sz="1200" b="1" dirty="0" err="1"/>
              <a:t>Hit@K</a:t>
            </a:r>
            <a:r>
              <a:rPr lang="en-US" altLang="ko-KR" sz="1200" dirty="0"/>
              <a:t>: 0.7844, </a:t>
            </a:r>
            <a:r>
              <a:rPr lang="en-US" altLang="ko-KR" sz="1200" b="1" dirty="0"/>
              <a:t>Death MSE</a:t>
            </a:r>
            <a:r>
              <a:rPr lang="en-US" altLang="ko-KR" sz="1200" dirty="0"/>
              <a:t>: 0.0563, </a:t>
            </a:r>
            <a:r>
              <a:rPr lang="en-US" altLang="ko-KR" sz="1200" b="1" dirty="0"/>
              <a:t>Injury MSE</a:t>
            </a:r>
            <a:r>
              <a:rPr lang="en-US" altLang="ko-KR" sz="1200" dirty="0"/>
              <a:t>: 0.0697</a:t>
            </a:r>
          </a:p>
          <a:p>
            <a:endParaRPr lang="en-US" altLang="ko-KR" sz="1200" b="1" dirty="0"/>
          </a:p>
          <a:p>
            <a:r>
              <a:rPr lang="en-US" altLang="ko-KR" sz="1200" b="1" dirty="0"/>
              <a:t>Token </a:t>
            </a:r>
            <a:r>
              <a:rPr lang="en-US" altLang="ko-KR" sz="1200" b="1" dirty="0" err="1"/>
              <a:t>Hit@K</a:t>
            </a:r>
            <a:r>
              <a:rPr lang="en-US" altLang="ko-KR" sz="1200" dirty="0"/>
              <a:t>: 0.6537, </a:t>
            </a:r>
            <a:r>
              <a:rPr lang="en-US" altLang="ko-KR" sz="1200" b="1" dirty="0"/>
              <a:t>Death MSE</a:t>
            </a:r>
            <a:r>
              <a:rPr lang="en-US" altLang="ko-KR" sz="1200" dirty="0"/>
              <a:t>: 0.0761, </a:t>
            </a:r>
            <a:r>
              <a:rPr lang="en-US" altLang="ko-KR" sz="1200" b="1" dirty="0"/>
              <a:t>Injury MSE</a:t>
            </a:r>
            <a:r>
              <a:rPr lang="en-US" altLang="ko-KR" sz="1200" dirty="0"/>
              <a:t>: 0.0788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558F23-8B9F-80EF-076B-669D2ADF726A}"/>
              </a:ext>
            </a:extLst>
          </p:cNvPr>
          <p:cNvSpPr/>
          <p:nvPr/>
        </p:nvSpPr>
        <p:spPr>
          <a:xfrm>
            <a:off x="625965" y="2258384"/>
            <a:ext cx="4412440" cy="374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3BDCE-3237-CF6F-B7E8-9E68F8CE4B05}"/>
              </a:ext>
            </a:extLst>
          </p:cNvPr>
          <p:cNvSpPr txBox="1"/>
          <p:nvPr/>
        </p:nvSpPr>
        <p:spPr>
          <a:xfrm>
            <a:off x="98915" y="2322462"/>
            <a:ext cx="49244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Train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22FE040-EF0E-9571-DA25-C6C64CE91C26}"/>
              </a:ext>
            </a:extLst>
          </p:cNvPr>
          <p:cNvSpPr/>
          <p:nvPr/>
        </p:nvSpPr>
        <p:spPr>
          <a:xfrm>
            <a:off x="625965" y="2833999"/>
            <a:ext cx="4412440" cy="374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4CD301-3D46-D973-6066-9EA36E975464}"/>
              </a:ext>
            </a:extLst>
          </p:cNvPr>
          <p:cNvSpPr txBox="1"/>
          <p:nvPr/>
        </p:nvSpPr>
        <p:spPr>
          <a:xfrm>
            <a:off x="98915" y="2898077"/>
            <a:ext cx="43954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Test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8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타원 42">
            <a:extLst>
              <a:ext uri="{FF2B5EF4-FFF2-40B4-BE49-F238E27FC236}">
                <a16:creationId xmlns:a16="http://schemas.microsoft.com/office/drawing/2014/main" id="{4B4ADAD4-29A7-05B3-8F10-113C46CF744F}"/>
              </a:ext>
            </a:extLst>
          </p:cNvPr>
          <p:cNvSpPr/>
          <p:nvPr/>
        </p:nvSpPr>
        <p:spPr>
          <a:xfrm>
            <a:off x="7497218" y="2201003"/>
            <a:ext cx="1126406" cy="1126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Materials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833298E3-ED83-8D53-F346-E8700BEF3A4F}"/>
              </a:ext>
            </a:extLst>
          </p:cNvPr>
          <p:cNvSpPr/>
          <p:nvPr/>
        </p:nvSpPr>
        <p:spPr>
          <a:xfrm>
            <a:off x="9252035" y="2201003"/>
            <a:ext cx="1126406" cy="1126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rgbClr val="FF0000"/>
                </a:solidFill>
              </a:rPr>
              <a:t>Construction</a:t>
            </a:r>
            <a:br>
              <a:rPr lang="en-US" altLang="ko-KR" sz="700" b="1" dirty="0">
                <a:solidFill>
                  <a:srgbClr val="FF0000"/>
                </a:solidFill>
              </a:rPr>
            </a:br>
            <a:r>
              <a:rPr lang="en-US" altLang="ko-KR" sz="700" b="1" dirty="0">
                <a:solidFill>
                  <a:srgbClr val="FF0000"/>
                </a:solidFill>
              </a:rPr>
              <a:t>materials</a:t>
            </a:r>
            <a:endParaRPr lang="ko-KR" altLang="en-US" sz="700" b="1" dirty="0">
              <a:solidFill>
                <a:srgbClr val="FF0000"/>
              </a:solidFill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Experimental model - 2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368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 of construction events causes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74BE2C9-4795-DDE2-3575-74E9343FFAA1}"/>
              </a:ext>
            </a:extLst>
          </p:cNvPr>
          <p:cNvSpPr/>
          <p:nvPr/>
        </p:nvSpPr>
        <p:spPr>
          <a:xfrm>
            <a:off x="4005046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chemeClr val="tx1"/>
                </a:solidFill>
              </a:rPr>
              <a:t>Picking up work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C463C396-5CE7-4370-EA72-837124691757}"/>
              </a:ext>
            </a:extLst>
          </p:cNvPr>
          <p:cNvSpPr/>
          <p:nvPr/>
        </p:nvSpPr>
        <p:spPr>
          <a:xfrm>
            <a:off x="1109076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chemeClr val="tx1"/>
                </a:solidFill>
              </a:rPr>
              <a:t>Construct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E8B156D5-7A5C-EFE4-008A-E4632CDD74B1}"/>
              </a:ext>
            </a:extLst>
          </p:cNvPr>
          <p:cNvSpPr/>
          <p:nvPr/>
        </p:nvSpPr>
        <p:spPr>
          <a:xfrm>
            <a:off x="2557061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chemeClr val="tx1"/>
                </a:solidFill>
              </a:rPr>
              <a:t>Rebar</a:t>
            </a:r>
            <a:br>
              <a:rPr lang="en-US" altLang="ko-KR" sz="700" b="1" dirty="0">
                <a:solidFill>
                  <a:schemeClr val="tx1"/>
                </a:solidFill>
              </a:rPr>
            </a:br>
            <a:r>
              <a:rPr lang="en-US" altLang="ko-KR" sz="700" b="1" dirty="0">
                <a:solidFill>
                  <a:schemeClr val="tx1"/>
                </a:solidFill>
              </a:rPr>
              <a:t>Concrete</a:t>
            </a:r>
            <a:br>
              <a:rPr lang="en-US" altLang="ko-KR" sz="700" b="1" dirty="0">
                <a:solidFill>
                  <a:schemeClr val="tx1"/>
                </a:solidFill>
              </a:rPr>
            </a:br>
            <a:r>
              <a:rPr lang="en-US" altLang="ko-KR" sz="700" b="1" dirty="0">
                <a:solidFill>
                  <a:schemeClr val="tx1"/>
                </a:solidFill>
              </a:rPr>
              <a:t>Construction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B8163BAE-1496-9406-E706-6988BC74161F}"/>
              </a:ext>
            </a:extLst>
          </p:cNvPr>
          <p:cNvCxnSpPr/>
          <p:nvPr/>
        </p:nvCxnSpPr>
        <p:spPr>
          <a:xfrm>
            <a:off x="2046336" y="5699806"/>
            <a:ext cx="510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1EE005AF-4E77-7805-C921-F9268F9758A8}"/>
              </a:ext>
            </a:extLst>
          </p:cNvPr>
          <p:cNvCxnSpPr/>
          <p:nvPr/>
        </p:nvCxnSpPr>
        <p:spPr>
          <a:xfrm>
            <a:off x="3494321" y="5699806"/>
            <a:ext cx="510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F83B275-97D7-FDC0-5E69-2A358DB3C402}"/>
              </a:ext>
            </a:extLst>
          </p:cNvPr>
          <p:cNvSpPr/>
          <p:nvPr/>
        </p:nvSpPr>
        <p:spPr>
          <a:xfrm>
            <a:off x="949796" y="3651935"/>
            <a:ext cx="3992510" cy="11006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Encoder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D082A3F-FF8B-7275-A2E4-A0DD3295E20C}"/>
              </a:ext>
            </a:extLst>
          </p:cNvPr>
          <p:cNvGrpSpPr/>
          <p:nvPr/>
        </p:nvGrpSpPr>
        <p:grpSpPr>
          <a:xfrm>
            <a:off x="1457141" y="3368128"/>
            <a:ext cx="8476085" cy="1749054"/>
            <a:chOff x="1457141" y="1767226"/>
            <a:chExt cx="8476085" cy="3173296"/>
          </a:xfrm>
        </p:grpSpPr>
        <p:sp>
          <p:nvSpPr>
            <p:cNvPr id="24" name="화살표: 아래쪽 23">
              <a:extLst>
                <a:ext uri="{FF2B5EF4-FFF2-40B4-BE49-F238E27FC236}">
                  <a16:creationId xmlns:a16="http://schemas.microsoft.com/office/drawing/2014/main" id="{C083395E-5A96-E739-84CD-C4B839F678BD}"/>
                </a:ext>
              </a:extLst>
            </p:cNvPr>
            <p:cNvSpPr/>
            <p:nvPr/>
          </p:nvSpPr>
          <p:spPr>
            <a:xfrm rot="10800000">
              <a:off x="1457141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화살표: 아래쪽 24">
              <a:extLst>
                <a:ext uri="{FF2B5EF4-FFF2-40B4-BE49-F238E27FC236}">
                  <a16:creationId xmlns:a16="http://schemas.microsoft.com/office/drawing/2014/main" id="{7607B5AD-15F8-51D6-070D-05E90728C749}"/>
                </a:ext>
              </a:extLst>
            </p:cNvPr>
            <p:cNvSpPr/>
            <p:nvPr/>
          </p:nvSpPr>
          <p:spPr>
            <a:xfrm rot="10800000">
              <a:off x="2907704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화살표: 아래쪽 25">
              <a:extLst>
                <a:ext uri="{FF2B5EF4-FFF2-40B4-BE49-F238E27FC236}">
                  <a16:creationId xmlns:a16="http://schemas.microsoft.com/office/drawing/2014/main" id="{21AE60F0-A139-F7C3-2FAF-BAE70AEA11F2}"/>
                </a:ext>
              </a:extLst>
            </p:cNvPr>
            <p:cNvSpPr/>
            <p:nvPr/>
          </p:nvSpPr>
          <p:spPr>
            <a:xfrm rot="10800000">
              <a:off x="4355689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화살표: 아래쪽 28">
              <a:extLst>
                <a:ext uri="{FF2B5EF4-FFF2-40B4-BE49-F238E27FC236}">
                  <a16:creationId xmlns:a16="http://schemas.microsoft.com/office/drawing/2014/main" id="{FDBDFF51-8518-D1AB-99AC-504D412E74F0}"/>
                </a:ext>
              </a:extLst>
            </p:cNvPr>
            <p:cNvSpPr/>
            <p:nvPr/>
          </p:nvSpPr>
          <p:spPr>
            <a:xfrm rot="16200000">
              <a:off x="5268583" y="3144392"/>
              <a:ext cx="428126" cy="2536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화살표: 아래쪽 34">
              <a:extLst>
                <a:ext uri="{FF2B5EF4-FFF2-40B4-BE49-F238E27FC236}">
                  <a16:creationId xmlns:a16="http://schemas.microsoft.com/office/drawing/2014/main" id="{A3C5A0B2-AAD3-7CFA-1926-828010BB3386}"/>
                </a:ext>
              </a:extLst>
            </p:cNvPr>
            <p:cNvSpPr/>
            <p:nvPr/>
          </p:nvSpPr>
          <p:spPr>
            <a:xfrm rot="10800000">
              <a:off x="9697252" y="1767226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화살표: 아래쪽 29">
            <a:extLst>
              <a:ext uri="{FF2B5EF4-FFF2-40B4-BE49-F238E27FC236}">
                <a16:creationId xmlns:a16="http://schemas.microsoft.com/office/drawing/2014/main" id="{C76FA6A7-A8E3-98C6-8A4B-4F66B13657CF}"/>
              </a:ext>
            </a:extLst>
          </p:cNvPr>
          <p:cNvSpPr/>
          <p:nvPr/>
        </p:nvSpPr>
        <p:spPr>
          <a:xfrm rot="10800000">
            <a:off x="6187617" y="3372578"/>
            <a:ext cx="235974" cy="253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65570A6F-A073-01EF-B165-457C10766CA0}"/>
              </a:ext>
            </a:extLst>
          </p:cNvPr>
          <p:cNvSpPr/>
          <p:nvPr/>
        </p:nvSpPr>
        <p:spPr>
          <a:xfrm>
            <a:off x="5742401" y="2201003"/>
            <a:ext cx="1126406" cy="1126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rgbClr val="FF0000"/>
                </a:solidFill>
              </a:rPr>
              <a:t>Accident</a:t>
            </a:r>
            <a:br>
              <a:rPr lang="en-US" altLang="ko-KR" sz="1100" b="1" dirty="0">
                <a:solidFill>
                  <a:srgbClr val="FF0000"/>
                </a:solidFill>
              </a:rPr>
            </a:br>
            <a:r>
              <a:rPr lang="en-US" altLang="ko-KR" sz="1100" b="1" dirty="0">
                <a:solidFill>
                  <a:srgbClr val="FF0000"/>
                </a:solidFill>
              </a:rPr>
              <a:t>causes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36" name="화살표: 아래쪽 35">
            <a:extLst>
              <a:ext uri="{FF2B5EF4-FFF2-40B4-BE49-F238E27FC236}">
                <a16:creationId xmlns:a16="http://schemas.microsoft.com/office/drawing/2014/main" id="{F4B2F049-8490-8668-19BA-E857987612F7}"/>
              </a:ext>
            </a:extLst>
          </p:cNvPr>
          <p:cNvSpPr/>
          <p:nvPr/>
        </p:nvSpPr>
        <p:spPr>
          <a:xfrm rot="10800000">
            <a:off x="7942434" y="3372578"/>
            <a:ext cx="235974" cy="253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E06BAB7D-2EA7-87F3-A85E-AA00FBA0745F}"/>
              </a:ext>
            </a:extLst>
          </p:cNvPr>
          <p:cNvSpPr/>
          <p:nvPr/>
        </p:nvSpPr>
        <p:spPr>
          <a:xfrm>
            <a:off x="5742401" y="1785806"/>
            <a:ext cx="4543065" cy="15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FC</a:t>
            </a:r>
            <a:endParaRPr lang="ko-KR" altLang="en-US" sz="1200" dirty="0"/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EBF90E53-4CD5-AE13-DA98-6091921FC84D}"/>
              </a:ext>
            </a:extLst>
          </p:cNvPr>
          <p:cNvGrpSpPr/>
          <p:nvPr/>
        </p:nvGrpSpPr>
        <p:grpSpPr>
          <a:xfrm>
            <a:off x="6187617" y="1599960"/>
            <a:ext cx="3758221" cy="549995"/>
            <a:chOff x="6187617" y="1336314"/>
            <a:chExt cx="3758221" cy="914777"/>
          </a:xfrm>
        </p:grpSpPr>
        <p:sp>
          <p:nvSpPr>
            <p:cNvPr id="46" name="화살표: 아래쪽 45">
              <a:extLst>
                <a:ext uri="{FF2B5EF4-FFF2-40B4-BE49-F238E27FC236}">
                  <a16:creationId xmlns:a16="http://schemas.microsoft.com/office/drawing/2014/main" id="{D8AF69AE-F709-018E-740C-AE6D3C8F4888}"/>
                </a:ext>
              </a:extLst>
            </p:cNvPr>
            <p:cNvSpPr/>
            <p:nvPr/>
          </p:nvSpPr>
          <p:spPr>
            <a:xfrm rot="10800000">
              <a:off x="6187617" y="1997466"/>
              <a:ext cx="235974" cy="2536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화살표: 아래쪽 46">
              <a:extLst>
                <a:ext uri="{FF2B5EF4-FFF2-40B4-BE49-F238E27FC236}">
                  <a16:creationId xmlns:a16="http://schemas.microsoft.com/office/drawing/2014/main" id="{E8B82CDF-8520-5C2D-9B66-16B3F6DA759C}"/>
                </a:ext>
              </a:extLst>
            </p:cNvPr>
            <p:cNvSpPr/>
            <p:nvPr/>
          </p:nvSpPr>
          <p:spPr>
            <a:xfrm rot="10800000">
              <a:off x="7942434" y="1997466"/>
              <a:ext cx="235974" cy="2536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화살표: 아래쪽 47">
              <a:extLst>
                <a:ext uri="{FF2B5EF4-FFF2-40B4-BE49-F238E27FC236}">
                  <a16:creationId xmlns:a16="http://schemas.microsoft.com/office/drawing/2014/main" id="{A42F76DB-8817-5A97-C955-C1E95E196DA3}"/>
                </a:ext>
              </a:extLst>
            </p:cNvPr>
            <p:cNvSpPr/>
            <p:nvPr/>
          </p:nvSpPr>
          <p:spPr>
            <a:xfrm rot="10800000">
              <a:off x="9709864" y="1997466"/>
              <a:ext cx="235974" cy="2536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화살표: 아래쪽 49">
              <a:extLst>
                <a:ext uri="{FF2B5EF4-FFF2-40B4-BE49-F238E27FC236}">
                  <a16:creationId xmlns:a16="http://schemas.microsoft.com/office/drawing/2014/main" id="{A7165400-5122-5B5B-FC8D-ADC9AFB14250}"/>
                </a:ext>
              </a:extLst>
            </p:cNvPr>
            <p:cNvSpPr/>
            <p:nvPr/>
          </p:nvSpPr>
          <p:spPr>
            <a:xfrm rot="10800000">
              <a:off x="7942434" y="1336314"/>
              <a:ext cx="235974" cy="2536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AE13BF5-D532-0FEB-783F-628C1CEED2EB}"/>
              </a:ext>
            </a:extLst>
          </p:cNvPr>
          <p:cNvSpPr txBox="1"/>
          <p:nvPr/>
        </p:nvSpPr>
        <p:spPr>
          <a:xfrm>
            <a:off x="7270782" y="1312618"/>
            <a:ext cx="1579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Frequency of Deaths</a:t>
            </a:r>
            <a:endParaRPr lang="ko-KR" altLang="en-US" sz="1100" b="1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DFE6E4C-9CAD-AB9C-0400-197DDA425DE6}"/>
              </a:ext>
            </a:extLst>
          </p:cNvPr>
          <p:cNvSpPr/>
          <p:nvPr/>
        </p:nvSpPr>
        <p:spPr>
          <a:xfrm>
            <a:off x="6017678" y="3651935"/>
            <a:ext cx="3992510" cy="11006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Decoder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내용 개체 틀 7">
            <a:extLst>
              <a:ext uri="{FF2B5EF4-FFF2-40B4-BE49-F238E27FC236}">
                <a16:creationId xmlns:a16="http://schemas.microsoft.com/office/drawing/2014/main" id="{45C76E1A-6B0A-948D-9E8C-AADBA73C3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17" y="1643169"/>
            <a:ext cx="11704512" cy="4533793"/>
          </a:xfrm>
        </p:spPr>
        <p:txBody>
          <a:bodyPr/>
          <a:lstStyle/>
          <a:p>
            <a:r>
              <a:rPr lang="en-US" altLang="ko-KR" dirty="0"/>
              <a:t>Transformer </a:t>
            </a:r>
            <a:r>
              <a:rPr lang="ko-KR" altLang="en-US" dirty="0"/>
              <a:t>기반 모델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sz="1200" b="1" dirty="0"/>
              <a:t>Token </a:t>
            </a:r>
            <a:r>
              <a:rPr lang="en-US" altLang="ko-KR" sz="1200" b="1" dirty="0" err="1"/>
              <a:t>Hit@K</a:t>
            </a:r>
            <a:r>
              <a:rPr lang="en-US" altLang="ko-KR" sz="1200" dirty="0"/>
              <a:t>: 0.9719, </a:t>
            </a:r>
            <a:r>
              <a:rPr lang="en-US" altLang="ko-KR" sz="1200" b="1" dirty="0"/>
              <a:t>Death MSE</a:t>
            </a:r>
            <a:r>
              <a:rPr lang="en-US" altLang="ko-KR" sz="1200" dirty="0"/>
              <a:t>: 0.0563, </a:t>
            </a:r>
            <a:r>
              <a:rPr lang="en-US" altLang="ko-KR" sz="1200" b="1" dirty="0"/>
              <a:t>Injury MSE</a:t>
            </a:r>
            <a:r>
              <a:rPr lang="en-US" altLang="ko-KR" sz="1200" dirty="0"/>
              <a:t>: 0.0659</a:t>
            </a:r>
          </a:p>
          <a:p>
            <a:endParaRPr lang="en-US" altLang="ko-KR" sz="1200" b="1" dirty="0"/>
          </a:p>
          <a:p>
            <a:r>
              <a:rPr lang="en-US" altLang="ko-KR" sz="1200" b="1" dirty="0"/>
              <a:t>Token </a:t>
            </a:r>
            <a:r>
              <a:rPr lang="en-US" altLang="ko-KR" sz="1200" b="1" dirty="0" err="1"/>
              <a:t>Hit@K</a:t>
            </a:r>
            <a:r>
              <a:rPr lang="en-US" altLang="ko-KR" sz="1200" dirty="0"/>
              <a:t>: 0.8139, </a:t>
            </a:r>
            <a:r>
              <a:rPr lang="en-US" altLang="ko-KR" sz="1200" b="1" dirty="0"/>
              <a:t>Death MSE</a:t>
            </a:r>
            <a:r>
              <a:rPr lang="en-US" altLang="ko-KR" sz="1200" dirty="0"/>
              <a:t>: 0.0764, </a:t>
            </a:r>
            <a:r>
              <a:rPr lang="en-US" altLang="ko-KR" sz="1200" b="1" dirty="0"/>
              <a:t>Injury MSE</a:t>
            </a:r>
            <a:r>
              <a:rPr lang="en-US" altLang="ko-KR" sz="1200" dirty="0"/>
              <a:t>: 0.0744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C50E5CD-D14B-CE91-B170-0EA45A37A638}"/>
              </a:ext>
            </a:extLst>
          </p:cNvPr>
          <p:cNvSpPr/>
          <p:nvPr/>
        </p:nvSpPr>
        <p:spPr>
          <a:xfrm>
            <a:off x="625965" y="2258384"/>
            <a:ext cx="4412440" cy="374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C7CBC1-67CC-C6BB-3C9B-32EB65D9D38D}"/>
              </a:ext>
            </a:extLst>
          </p:cNvPr>
          <p:cNvSpPr txBox="1"/>
          <p:nvPr/>
        </p:nvSpPr>
        <p:spPr>
          <a:xfrm>
            <a:off x="98915" y="2322462"/>
            <a:ext cx="49244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Train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9D7C346-76BB-A08F-B5A4-A1F98CAADD0F}"/>
              </a:ext>
            </a:extLst>
          </p:cNvPr>
          <p:cNvSpPr/>
          <p:nvPr/>
        </p:nvSpPr>
        <p:spPr>
          <a:xfrm>
            <a:off x="625965" y="2833999"/>
            <a:ext cx="4412440" cy="374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F0F54F-0427-4F5F-622B-75A4FF85B0FF}"/>
              </a:ext>
            </a:extLst>
          </p:cNvPr>
          <p:cNvSpPr txBox="1"/>
          <p:nvPr/>
        </p:nvSpPr>
        <p:spPr>
          <a:xfrm>
            <a:off x="98915" y="2898077"/>
            <a:ext cx="43954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Test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22C509F1-01C2-813A-3DC9-EE2FCF4DB8DB}"/>
              </a:ext>
            </a:extLst>
          </p:cNvPr>
          <p:cNvSpPr/>
          <p:nvPr/>
        </p:nvSpPr>
        <p:spPr>
          <a:xfrm>
            <a:off x="9083587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chemeClr val="tx1"/>
                </a:solidFill>
              </a:rPr>
              <a:t>Picking up work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27FDFD31-53E2-7B97-D489-154DA40F6B0C}"/>
              </a:ext>
            </a:extLst>
          </p:cNvPr>
          <p:cNvSpPr/>
          <p:nvPr/>
        </p:nvSpPr>
        <p:spPr>
          <a:xfrm>
            <a:off x="6187617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chemeClr val="tx1"/>
                </a:solidFill>
              </a:rPr>
              <a:t>Construct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01BA3F2B-164B-A278-70BB-591C936E44D9}"/>
              </a:ext>
            </a:extLst>
          </p:cNvPr>
          <p:cNvSpPr/>
          <p:nvPr/>
        </p:nvSpPr>
        <p:spPr>
          <a:xfrm>
            <a:off x="7635602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chemeClr val="tx1"/>
                </a:solidFill>
              </a:rPr>
              <a:t>Rebar</a:t>
            </a:r>
            <a:br>
              <a:rPr lang="en-US" altLang="ko-KR" sz="700" b="1" dirty="0">
                <a:solidFill>
                  <a:schemeClr val="tx1"/>
                </a:solidFill>
              </a:rPr>
            </a:br>
            <a:r>
              <a:rPr lang="en-US" altLang="ko-KR" sz="700" b="1" dirty="0">
                <a:solidFill>
                  <a:schemeClr val="tx1"/>
                </a:solidFill>
              </a:rPr>
              <a:t>Concrete</a:t>
            </a:r>
            <a:br>
              <a:rPr lang="en-US" altLang="ko-KR" sz="700" b="1" dirty="0">
                <a:solidFill>
                  <a:schemeClr val="tx1"/>
                </a:solidFill>
              </a:rPr>
            </a:br>
            <a:r>
              <a:rPr lang="en-US" altLang="ko-KR" sz="700" b="1" dirty="0">
                <a:solidFill>
                  <a:schemeClr val="tx1"/>
                </a:solidFill>
              </a:rPr>
              <a:t>Construction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30E83845-91BB-7E06-507A-F4E87ADA01EE}"/>
              </a:ext>
            </a:extLst>
          </p:cNvPr>
          <p:cNvCxnSpPr/>
          <p:nvPr/>
        </p:nvCxnSpPr>
        <p:spPr>
          <a:xfrm>
            <a:off x="7124877" y="5699806"/>
            <a:ext cx="510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56E0933D-EAFB-0BAE-AD0D-D49C8C223C24}"/>
              </a:ext>
            </a:extLst>
          </p:cNvPr>
          <p:cNvCxnSpPr/>
          <p:nvPr/>
        </p:nvCxnSpPr>
        <p:spPr>
          <a:xfrm>
            <a:off x="8572862" y="5699806"/>
            <a:ext cx="510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화살표: 아래쪽 38">
            <a:extLst>
              <a:ext uri="{FF2B5EF4-FFF2-40B4-BE49-F238E27FC236}">
                <a16:creationId xmlns:a16="http://schemas.microsoft.com/office/drawing/2014/main" id="{89AFD0AF-92CC-41AF-3A36-EDBA58D4D316}"/>
              </a:ext>
            </a:extLst>
          </p:cNvPr>
          <p:cNvSpPr/>
          <p:nvPr/>
        </p:nvSpPr>
        <p:spPr>
          <a:xfrm rot="10800000">
            <a:off x="6535682" y="4863557"/>
            <a:ext cx="235974" cy="253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화살표: 아래쪽 39">
            <a:extLst>
              <a:ext uri="{FF2B5EF4-FFF2-40B4-BE49-F238E27FC236}">
                <a16:creationId xmlns:a16="http://schemas.microsoft.com/office/drawing/2014/main" id="{7054BEAB-219F-B115-0880-C4C8FEFF93B3}"/>
              </a:ext>
            </a:extLst>
          </p:cNvPr>
          <p:cNvSpPr/>
          <p:nvPr/>
        </p:nvSpPr>
        <p:spPr>
          <a:xfrm rot="10800000">
            <a:off x="7986245" y="4863557"/>
            <a:ext cx="235974" cy="253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화살표: 아래쪽 40">
            <a:extLst>
              <a:ext uri="{FF2B5EF4-FFF2-40B4-BE49-F238E27FC236}">
                <a16:creationId xmlns:a16="http://schemas.microsoft.com/office/drawing/2014/main" id="{76C34A80-C23B-CF46-0940-068F5DB6F9C5}"/>
              </a:ext>
            </a:extLst>
          </p:cNvPr>
          <p:cNvSpPr/>
          <p:nvPr/>
        </p:nvSpPr>
        <p:spPr>
          <a:xfrm rot="10800000">
            <a:off x="9434230" y="4863557"/>
            <a:ext cx="235974" cy="253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66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5E70F5-3C99-2252-5880-D237C6C4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건설 기술원 요청사항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4F86728-F160-F45D-DF5C-F7FEF90CB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기존 방법</a:t>
            </a:r>
            <a:endParaRPr lang="en-US" altLang="ko-KR" b="1" dirty="0"/>
          </a:p>
          <a:p>
            <a:pPr lvl="1"/>
            <a:endParaRPr lang="en-US" altLang="ko-KR" b="1" dirty="0"/>
          </a:p>
          <a:p>
            <a:pPr lvl="1"/>
            <a:r>
              <a:rPr lang="en-US" altLang="ko-KR" b="1" dirty="0"/>
              <a:t>Input	</a:t>
            </a:r>
            <a:r>
              <a:rPr lang="en-US" altLang="ko-KR" dirty="0"/>
              <a:t>: </a:t>
            </a:r>
            <a:r>
              <a:rPr lang="ko-KR" altLang="en-US" dirty="0"/>
              <a:t>공종</a:t>
            </a:r>
            <a:r>
              <a:rPr lang="en-US" altLang="ko-KR" dirty="0"/>
              <a:t>(</a:t>
            </a:r>
            <a:r>
              <a:rPr lang="ko-KR" altLang="en-US" dirty="0"/>
              <a:t>대분류</a:t>
            </a:r>
            <a:r>
              <a:rPr lang="en-US" altLang="ko-KR" dirty="0"/>
              <a:t>) – </a:t>
            </a:r>
            <a:r>
              <a:rPr lang="ko-KR" altLang="en-US" dirty="0"/>
              <a:t>공종</a:t>
            </a:r>
            <a:r>
              <a:rPr lang="en-US" altLang="ko-KR" dirty="0"/>
              <a:t>(</a:t>
            </a:r>
            <a:r>
              <a:rPr lang="ko-KR" altLang="en-US" dirty="0"/>
              <a:t>중분류</a:t>
            </a:r>
            <a:r>
              <a:rPr lang="en-US" altLang="ko-KR" dirty="0"/>
              <a:t>) – </a:t>
            </a:r>
            <a:r>
              <a:rPr lang="ko-KR" altLang="en-US" dirty="0"/>
              <a:t>작업 프로세스 </a:t>
            </a:r>
            <a:r>
              <a:rPr lang="en-US" altLang="ko-KR" dirty="0"/>
              <a:t>- </a:t>
            </a:r>
            <a:r>
              <a:rPr lang="ko-KR" altLang="en-US" dirty="0"/>
              <a:t>사고객체</a:t>
            </a:r>
            <a:r>
              <a:rPr lang="en-US" altLang="ko-KR" dirty="0"/>
              <a:t>(</a:t>
            </a:r>
            <a:r>
              <a:rPr lang="ko-KR" altLang="en-US" dirty="0"/>
              <a:t>중분류</a:t>
            </a:r>
            <a:r>
              <a:rPr lang="en-US" altLang="ko-KR" dirty="0"/>
              <a:t>) – </a:t>
            </a:r>
            <a:r>
              <a:rPr lang="ko-KR" altLang="en-US" dirty="0"/>
              <a:t>사고객체</a:t>
            </a:r>
            <a:r>
              <a:rPr lang="en-US" altLang="ko-KR" dirty="0"/>
              <a:t>(</a:t>
            </a:r>
            <a:r>
              <a:rPr lang="ko-KR" altLang="en-US" dirty="0"/>
              <a:t>대분류</a:t>
            </a:r>
            <a:r>
              <a:rPr lang="en-US" altLang="ko-KR" dirty="0"/>
              <a:t>)</a:t>
            </a:r>
          </a:p>
          <a:p>
            <a:pPr lvl="1"/>
            <a:endParaRPr lang="en-US" altLang="ko-KR" b="1" dirty="0"/>
          </a:p>
          <a:p>
            <a:pPr lvl="1"/>
            <a:r>
              <a:rPr lang="en-US" altLang="ko-KR" b="1" dirty="0"/>
              <a:t>Output	</a:t>
            </a:r>
            <a:r>
              <a:rPr lang="en-US" altLang="ko-KR" dirty="0"/>
              <a:t>: </a:t>
            </a:r>
            <a:r>
              <a:rPr lang="ko-KR" altLang="en-US" dirty="0"/>
              <a:t>사고원인</a:t>
            </a:r>
          </a:p>
          <a:p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/>
              <a:t>요청 사항</a:t>
            </a:r>
            <a:endParaRPr lang="en-US" altLang="ko-KR" b="1" dirty="0"/>
          </a:p>
          <a:p>
            <a:pPr lvl="1"/>
            <a:endParaRPr lang="en-US" altLang="ko-KR" b="1" dirty="0"/>
          </a:p>
          <a:p>
            <a:pPr lvl="1"/>
            <a:r>
              <a:rPr lang="en-US" altLang="ko-KR" b="1" dirty="0"/>
              <a:t>Input	</a:t>
            </a:r>
            <a:r>
              <a:rPr lang="en-US" altLang="ko-KR" dirty="0"/>
              <a:t>: </a:t>
            </a:r>
            <a:r>
              <a:rPr lang="ko-KR" altLang="en-US" dirty="0"/>
              <a:t>공종</a:t>
            </a:r>
            <a:r>
              <a:rPr lang="en-US" altLang="ko-KR" dirty="0"/>
              <a:t>(</a:t>
            </a:r>
            <a:r>
              <a:rPr lang="ko-KR" altLang="en-US" dirty="0"/>
              <a:t>대분류</a:t>
            </a:r>
            <a:r>
              <a:rPr lang="en-US" altLang="ko-KR" dirty="0"/>
              <a:t>) – </a:t>
            </a:r>
            <a:r>
              <a:rPr lang="ko-KR" altLang="en-US" dirty="0"/>
              <a:t>공종</a:t>
            </a:r>
            <a:r>
              <a:rPr lang="en-US" altLang="ko-KR" dirty="0"/>
              <a:t>(</a:t>
            </a:r>
            <a:r>
              <a:rPr lang="ko-KR" altLang="en-US" dirty="0"/>
              <a:t>중분류</a:t>
            </a:r>
            <a:r>
              <a:rPr lang="en-US" altLang="ko-KR" dirty="0"/>
              <a:t>) – </a:t>
            </a:r>
            <a:r>
              <a:rPr lang="ko-KR" altLang="en-US" dirty="0"/>
              <a:t>작업 프로세스</a:t>
            </a:r>
            <a:endParaRPr lang="en-US" altLang="ko-KR" dirty="0"/>
          </a:p>
          <a:p>
            <a:pPr lvl="1"/>
            <a:endParaRPr lang="en-US" altLang="ko-KR" b="1" dirty="0"/>
          </a:p>
          <a:p>
            <a:pPr lvl="1"/>
            <a:r>
              <a:rPr lang="en-US" altLang="ko-KR" b="1" dirty="0"/>
              <a:t>Output	</a:t>
            </a:r>
            <a:r>
              <a:rPr lang="en-US" altLang="ko-KR" dirty="0"/>
              <a:t>: </a:t>
            </a:r>
            <a:r>
              <a:rPr lang="ko-KR" altLang="en-US" dirty="0"/>
              <a:t>사고원인 </a:t>
            </a:r>
            <a:r>
              <a:rPr lang="en-US" altLang="ko-KR" dirty="0"/>
              <a:t>– </a:t>
            </a:r>
            <a:r>
              <a:rPr lang="ko-KR" altLang="en-US" dirty="0">
                <a:solidFill>
                  <a:srgbClr val="FF0000"/>
                </a:solidFill>
              </a:rPr>
              <a:t>사고객체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중분류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en-US" altLang="ko-KR" dirty="0"/>
              <a:t> – </a:t>
            </a:r>
            <a:r>
              <a:rPr lang="ko-KR" altLang="en-US" dirty="0">
                <a:solidFill>
                  <a:srgbClr val="FF0000"/>
                </a:solidFill>
              </a:rPr>
              <a:t>사고객체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대분류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en-US" altLang="ko-KR" dirty="0"/>
              <a:t> – </a:t>
            </a:r>
            <a:r>
              <a:rPr lang="ko-KR" altLang="en-US" dirty="0">
                <a:solidFill>
                  <a:schemeClr val="accent1"/>
                </a:solidFill>
              </a:rPr>
              <a:t>강도</a:t>
            </a:r>
            <a:r>
              <a:rPr lang="en-US" altLang="ko-KR" dirty="0">
                <a:solidFill>
                  <a:schemeClr val="accent1"/>
                </a:solidFill>
              </a:rPr>
              <a:t>[</a:t>
            </a:r>
            <a:r>
              <a:rPr lang="ko-KR" altLang="en-US" dirty="0">
                <a:solidFill>
                  <a:schemeClr val="accent1"/>
                </a:solidFill>
              </a:rPr>
              <a:t>부상발생</a:t>
            </a:r>
            <a:r>
              <a:rPr lang="en-US" altLang="ko-KR" dirty="0">
                <a:solidFill>
                  <a:schemeClr val="accent1"/>
                </a:solidFill>
              </a:rPr>
              <a:t>, </a:t>
            </a:r>
            <a:r>
              <a:rPr lang="ko-KR" altLang="en-US" dirty="0">
                <a:solidFill>
                  <a:schemeClr val="accent1"/>
                </a:solidFill>
              </a:rPr>
              <a:t>사망자 발생 빈도</a:t>
            </a:r>
            <a:r>
              <a:rPr lang="en-US" altLang="ko-KR" dirty="0">
                <a:solidFill>
                  <a:schemeClr val="accent1"/>
                </a:solidFill>
              </a:rPr>
              <a:t>]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F189D0-890D-8863-BB6E-F9D87E9F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전처리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D69BD30-5FCC-87BA-1E95-085E153B7522}"/>
              </a:ext>
            </a:extLst>
          </p:cNvPr>
          <p:cNvCxnSpPr>
            <a:cxnSpLocks/>
          </p:cNvCxnSpPr>
          <p:nvPr/>
        </p:nvCxnSpPr>
        <p:spPr>
          <a:xfrm>
            <a:off x="340818" y="1329625"/>
            <a:ext cx="25811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98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5E70F5-3C99-2252-5880-D237C6C4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데이터 전처리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4F86728-F160-F45D-DF5C-F7FEF90CB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ko-KR" altLang="en-US" dirty="0"/>
              <a:t>필요 특성 추출</a:t>
            </a:r>
            <a:endParaRPr lang="en-US" altLang="ko-KR" dirty="0"/>
          </a:p>
          <a:p>
            <a:pPr marL="342900" indent="-342900">
              <a:buFont typeface="+mj-lt"/>
              <a:buAutoNum type="arabicPeriod"/>
            </a:pPr>
            <a:endParaRPr lang="en-US" altLang="ko-KR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/>
              <a:t>결측치 제거</a:t>
            </a:r>
            <a:endParaRPr lang="en-US" altLang="ko-KR" dirty="0"/>
          </a:p>
          <a:p>
            <a:pPr marL="342900" indent="-342900">
              <a:buFont typeface="+mj-lt"/>
              <a:buAutoNum type="arabicPeriod"/>
            </a:pPr>
            <a:endParaRPr lang="en-US" altLang="ko-KR" dirty="0"/>
          </a:p>
          <a:p>
            <a:pPr marL="342900" indent="-342900">
              <a:buFont typeface="+mj-lt"/>
              <a:buAutoNum type="arabicPeriod"/>
            </a:pPr>
            <a:r>
              <a:rPr lang="en-US" altLang="ko-KR" dirty="0"/>
              <a:t>“</a:t>
            </a:r>
            <a:r>
              <a:rPr lang="ko-KR" altLang="en-US" dirty="0"/>
              <a:t>사고 원인</a:t>
            </a:r>
            <a:r>
              <a:rPr lang="en-US" altLang="ko-KR" dirty="0"/>
              <a:t>”</a:t>
            </a:r>
            <a:r>
              <a:rPr lang="ko-KR" altLang="en-US" dirty="0"/>
              <a:t> 특성의 중첩 원인들 분리</a:t>
            </a:r>
            <a:endParaRPr lang="en-US" altLang="ko-KR" dirty="0"/>
          </a:p>
          <a:p>
            <a:pPr marL="342900" indent="-342900">
              <a:buFont typeface="+mj-lt"/>
              <a:buAutoNum type="arabicPeriod"/>
            </a:pPr>
            <a:endParaRPr lang="en-US" altLang="ko-KR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/>
              <a:t>각 특성에 존재하는 </a:t>
            </a:r>
            <a:r>
              <a:rPr lang="en-US" altLang="ko-KR" dirty="0"/>
              <a:t>‘</a:t>
            </a:r>
            <a:r>
              <a:rPr lang="ko-KR" altLang="en-US" dirty="0"/>
              <a:t>기타</a:t>
            </a:r>
            <a:r>
              <a:rPr lang="en-US" altLang="ko-KR" dirty="0"/>
              <a:t>’ </a:t>
            </a:r>
            <a:r>
              <a:rPr lang="ko-KR" altLang="en-US" dirty="0"/>
              <a:t>항목 제거</a:t>
            </a:r>
            <a:endParaRPr lang="en-US" altLang="ko-KR" dirty="0"/>
          </a:p>
          <a:p>
            <a:pPr marL="342900" indent="-342900">
              <a:buFont typeface="+mj-lt"/>
              <a:buAutoNum type="arabicPeriod"/>
            </a:pPr>
            <a:endParaRPr lang="en-US" altLang="ko-KR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/>
              <a:t>외국인</a:t>
            </a:r>
            <a:r>
              <a:rPr lang="en-US" altLang="ko-KR" dirty="0"/>
              <a:t>, </a:t>
            </a:r>
            <a:r>
              <a:rPr lang="ko-KR" altLang="en-US" dirty="0"/>
              <a:t>내국인 사망자 수와 부상자 수 통합</a:t>
            </a:r>
            <a:endParaRPr lang="en-US" altLang="ko-KR" dirty="0"/>
          </a:p>
          <a:p>
            <a:pPr marL="342900" indent="-342900">
              <a:buFont typeface="+mj-lt"/>
              <a:buAutoNum type="arabicPeriod"/>
            </a:pPr>
            <a:endParaRPr lang="en-US" altLang="ko-KR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F189D0-890D-8863-BB6E-F9D87E9F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전처리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D69BD30-5FCC-87BA-1E95-085E153B7522}"/>
              </a:ext>
            </a:extLst>
          </p:cNvPr>
          <p:cNvCxnSpPr>
            <a:cxnSpLocks/>
          </p:cNvCxnSpPr>
          <p:nvPr/>
        </p:nvCxnSpPr>
        <p:spPr>
          <a:xfrm>
            <a:off x="340818" y="1329625"/>
            <a:ext cx="17641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98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5E70F5-3C99-2252-5880-D237C6C4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필요 특성 추출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F189D0-890D-8863-BB6E-F9D87E9F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전처리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D69BD30-5FCC-87BA-1E95-085E153B7522}"/>
              </a:ext>
            </a:extLst>
          </p:cNvPr>
          <p:cNvCxnSpPr>
            <a:cxnSpLocks/>
          </p:cNvCxnSpPr>
          <p:nvPr/>
        </p:nvCxnSpPr>
        <p:spPr>
          <a:xfrm>
            <a:off x="340818" y="1329625"/>
            <a:ext cx="18684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6D59D44B-A720-C101-264A-D9D0DABA1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총 </a:t>
            </a:r>
            <a:r>
              <a:rPr lang="en-US" altLang="ko-KR" dirty="0"/>
              <a:t>10</a:t>
            </a:r>
            <a:r>
              <a:rPr lang="ko-KR" altLang="en-US" dirty="0"/>
              <a:t>개의 특성을 선택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“</a:t>
            </a:r>
            <a:r>
              <a:rPr lang="ko-KR" altLang="en-US" dirty="0"/>
              <a:t>공종</a:t>
            </a:r>
            <a:r>
              <a:rPr lang="en-US" altLang="ko-KR" dirty="0"/>
              <a:t>-</a:t>
            </a:r>
            <a:r>
              <a:rPr lang="ko-KR" altLang="en-US" dirty="0"/>
              <a:t>대분류</a:t>
            </a:r>
            <a:r>
              <a:rPr lang="en-US" altLang="ko-KR" dirty="0"/>
              <a:t>”, “</a:t>
            </a:r>
            <a:r>
              <a:rPr lang="ko-KR" altLang="en-US" dirty="0"/>
              <a:t>공종</a:t>
            </a:r>
            <a:r>
              <a:rPr lang="en-US" altLang="ko-KR" dirty="0"/>
              <a:t>-</a:t>
            </a:r>
            <a:r>
              <a:rPr lang="ko-KR" altLang="en-US" dirty="0"/>
              <a:t>중분류</a:t>
            </a:r>
            <a:r>
              <a:rPr lang="en-US" altLang="ko-KR" dirty="0"/>
              <a:t>“, “</a:t>
            </a:r>
            <a:r>
              <a:rPr lang="ko-KR" altLang="en-US" dirty="0"/>
              <a:t>작업프로세스</a:t>
            </a:r>
            <a:r>
              <a:rPr lang="en-US" altLang="ko-KR" dirty="0"/>
              <a:t>”, “</a:t>
            </a:r>
            <a:r>
              <a:rPr lang="ko-KR" altLang="en-US" dirty="0"/>
              <a:t>사고 원인</a:t>
            </a:r>
            <a:r>
              <a:rPr lang="en-US" altLang="ko-KR" dirty="0"/>
              <a:t>”, “</a:t>
            </a:r>
            <a:r>
              <a:rPr lang="ko-KR" altLang="en-US" dirty="0"/>
              <a:t>사고객체</a:t>
            </a:r>
            <a:r>
              <a:rPr lang="en-US" altLang="ko-KR" dirty="0"/>
              <a:t>-</a:t>
            </a:r>
            <a:r>
              <a:rPr lang="ko-KR" altLang="en-US" dirty="0"/>
              <a:t>중분류</a:t>
            </a:r>
            <a:r>
              <a:rPr lang="en-US" altLang="ko-KR" dirty="0"/>
              <a:t>”, “</a:t>
            </a:r>
            <a:r>
              <a:rPr lang="ko-KR" altLang="en-US" dirty="0"/>
              <a:t>사고객체</a:t>
            </a:r>
            <a:r>
              <a:rPr lang="en-US" altLang="ko-KR" dirty="0"/>
              <a:t>-</a:t>
            </a:r>
            <a:r>
              <a:rPr lang="ko-KR" altLang="en-US" dirty="0"/>
              <a:t>대분류</a:t>
            </a:r>
            <a:r>
              <a:rPr lang="en-US" altLang="ko-KR" dirty="0"/>
              <a:t>“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“</a:t>
            </a:r>
            <a:r>
              <a:rPr lang="ko-KR" altLang="en-US" dirty="0"/>
              <a:t>사망자수</a:t>
            </a:r>
            <a:r>
              <a:rPr lang="en-US" altLang="ko-KR" dirty="0"/>
              <a:t>-</a:t>
            </a:r>
            <a:r>
              <a:rPr lang="ko-KR" altLang="en-US" dirty="0"/>
              <a:t>내국인</a:t>
            </a:r>
            <a:r>
              <a:rPr lang="en-US" altLang="ko-KR" dirty="0"/>
              <a:t>”, “</a:t>
            </a:r>
            <a:r>
              <a:rPr lang="ko-KR" altLang="en-US" dirty="0"/>
              <a:t>사망자수</a:t>
            </a:r>
            <a:r>
              <a:rPr lang="en-US" altLang="ko-KR" dirty="0"/>
              <a:t>-</a:t>
            </a:r>
            <a:r>
              <a:rPr lang="ko-KR" altLang="en-US" dirty="0"/>
              <a:t>외국인</a:t>
            </a:r>
            <a:r>
              <a:rPr lang="en-US" altLang="ko-KR" dirty="0"/>
              <a:t>“, “</a:t>
            </a:r>
            <a:r>
              <a:rPr lang="ko-KR" altLang="en-US" dirty="0"/>
              <a:t>부상자수</a:t>
            </a:r>
            <a:r>
              <a:rPr lang="en-US" altLang="ko-KR" dirty="0"/>
              <a:t>-</a:t>
            </a:r>
            <a:r>
              <a:rPr lang="ko-KR" altLang="en-US" dirty="0"/>
              <a:t>내국인</a:t>
            </a:r>
            <a:r>
              <a:rPr lang="en-US" altLang="ko-KR" dirty="0"/>
              <a:t>”, “</a:t>
            </a:r>
            <a:r>
              <a:rPr lang="ko-KR" altLang="en-US" dirty="0"/>
              <a:t>부상자수</a:t>
            </a:r>
            <a:r>
              <a:rPr lang="en-US" altLang="ko-KR" dirty="0"/>
              <a:t>-</a:t>
            </a:r>
            <a:r>
              <a:rPr lang="ko-KR" altLang="en-US" dirty="0"/>
              <a:t>외국인</a:t>
            </a:r>
            <a:r>
              <a:rPr lang="en-US" altLang="ko-KR" dirty="0"/>
              <a:t>”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46A082A-B2D3-8409-FDEC-11582C5A7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17" y="3274754"/>
            <a:ext cx="7742119" cy="17593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19B2113-53D9-70CC-4984-63FB45D19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322" y="4141255"/>
            <a:ext cx="6775228" cy="21471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767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5E70F5-3C99-2252-5880-D237C6C4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결측치 제거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F189D0-890D-8863-BB6E-F9D87E9F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전처리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D69BD30-5FCC-87BA-1E95-085E153B7522}"/>
              </a:ext>
            </a:extLst>
          </p:cNvPr>
          <p:cNvCxnSpPr>
            <a:cxnSpLocks/>
          </p:cNvCxnSpPr>
          <p:nvPr/>
        </p:nvCxnSpPr>
        <p:spPr>
          <a:xfrm>
            <a:off x="340818" y="1329625"/>
            <a:ext cx="15063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9E1A73BF-7CC4-7365-4F13-8D15EEDF2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사고 트랜잭션에서 값이 존재하지 않는 항목 제거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14,099</a:t>
            </a:r>
            <a:r>
              <a:rPr lang="ko-KR" altLang="en-US" dirty="0"/>
              <a:t>개 </a:t>
            </a:r>
            <a:r>
              <a:rPr lang="en-US" altLang="ko-KR" dirty="0"/>
              <a:t>-&gt; 13,326</a:t>
            </a:r>
            <a:r>
              <a:rPr lang="ko-KR" altLang="en-US" dirty="0"/>
              <a:t>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2276BA1-A765-3E12-6972-FCECAA679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6" y="3299242"/>
            <a:ext cx="8041824" cy="234761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476BDEA7-A943-5ACC-55E7-C304F20837D6}"/>
              </a:ext>
            </a:extLst>
          </p:cNvPr>
          <p:cNvSpPr/>
          <p:nvPr/>
        </p:nvSpPr>
        <p:spPr>
          <a:xfrm>
            <a:off x="568036" y="4320386"/>
            <a:ext cx="8041824" cy="1218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4724E4B-4627-4C15-038B-C33FCCC4F6DF}"/>
              </a:ext>
            </a:extLst>
          </p:cNvPr>
          <p:cNvSpPr/>
          <p:nvPr/>
        </p:nvSpPr>
        <p:spPr>
          <a:xfrm>
            <a:off x="568036" y="5150477"/>
            <a:ext cx="8041824" cy="1218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8DA6C-25BA-83F8-641C-B69A71E3CC7D}"/>
              </a:ext>
            </a:extLst>
          </p:cNvPr>
          <p:cNvSpPr txBox="1"/>
          <p:nvPr/>
        </p:nvSpPr>
        <p:spPr>
          <a:xfrm>
            <a:off x="8696005" y="508059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>
                <a:solidFill>
                  <a:srgbClr val="FF0000"/>
                </a:solidFill>
              </a:rPr>
              <a:t>삭제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2D2BD9-71ED-BACB-81A9-DE63CF212937}"/>
              </a:ext>
            </a:extLst>
          </p:cNvPr>
          <p:cNvSpPr txBox="1"/>
          <p:nvPr/>
        </p:nvSpPr>
        <p:spPr>
          <a:xfrm>
            <a:off x="8696005" y="4250508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>
                <a:solidFill>
                  <a:srgbClr val="FF0000"/>
                </a:solidFill>
              </a:rPr>
              <a:t>삭제</a:t>
            </a:r>
          </a:p>
        </p:txBody>
      </p:sp>
    </p:spTree>
    <p:extLst>
      <p:ext uri="{BB962C8B-B14F-4D97-AF65-F5344CB8AC3E}">
        <p14:creationId xmlns:p14="http://schemas.microsoft.com/office/powerpoint/2010/main" val="148723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5E70F5-3C99-2252-5880-D237C6C4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“</a:t>
            </a:r>
            <a:r>
              <a:rPr lang="ko-KR" altLang="en-US" dirty="0"/>
              <a:t>사고 원인</a:t>
            </a:r>
            <a:r>
              <a:rPr lang="en-US" altLang="ko-KR" dirty="0"/>
              <a:t>“ </a:t>
            </a:r>
            <a:r>
              <a:rPr lang="ko-KR" altLang="en-US" dirty="0"/>
              <a:t>특성의 중첩 원인들 분리</a:t>
            </a:r>
            <a:endParaRPr lang="ko-KR" altLang="en-US" sz="200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F189D0-890D-8863-BB6E-F9D87E9F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전처리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D69BD30-5FCC-87BA-1E95-085E153B7522}"/>
              </a:ext>
            </a:extLst>
          </p:cNvPr>
          <p:cNvCxnSpPr>
            <a:cxnSpLocks/>
          </p:cNvCxnSpPr>
          <p:nvPr/>
        </p:nvCxnSpPr>
        <p:spPr>
          <a:xfrm>
            <a:off x="340818" y="1329625"/>
            <a:ext cx="43293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D3E56499-3AB4-9653-D824-2C5E1F0A9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103" y="4789162"/>
            <a:ext cx="10421804" cy="1047896"/>
          </a:xfr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F5B09BC-00AE-356B-CF58-C0584E530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03" y="3066999"/>
            <a:ext cx="8497486" cy="72400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01B54C7-A3CA-B40F-44CE-60E3EABD2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435" y="3093430"/>
            <a:ext cx="2109115" cy="648474"/>
          </a:xfrm>
          <a:prstGeom prst="rect">
            <a:avLst/>
          </a:prstGeom>
        </p:spPr>
      </p:pic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2504DFDB-98CD-994B-35D7-3073C430603A}"/>
              </a:ext>
            </a:extLst>
          </p:cNvPr>
          <p:cNvSpPr/>
          <p:nvPr/>
        </p:nvSpPr>
        <p:spPr>
          <a:xfrm>
            <a:off x="4977036" y="3970583"/>
            <a:ext cx="589144" cy="601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내용 개체 틀 7">
            <a:extLst>
              <a:ext uri="{FF2B5EF4-FFF2-40B4-BE49-F238E27FC236}">
                <a16:creationId xmlns:a16="http://schemas.microsoft.com/office/drawing/2014/main" id="{45305D86-3E02-6415-59A1-D241ADA2D1BA}"/>
              </a:ext>
            </a:extLst>
          </p:cNvPr>
          <p:cNvSpPr txBox="1">
            <a:spLocks/>
          </p:cNvSpPr>
          <p:nvPr/>
        </p:nvSpPr>
        <p:spPr>
          <a:xfrm>
            <a:off x="340817" y="1643169"/>
            <a:ext cx="11704512" cy="4533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하나의 트랜잭션 내 존재하는 중첩 사고 원인들을 여러 개의 트랜잭션으로 분리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13,326</a:t>
            </a:r>
            <a:r>
              <a:rPr lang="ko-KR" altLang="en-US" dirty="0"/>
              <a:t>개 </a:t>
            </a:r>
            <a:r>
              <a:rPr lang="en-US" altLang="ko-KR" dirty="0"/>
              <a:t>-&gt; 13,940</a:t>
            </a:r>
            <a:r>
              <a:rPr lang="ko-KR" altLang="en-US" dirty="0"/>
              <a:t>개</a:t>
            </a:r>
          </a:p>
        </p:txBody>
      </p:sp>
    </p:spTree>
    <p:extLst>
      <p:ext uri="{BB962C8B-B14F-4D97-AF65-F5344CB8AC3E}">
        <p14:creationId xmlns:p14="http://schemas.microsoft.com/office/powerpoint/2010/main" val="17640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5E70F5-3C99-2252-5880-D237C6C4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각 특성에 존재하는 </a:t>
            </a:r>
            <a:r>
              <a:rPr lang="en-US" altLang="ko-KR" sz="2000" dirty="0"/>
              <a:t>‘</a:t>
            </a:r>
            <a:r>
              <a:rPr lang="ko-KR" altLang="en-US" sz="2000" dirty="0"/>
              <a:t>기타</a:t>
            </a:r>
            <a:r>
              <a:rPr lang="en-US" altLang="ko-KR" sz="2000" dirty="0"/>
              <a:t>’ </a:t>
            </a:r>
            <a:r>
              <a:rPr lang="ko-KR" altLang="en-US" sz="2000" dirty="0"/>
              <a:t>항목 제거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F189D0-890D-8863-BB6E-F9D87E9F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전처리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D69BD30-5FCC-87BA-1E95-085E153B7522}"/>
              </a:ext>
            </a:extLst>
          </p:cNvPr>
          <p:cNvCxnSpPr>
            <a:cxnSpLocks/>
          </p:cNvCxnSpPr>
          <p:nvPr/>
        </p:nvCxnSpPr>
        <p:spPr>
          <a:xfrm>
            <a:off x="340818" y="1329625"/>
            <a:ext cx="42680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EA75D652-595B-A228-422F-AE1DFB9D2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각 특성에 존재하는 </a:t>
            </a:r>
            <a:r>
              <a:rPr lang="en-US" altLang="ko-KR" dirty="0"/>
              <a:t>‘</a:t>
            </a:r>
            <a:r>
              <a:rPr lang="ko-KR" altLang="en-US" dirty="0"/>
              <a:t>기타</a:t>
            </a:r>
            <a:r>
              <a:rPr lang="en-US" altLang="ko-KR" dirty="0"/>
              <a:t>’ </a:t>
            </a:r>
            <a:r>
              <a:rPr lang="ko-KR" altLang="en-US" dirty="0"/>
              <a:t>항목은 사고 원인을 모호하게 만들기에 제거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13,940</a:t>
            </a:r>
            <a:r>
              <a:rPr lang="ko-KR" altLang="en-US" dirty="0"/>
              <a:t>개 </a:t>
            </a:r>
            <a:r>
              <a:rPr lang="en-US" altLang="ko-KR" dirty="0"/>
              <a:t>-&gt; 8,902</a:t>
            </a:r>
            <a:r>
              <a:rPr lang="ko-KR" altLang="en-US" dirty="0"/>
              <a:t>개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E158EC3-1E5F-E144-27FD-F686A981A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69" y="2790488"/>
            <a:ext cx="10835714" cy="3166070"/>
          </a:xfrm>
          <a:prstGeom prst="rect">
            <a:avLst/>
          </a:prstGeom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753FD9E-9534-D8C4-C6C8-7FF875CC7DA5}"/>
              </a:ext>
            </a:extLst>
          </p:cNvPr>
          <p:cNvCxnSpPr/>
          <p:nvPr/>
        </p:nvCxnSpPr>
        <p:spPr>
          <a:xfrm>
            <a:off x="601417" y="4007404"/>
            <a:ext cx="106531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8D44472A-B2BA-1653-DC6E-2A432BF52FB2}"/>
              </a:ext>
            </a:extLst>
          </p:cNvPr>
          <p:cNvCxnSpPr/>
          <p:nvPr/>
        </p:nvCxnSpPr>
        <p:spPr>
          <a:xfrm>
            <a:off x="601417" y="5425031"/>
            <a:ext cx="106531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BD64770F-5964-CC33-4B20-88550E26C263}"/>
              </a:ext>
            </a:extLst>
          </p:cNvPr>
          <p:cNvCxnSpPr/>
          <p:nvPr/>
        </p:nvCxnSpPr>
        <p:spPr>
          <a:xfrm>
            <a:off x="601417" y="5560043"/>
            <a:ext cx="106531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35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5E70F5-3C99-2252-5880-D237C6C4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외국인</a:t>
            </a:r>
            <a:r>
              <a:rPr lang="en-US" altLang="ko-KR" sz="2000" dirty="0"/>
              <a:t>, </a:t>
            </a:r>
            <a:r>
              <a:rPr lang="ko-KR" altLang="en-US" sz="2000" dirty="0"/>
              <a:t>내국인 사망자 수</a:t>
            </a:r>
            <a:r>
              <a:rPr lang="en-US" altLang="ko-KR" sz="2000" dirty="0"/>
              <a:t>, </a:t>
            </a:r>
            <a:r>
              <a:rPr lang="ko-KR" altLang="en-US" sz="2000" dirty="0"/>
              <a:t>부상자 </a:t>
            </a:r>
            <a:r>
              <a:rPr lang="ko-KR" altLang="en-US" dirty="0"/>
              <a:t>수</a:t>
            </a:r>
            <a:r>
              <a:rPr lang="ko-KR" altLang="en-US" sz="2000" dirty="0"/>
              <a:t> </a:t>
            </a:r>
            <a:r>
              <a:rPr lang="ko-KR" altLang="en-US" dirty="0"/>
              <a:t>통합</a:t>
            </a:r>
            <a:endParaRPr lang="ko-KR" altLang="en-US" sz="200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F189D0-890D-8863-BB6E-F9D87E9F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전처리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D69BD30-5FCC-87BA-1E95-085E153B7522}"/>
              </a:ext>
            </a:extLst>
          </p:cNvPr>
          <p:cNvCxnSpPr>
            <a:cxnSpLocks/>
          </p:cNvCxnSpPr>
          <p:nvPr/>
        </p:nvCxnSpPr>
        <p:spPr>
          <a:xfrm>
            <a:off x="340818" y="1329625"/>
            <a:ext cx="48694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EA75D652-595B-A228-422F-AE1DFB9D2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‘</a:t>
            </a:r>
            <a:r>
              <a:rPr lang="ko-KR" altLang="en-US" dirty="0"/>
              <a:t>사망자 수</a:t>
            </a:r>
            <a:r>
              <a:rPr lang="en-US" altLang="ko-KR" dirty="0"/>
              <a:t>-</a:t>
            </a:r>
            <a:r>
              <a:rPr lang="ko-KR" altLang="en-US" dirty="0"/>
              <a:t>내국인</a:t>
            </a:r>
            <a:r>
              <a:rPr lang="en-US" altLang="ko-KR" dirty="0"/>
              <a:t>’ + ‘</a:t>
            </a:r>
            <a:r>
              <a:rPr lang="ko-KR" altLang="en-US" dirty="0"/>
              <a:t>사망자 수</a:t>
            </a:r>
            <a:r>
              <a:rPr lang="en-US" altLang="ko-KR" dirty="0"/>
              <a:t>-</a:t>
            </a:r>
            <a:r>
              <a:rPr lang="ko-KR" altLang="en-US" dirty="0"/>
              <a:t>외국인</a:t>
            </a:r>
            <a:r>
              <a:rPr lang="en-US" altLang="ko-KR" dirty="0"/>
              <a:t>’ = ‘</a:t>
            </a:r>
            <a:r>
              <a:rPr lang="ko-KR" altLang="en-US" dirty="0"/>
              <a:t>사망자 수</a:t>
            </a:r>
            <a:r>
              <a:rPr lang="en-US" altLang="ko-KR" dirty="0"/>
              <a:t>‘</a:t>
            </a:r>
          </a:p>
          <a:p>
            <a:endParaRPr lang="en-US" altLang="ko-KR" dirty="0"/>
          </a:p>
          <a:p>
            <a:r>
              <a:rPr lang="en-US" altLang="ko-KR" dirty="0"/>
              <a:t>‘</a:t>
            </a:r>
            <a:r>
              <a:rPr lang="ko-KR" altLang="en-US" dirty="0"/>
              <a:t>부상자 수</a:t>
            </a:r>
            <a:r>
              <a:rPr lang="en-US" altLang="ko-KR" dirty="0"/>
              <a:t>-</a:t>
            </a:r>
            <a:r>
              <a:rPr lang="ko-KR" altLang="en-US" dirty="0"/>
              <a:t>내국인</a:t>
            </a:r>
            <a:r>
              <a:rPr lang="en-US" altLang="ko-KR" dirty="0"/>
              <a:t>’ + ‘</a:t>
            </a:r>
            <a:r>
              <a:rPr lang="ko-KR" altLang="en-US" dirty="0"/>
              <a:t>부상자 수</a:t>
            </a:r>
            <a:r>
              <a:rPr lang="en-US" altLang="ko-KR" dirty="0"/>
              <a:t>-</a:t>
            </a:r>
            <a:r>
              <a:rPr lang="ko-KR" altLang="en-US" dirty="0"/>
              <a:t>외국인</a:t>
            </a:r>
            <a:r>
              <a:rPr lang="en-US" altLang="ko-KR" dirty="0"/>
              <a:t>’ = ‘</a:t>
            </a:r>
            <a:r>
              <a:rPr lang="ko-KR" altLang="en-US" dirty="0"/>
              <a:t>부상자 수</a:t>
            </a:r>
            <a:r>
              <a:rPr lang="en-US" altLang="ko-KR" dirty="0"/>
              <a:t>‘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4DE37A1-88CB-4C5D-51C7-02AA820CE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17" y="3224090"/>
            <a:ext cx="10873179" cy="315591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08002AD4-9800-690F-8973-BD966A0F8EAA}"/>
              </a:ext>
            </a:extLst>
          </p:cNvPr>
          <p:cNvSpPr/>
          <p:nvPr/>
        </p:nvSpPr>
        <p:spPr>
          <a:xfrm>
            <a:off x="9966346" y="3399850"/>
            <a:ext cx="1247650" cy="29985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45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5E70F5-3C99-2252-5880-D237C6C4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최종 데이터 세트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F189D0-890D-8863-BB6E-F9D87E9F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전처리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D69BD30-5FCC-87BA-1E95-085E153B7522}"/>
              </a:ext>
            </a:extLst>
          </p:cNvPr>
          <p:cNvCxnSpPr>
            <a:cxnSpLocks/>
          </p:cNvCxnSpPr>
          <p:nvPr/>
        </p:nvCxnSpPr>
        <p:spPr>
          <a:xfrm>
            <a:off x="340818" y="1329625"/>
            <a:ext cx="48694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EA75D652-595B-A228-422F-AE1DFB9D2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8,902</a:t>
            </a:r>
            <a:r>
              <a:rPr lang="ko-KR" altLang="en-US" dirty="0"/>
              <a:t>개의 사건 트랜잭션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1" dirty="0"/>
              <a:t>사망자 수 </a:t>
            </a:r>
            <a:r>
              <a:rPr lang="en-US" altLang="ko-KR" dirty="0"/>
              <a:t>: 0.05</a:t>
            </a:r>
            <a:r>
              <a:rPr lang="ko-KR" altLang="en-US" dirty="0"/>
              <a:t>명 </a:t>
            </a:r>
            <a:r>
              <a:rPr lang="en-US" altLang="ko-KR" dirty="0"/>
              <a:t>± 0.24</a:t>
            </a:r>
            <a:r>
              <a:rPr lang="ko-KR" altLang="en-US" dirty="0"/>
              <a:t>명 </a:t>
            </a:r>
            <a:r>
              <a:rPr lang="en-US" altLang="ko-KR" dirty="0"/>
              <a:t>(</a:t>
            </a:r>
            <a:r>
              <a:rPr lang="ko-KR" altLang="en-US" dirty="0"/>
              <a:t>최소 </a:t>
            </a:r>
            <a:r>
              <a:rPr lang="en-US" altLang="ko-KR" dirty="0"/>
              <a:t>0</a:t>
            </a:r>
            <a:r>
              <a:rPr lang="ko-KR" altLang="en-US" dirty="0"/>
              <a:t>명</a:t>
            </a:r>
            <a:r>
              <a:rPr lang="en-US" altLang="ko-KR" dirty="0"/>
              <a:t>, </a:t>
            </a:r>
            <a:r>
              <a:rPr lang="ko-KR" altLang="en-US" dirty="0"/>
              <a:t>최대 </a:t>
            </a:r>
            <a:r>
              <a:rPr lang="en-US" altLang="ko-KR" dirty="0"/>
              <a:t>6</a:t>
            </a:r>
            <a:r>
              <a:rPr lang="ko-KR" altLang="en-US" dirty="0"/>
              <a:t>명</a:t>
            </a:r>
            <a:r>
              <a:rPr lang="en-US" altLang="ko-KR" dirty="0"/>
              <a:t>), </a:t>
            </a:r>
            <a:r>
              <a:rPr lang="ko-KR" altLang="en-US" b="1" dirty="0"/>
              <a:t>부상자 수 </a:t>
            </a:r>
            <a:r>
              <a:rPr lang="en-US" altLang="ko-KR" b="1" dirty="0"/>
              <a:t>: </a:t>
            </a:r>
            <a:r>
              <a:rPr lang="en-US" altLang="ko-KR" dirty="0"/>
              <a:t>0.96</a:t>
            </a:r>
            <a:r>
              <a:rPr lang="ko-KR" altLang="en-US" dirty="0"/>
              <a:t>명 </a:t>
            </a:r>
            <a:r>
              <a:rPr lang="en-US" altLang="ko-KR" dirty="0"/>
              <a:t>± 0.26</a:t>
            </a:r>
            <a:r>
              <a:rPr lang="ko-KR" altLang="en-US" dirty="0"/>
              <a:t>명 </a:t>
            </a:r>
            <a:r>
              <a:rPr lang="en-US" altLang="ko-KR" dirty="0"/>
              <a:t>(</a:t>
            </a:r>
            <a:r>
              <a:rPr lang="ko-KR" altLang="en-US" dirty="0"/>
              <a:t>최소 </a:t>
            </a:r>
            <a:r>
              <a:rPr lang="en-US" altLang="ko-KR" dirty="0"/>
              <a:t>0</a:t>
            </a:r>
            <a:r>
              <a:rPr lang="ko-KR" altLang="en-US" dirty="0"/>
              <a:t>명</a:t>
            </a:r>
            <a:r>
              <a:rPr lang="en-US" altLang="ko-KR" dirty="0"/>
              <a:t>, </a:t>
            </a:r>
            <a:r>
              <a:rPr lang="ko-KR" altLang="en-US" dirty="0"/>
              <a:t>최대 </a:t>
            </a:r>
            <a:r>
              <a:rPr lang="en-US" altLang="ko-KR" dirty="0"/>
              <a:t>5</a:t>
            </a:r>
            <a:r>
              <a:rPr lang="ko-KR" altLang="en-US" dirty="0"/>
              <a:t>명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4DE37A1-88CB-4C5D-51C7-02AA820CE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02" y="3021047"/>
            <a:ext cx="10873179" cy="31559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37EF5E-1C29-B7A7-830B-7ABFE5FCDF01}"/>
              </a:ext>
            </a:extLst>
          </p:cNvPr>
          <p:cNvSpPr txBox="1"/>
          <p:nvPr/>
        </p:nvSpPr>
        <p:spPr>
          <a:xfrm>
            <a:off x="938948" y="3380915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6</a:t>
            </a:r>
            <a:r>
              <a:rPr lang="ko-KR" altLang="en-US" b="1" dirty="0">
                <a:solidFill>
                  <a:srgbClr val="FF0000"/>
                </a:solidFill>
              </a:rPr>
              <a:t>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3A6E6-D1C8-6979-93D5-BD1D4E0C8F7C}"/>
              </a:ext>
            </a:extLst>
          </p:cNvPr>
          <p:cNvSpPr txBox="1"/>
          <p:nvPr/>
        </p:nvSpPr>
        <p:spPr>
          <a:xfrm>
            <a:off x="2485450" y="3380915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38</a:t>
            </a:r>
            <a:r>
              <a:rPr lang="ko-KR" altLang="en-US" b="1" dirty="0">
                <a:solidFill>
                  <a:srgbClr val="FF0000"/>
                </a:solidFill>
              </a:rPr>
              <a:t>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CA114-7484-9C5A-D1CC-13A68AA1D6F0}"/>
              </a:ext>
            </a:extLst>
          </p:cNvPr>
          <p:cNvSpPr txBox="1"/>
          <p:nvPr/>
        </p:nvSpPr>
        <p:spPr>
          <a:xfrm>
            <a:off x="3774201" y="3380915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55</a:t>
            </a:r>
            <a:r>
              <a:rPr lang="ko-KR" altLang="en-US" b="1" dirty="0">
                <a:solidFill>
                  <a:srgbClr val="FF0000"/>
                </a:solidFill>
              </a:rPr>
              <a:t>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84A49A-82E1-7FB3-6F30-35C212C4C813}"/>
              </a:ext>
            </a:extLst>
          </p:cNvPr>
          <p:cNvSpPr txBox="1"/>
          <p:nvPr/>
        </p:nvSpPr>
        <p:spPr>
          <a:xfrm>
            <a:off x="6407865" y="3380915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197</a:t>
            </a:r>
            <a:r>
              <a:rPr lang="ko-KR" altLang="en-US" b="1" dirty="0">
                <a:solidFill>
                  <a:srgbClr val="FF0000"/>
                </a:solidFill>
              </a:rPr>
              <a:t>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E3A623-89D4-4A37-75A1-2FE3A1F0824B}"/>
              </a:ext>
            </a:extLst>
          </p:cNvPr>
          <p:cNvSpPr txBox="1"/>
          <p:nvPr/>
        </p:nvSpPr>
        <p:spPr>
          <a:xfrm>
            <a:off x="8212118" y="3380915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106</a:t>
            </a:r>
            <a:r>
              <a:rPr lang="ko-KR" altLang="en-US" b="1" dirty="0">
                <a:solidFill>
                  <a:srgbClr val="FF0000"/>
                </a:solidFill>
              </a:rPr>
              <a:t>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1E49E7-3F8F-A552-0B28-893F6F68BE05}"/>
              </a:ext>
            </a:extLst>
          </p:cNvPr>
          <p:cNvSpPr txBox="1"/>
          <p:nvPr/>
        </p:nvSpPr>
        <p:spPr>
          <a:xfrm>
            <a:off x="9596698" y="3380915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8</a:t>
            </a:r>
            <a:r>
              <a:rPr lang="ko-KR" altLang="en-US" b="1" dirty="0">
                <a:solidFill>
                  <a:srgbClr val="FF0000"/>
                </a:solidFill>
              </a:rPr>
              <a:t>개</a:t>
            </a:r>
          </a:p>
        </p:txBody>
      </p:sp>
    </p:spTree>
    <p:extLst>
      <p:ext uri="{BB962C8B-B14F-4D97-AF65-F5344CB8AC3E}">
        <p14:creationId xmlns:p14="http://schemas.microsoft.com/office/powerpoint/2010/main" val="2203410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5193</TotalTime>
  <Words>505</Words>
  <Application>Microsoft Office PowerPoint</Application>
  <PresentationFormat>와이드스크린</PresentationFormat>
  <Paragraphs>117</Paragraphs>
  <Slides>11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Arial</vt:lpstr>
      <vt:lpstr>times</vt:lpstr>
      <vt:lpstr>Wingdings</vt:lpstr>
      <vt:lpstr>Office 테마</vt:lpstr>
      <vt:lpstr>건설공사 사건 원인 예측</vt:lpstr>
      <vt:lpstr>건설 기술원 요청사항</vt:lpstr>
      <vt:lpstr>데이터 전처리</vt:lpstr>
      <vt:lpstr>필요 특성 추출</vt:lpstr>
      <vt:lpstr>결측치 제거</vt:lpstr>
      <vt:lpstr>“사고 원인“ 특성의 중첩 원인들 분리</vt:lpstr>
      <vt:lpstr>각 특성에 존재하는 ‘기타’ 항목 제거</vt:lpstr>
      <vt:lpstr>외국인, 내국인 사망자 수, 부상자 수 통합</vt:lpstr>
      <vt:lpstr>최종 데이터 세트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Everything</dc:title>
  <dc:creator>Choi Chang</dc:creator>
  <cp:lastModifiedBy>정남규</cp:lastModifiedBy>
  <cp:revision>122</cp:revision>
  <dcterms:created xsi:type="dcterms:W3CDTF">2019-07-08T06:54:11Z</dcterms:created>
  <dcterms:modified xsi:type="dcterms:W3CDTF">2023-06-07T05:13:41Z</dcterms:modified>
</cp:coreProperties>
</file>