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87" r:id="rId3"/>
    <p:sldId id="288" r:id="rId4"/>
    <p:sldId id="289" r:id="rId5"/>
    <p:sldId id="290" r:id="rId6"/>
    <p:sldId id="275" r:id="rId7"/>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F2FF"/>
    <a:srgbClr val="E5F7FF"/>
    <a:srgbClr val="FFFFFF"/>
    <a:srgbClr val="E5EBF7"/>
    <a:srgbClr val="CD8199"/>
    <a:srgbClr val="BF5D7B"/>
    <a:srgbClr val="F8B6D7"/>
    <a:srgbClr val="900E2D"/>
    <a:srgbClr val="850D2A"/>
    <a:srgbClr val="FDE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153" d="100"/>
          <a:sy n="153" d="100"/>
        </p:scale>
        <p:origin x="273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797312-7C7C-BBC9-F40A-97BDDC16C3A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ko-KR" altLang="en-US"/>
          </a:p>
        </p:txBody>
      </p:sp>
      <p:sp>
        <p:nvSpPr>
          <p:cNvPr id="3" name="副标题 2">
            <a:extLst>
              <a:ext uri="{FF2B5EF4-FFF2-40B4-BE49-F238E27FC236}">
                <a16:creationId xmlns:a16="http://schemas.microsoft.com/office/drawing/2014/main" id="{D22D7C1C-B2B0-A10F-F13E-E955FFF187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ko-KR" altLang="en-US"/>
          </a:p>
        </p:txBody>
      </p:sp>
      <p:sp>
        <p:nvSpPr>
          <p:cNvPr id="4" name="日期占位符 3">
            <a:extLst>
              <a:ext uri="{FF2B5EF4-FFF2-40B4-BE49-F238E27FC236}">
                <a16:creationId xmlns:a16="http://schemas.microsoft.com/office/drawing/2014/main" id="{2C9E14E8-5250-C455-956A-E37B3A5153E4}"/>
              </a:ext>
            </a:extLst>
          </p:cNvPr>
          <p:cNvSpPr>
            <a:spLocks noGrp="1"/>
          </p:cNvSpPr>
          <p:nvPr>
            <p:ph type="dt" sz="half" idx="10"/>
          </p:nvPr>
        </p:nvSpPr>
        <p:spPr/>
        <p:txBody>
          <a:bodyPr/>
          <a:lstStyle/>
          <a:p>
            <a:fld id="{21F32E9A-A873-48A7-B9AC-25116E19095E}" type="datetimeFigureOut">
              <a:rPr lang="ko-KR" altLang="en-US" smtClean="0"/>
              <a:t>2024-08-29</a:t>
            </a:fld>
            <a:endParaRPr lang="ko-KR" altLang="en-US"/>
          </a:p>
        </p:txBody>
      </p:sp>
      <p:sp>
        <p:nvSpPr>
          <p:cNvPr id="5" name="页脚占位符 4">
            <a:extLst>
              <a:ext uri="{FF2B5EF4-FFF2-40B4-BE49-F238E27FC236}">
                <a16:creationId xmlns:a16="http://schemas.microsoft.com/office/drawing/2014/main" id="{98BABFAA-2ABB-AC50-996D-3F3B5983B2E8}"/>
              </a:ext>
            </a:extLst>
          </p:cNvPr>
          <p:cNvSpPr>
            <a:spLocks noGrp="1"/>
          </p:cNvSpPr>
          <p:nvPr>
            <p:ph type="ftr" sz="quarter" idx="11"/>
          </p:nvPr>
        </p:nvSpPr>
        <p:spPr/>
        <p:txBody>
          <a:bodyPr/>
          <a:lstStyle/>
          <a:p>
            <a:endParaRPr lang="ko-KR" altLang="en-US"/>
          </a:p>
        </p:txBody>
      </p:sp>
      <p:sp>
        <p:nvSpPr>
          <p:cNvPr id="6" name="灯片编号占位符 5">
            <a:extLst>
              <a:ext uri="{FF2B5EF4-FFF2-40B4-BE49-F238E27FC236}">
                <a16:creationId xmlns:a16="http://schemas.microsoft.com/office/drawing/2014/main" id="{0AE3B7A3-32D6-38DC-BF88-E64835BE2CA1}"/>
              </a:ext>
            </a:extLst>
          </p:cNvPr>
          <p:cNvSpPr>
            <a:spLocks noGrp="1"/>
          </p:cNvSpPr>
          <p:nvPr>
            <p:ph type="sldNum" sz="quarter" idx="12"/>
          </p:nvPr>
        </p:nvSpPr>
        <p:spPr/>
        <p:txBody>
          <a:bodyPr/>
          <a:lstStyle/>
          <a:p>
            <a:fld id="{5A153CCC-8F97-48F1-8DBC-8EBB176F8EEF}" type="slidenum">
              <a:rPr lang="ko-KR" altLang="en-US" smtClean="0"/>
              <a:t>‹#›</a:t>
            </a:fld>
            <a:endParaRPr lang="ko-KR" altLang="en-US"/>
          </a:p>
        </p:txBody>
      </p:sp>
    </p:spTree>
    <p:extLst>
      <p:ext uri="{BB962C8B-B14F-4D97-AF65-F5344CB8AC3E}">
        <p14:creationId xmlns:p14="http://schemas.microsoft.com/office/powerpoint/2010/main" val="58061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FC7AC0-4878-8B06-7311-F6B72A5CD2FC}"/>
              </a:ext>
            </a:extLst>
          </p:cNvPr>
          <p:cNvSpPr>
            <a:spLocks noGrp="1"/>
          </p:cNvSpPr>
          <p:nvPr>
            <p:ph type="title"/>
          </p:nvPr>
        </p:nvSpPr>
        <p:spPr/>
        <p:txBody>
          <a:bodyPr/>
          <a:lstStyle/>
          <a:p>
            <a:r>
              <a:rPr lang="zh-CN" altLang="en-US"/>
              <a:t>单击此处编辑母版标题样式</a:t>
            </a:r>
            <a:endParaRPr lang="ko-KR" altLang="en-US"/>
          </a:p>
        </p:txBody>
      </p:sp>
      <p:sp>
        <p:nvSpPr>
          <p:cNvPr id="3" name="竖排文字占位符 2">
            <a:extLst>
              <a:ext uri="{FF2B5EF4-FFF2-40B4-BE49-F238E27FC236}">
                <a16:creationId xmlns:a16="http://schemas.microsoft.com/office/drawing/2014/main" id="{4A43B5F0-8DF8-313D-8221-1B71E2F78EC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ko-KR" altLang="en-US"/>
          </a:p>
        </p:txBody>
      </p:sp>
      <p:sp>
        <p:nvSpPr>
          <p:cNvPr id="4" name="日期占位符 3">
            <a:extLst>
              <a:ext uri="{FF2B5EF4-FFF2-40B4-BE49-F238E27FC236}">
                <a16:creationId xmlns:a16="http://schemas.microsoft.com/office/drawing/2014/main" id="{5DD11991-E9A7-8A77-114A-92AD0D666D32}"/>
              </a:ext>
            </a:extLst>
          </p:cNvPr>
          <p:cNvSpPr>
            <a:spLocks noGrp="1"/>
          </p:cNvSpPr>
          <p:nvPr>
            <p:ph type="dt" sz="half" idx="10"/>
          </p:nvPr>
        </p:nvSpPr>
        <p:spPr/>
        <p:txBody>
          <a:bodyPr/>
          <a:lstStyle/>
          <a:p>
            <a:fld id="{21F32E9A-A873-48A7-B9AC-25116E19095E}" type="datetimeFigureOut">
              <a:rPr lang="ko-KR" altLang="en-US" smtClean="0"/>
              <a:t>2024-08-29</a:t>
            </a:fld>
            <a:endParaRPr lang="ko-KR" altLang="en-US"/>
          </a:p>
        </p:txBody>
      </p:sp>
      <p:sp>
        <p:nvSpPr>
          <p:cNvPr id="5" name="页脚占位符 4">
            <a:extLst>
              <a:ext uri="{FF2B5EF4-FFF2-40B4-BE49-F238E27FC236}">
                <a16:creationId xmlns:a16="http://schemas.microsoft.com/office/drawing/2014/main" id="{B65A737B-AD18-E0F0-94FC-B2D15CC1F81C}"/>
              </a:ext>
            </a:extLst>
          </p:cNvPr>
          <p:cNvSpPr>
            <a:spLocks noGrp="1"/>
          </p:cNvSpPr>
          <p:nvPr>
            <p:ph type="ftr" sz="quarter" idx="11"/>
          </p:nvPr>
        </p:nvSpPr>
        <p:spPr/>
        <p:txBody>
          <a:bodyPr/>
          <a:lstStyle/>
          <a:p>
            <a:endParaRPr lang="ko-KR" altLang="en-US"/>
          </a:p>
        </p:txBody>
      </p:sp>
      <p:sp>
        <p:nvSpPr>
          <p:cNvPr id="6" name="灯片编号占位符 5">
            <a:extLst>
              <a:ext uri="{FF2B5EF4-FFF2-40B4-BE49-F238E27FC236}">
                <a16:creationId xmlns:a16="http://schemas.microsoft.com/office/drawing/2014/main" id="{1F67E2BB-55BC-D106-CC57-8F28BF82D060}"/>
              </a:ext>
            </a:extLst>
          </p:cNvPr>
          <p:cNvSpPr>
            <a:spLocks noGrp="1"/>
          </p:cNvSpPr>
          <p:nvPr>
            <p:ph type="sldNum" sz="quarter" idx="12"/>
          </p:nvPr>
        </p:nvSpPr>
        <p:spPr/>
        <p:txBody>
          <a:bodyPr/>
          <a:lstStyle/>
          <a:p>
            <a:fld id="{5A153CCC-8F97-48F1-8DBC-8EBB176F8EEF}" type="slidenum">
              <a:rPr lang="ko-KR" altLang="en-US" smtClean="0"/>
              <a:t>‹#›</a:t>
            </a:fld>
            <a:endParaRPr lang="ko-KR" altLang="en-US"/>
          </a:p>
        </p:txBody>
      </p:sp>
    </p:spTree>
    <p:extLst>
      <p:ext uri="{BB962C8B-B14F-4D97-AF65-F5344CB8AC3E}">
        <p14:creationId xmlns:p14="http://schemas.microsoft.com/office/powerpoint/2010/main" val="338981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940A67A-C8F4-C3A4-8756-59A552A961F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ko-KR" altLang="en-US"/>
          </a:p>
        </p:txBody>
      </p:sp>
      <p:sp>
        <p:nvSpPr>
          <p:cNvPr id="3" name="竖排文字占位符 2">
            <a:extLst>
              <a:ext uri="{FF2B5EF4-FFF2-40B4-BE49-F238E27FC236}">
                <a16:creationId xmlns:a16="http://schemas.microsoft.com/office/drawing/2014/main" id="{1D4AF99F-F0C6-ACED-9C3B-CC6D0BEE6C4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ko-KR" altLang="en-US"/>
          </a:p>
        </p:txBody>
      </p:sp>
      <p:sp>
        <p:nvSpPr>
          <p:cNvPr id="4" name="日期占位符 3">
            <a:extLst>
              <a:ext uri="{FF2B5EF4-FFF2-40B4-BE49-F238E27FC236}">
                <a16:creationId xmlns:a16="http://schemas.microsoft.com/office/drawing/2014/main" id="{1FD88C72-C675-5B27-E7F5-DAAA5C91468E}"/>
              </a:ext>
            </a:extLst>
          </p:cNvPr>
          <p:cNvSpPr>
            <a:spLocks noGrp="1"/>
          </p:cNvSpPr>
          <p:nvPr>
            <p:ph type="dt" sz="half" idx="10"/>
          </p:nvPr>
        </p:nvSpPr>
        <p:spPr/>
        <p:txBody>
          <a:bodyPr/>
          <a:lstStyle/>
          <a:p>
            <a:fld id="{21F32E9A-A873-48A7-B9AC-25116E19095E}" type="datetimeFigureOut">
              <a:rPr lang="ko-KR" altLang="en-US" smtClean="0"/>
              <a:t>2024-08-29</a:t>
            </a:fld>
            <a:endParaRPr lang="ko-KR" altLang="en-US"/>
          </a:p>
        </p:txBody>
      </p:sp>
      <p:sp>
        <p:nvSpPr>
          <p:cNvPr id="5" name="页脚占位符 4">
            <a:extLst>
              <a:ext uri="{FF2B5EF4-FFF2-40B4-BE49-F238E27FC236}">
                <a16:creationId xmlns:a16="http://schemas.microsoft.com/office/drawing/2014/main" id="{5AEC625B-114D-7B11-F0AD-4A544A04C25A}"/>
              </a:ext>
            </a:extLst>
          </p:cNvPr>
          <p:cNvSpPr>
            <a:spLocks noGrp="1"/>
          </p:cNvSpPr>
          <p:nvPr>
            <p:ph type="ftr" sz="quarter" idx="11"/>
          </p:nvPr>
        </p:nvSpPr>
        <p:spPr/>
        <p:txBody>
          <a:bodyPr/>
          <a:lstStyle/>
          <a:p>
            <a:endParaRPr lang="ko-KR" altLang="en-US"/>
          </a:p>
        </p:txBody>
      </p:sp>
      <p:sp>
        <p:nvSpPr>
          <p:cNvPr id="6" name="灯片编号占位符 5">
            <a:extLst>
              <a:ext uri="{FF2B5EF4-FFF2-40B4-BE49-F238E27FC236}">
                <a16:creationId xmlns:a16="http://schemas.microsoft.com/office/drawing/2014/main" id="{D11E6FA9-0768-7193-BFA0-182FF1EB419F}"/>
              </a:ext>
            </a:extLst>
          </p:cNvPr>
          <p:cNvSpPr>
            <a:spLocks noGrp="1"/>
          </p:cNvSpPr>
          <p:nvPr>
            <p:ph type="sldNum" sz="quarter" idx="12"/>
          </p:nvPr>
        </p:nvSpPr>
        <p:spPr/>
        <p:txBody>
          <a:bodyPr/>
          <a:lstStyle/>
          <a:p>
            <a:fld id="{5A153CCC-8F97-48F1-8DBC-8EBB176F8EEF}" type="slidenum">
              <a:rPr lang="ko-KR" altLang="en-US" smtClean="0"/>
              <a:t>‹#›</a:t>
            </a:fld>
            <a:endParaRPr lang="ko-KR" altLang="en-US"/>
          </a:p>
        </p:txBody>
      </p:sp>
    </p:spTree>
    <p:extLst>
      <p:ext uri="{BB962C8B-B14F-4D97-AF65-F5344CB8AC3E}">
        <p14:creationId xmlns:p14="http://schemas.microsoft.com/office/powerpoint/2010/main" val="396796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4E48DB-AD94-BA17-34E9-12AB0FB20302}"/>
              </a:ext>
            </a:extLst>
          </p:cNvPr>
          <p:cNvSpPr>
            <a:spLocks noGrp="1"/>
          </p:cNvSpPr>
          <p:nvPr>
            <p:ph type="title"/>
          </p:nvPr>
        </p:nvSpPr>
        <p:spPr/>
        <p:txBody>
          <a:bodyPr/>
          <a:lstStyle/>
          <a:p>
            <a:r>
              <a:rPr lang="zh-CN" altLang="en-US"/>
              <a:t>单击此处编辑母版标题样式</a:t>
            </a:r>
            <a:endParaRPr lang="ko-KR" altLang="en-US"/>
          </a:p>
        </p:txBody>
      </p:sp>
      <p:sp>
        <p:nvSpPr>
          <p:cNvPr id="3" name="内容占位符 2">
            <a:extLst>
              <a:ext uri="{FF2B5EF4-FFF2-40B4-BE49-F238E27FC236}">
                <a16:creationId xmlns:a16="http://schemas.microsoft.com/office/drawing/2014/main" id="{757030FD-B9DC-71F1-FF99-4E9506E3F2D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ko-KR" altLang="en-US"/>
          </a:p>
        </p:txBody>
      </p:sp>
      <p:sp>
        <p:nvSpPr>
          <p:cNvPr id="4" name="日期占位符 3">
            <a:extLst>
              <a:ext uri="{FF2B5EF4-FFF2-40B4-BE49-F238E27FC236}">
                <a16:creationId xmlns:a16="http://schemas.microsoft.com/office/drawing/2014/main" id="{F704410A-9D00-B962-582B-3F3BA254BDD1}"/>
              </a:ext>
            </a:extLst>
          </p:cNvPr>
          <p:cNvSpPr>
            <a:spLocks noGrp="1"/>
          </p:cNvSpPr>
          <p:nvPr>
            <p:ph type="dt" sz="half" idx="10"/>
          </p:nvPr>
        </p:nvSpPr>
        <p:spPr/>
        <p:txBody>
          <a:bodyPr/>
          <a:lstStyle/>
          <a:p>
            <a:fld id="{21F32E9A-A873-48A7-B9AC-25116E19095E}" type="datetimeFigureOut">
              <a:rPr lang="ko-KR" altLang="en-US" smtClean="0"/>
              <a:t>2024-08-29</a:t>
            </a:fld>
            <a:endParaRPr lang="ko-KR" altLang="en-US"/>
          </a:p>
        </p:txBody>
      </p:sp>
      <p:sp>
        <p:nvSpPr>
          <p:cNvPr id="5" name="页脚占位符 4">
            <a:extLst>
              <a:ext uri="{FF2B5EF4-FFF2-40B4-BE49-F238E27FC236}">
                <a16:creationId xmlns:a16="http://schemas.microsoft.com/office/drawing/2014/main" id="{30687D50-BB95-59C5-32BD-99CF7EBB95BD}"/>
              </a:ext>
            </a:extLst>
          </p:cNvPr>
          <p:cNvSpPr>
            <a:spLocks noGrp="1"/>
          </p:cNvSpPr>
          <p:nvPr>
            <p:ph type="ftr" sz="quarter" idx="11"/>
          </p:nvPr>
        </p:nvSpPr>
        <p:spPr/>
        <p:txBody>
          <a:bodyPr/>
          <a:lstStyle/>
          <a:p>
            <a:endParaRPr lang="ko-KR" altLang="en-US"/>
          </a:p>
        </p:txBody>
      </p:sp>
      <p:sp>
        <p:nvSpPr>
          <p:cNvPr id="6" name="灯片编号占位符 5">
            <a:extLst>
              <a:ext uri="{FF2B5EF4-FFF2-40B4-BE49-F238E27FC236}">
                <a16:creationId xmlns:a16="http://schemas.microsoft.com/office/drawing/2014/main" id="{96AC6A99-30FF-175A-5CF3-FB48DFE00970}"/>
              </a:ext>
            </a:extLst>
          </p:cNvPr>
          <p:cNvSpPr>
            <a:spLocks noGrp="1"/>
          </p:cNvSpPr>
          <p:nvPr>
            <p:ph type="sldNum" sz="quarter" idx="12"/>
          </p:nvPr>
        </p:nvSpPr>
        <p:spPr/>
        <p:txBody>
          <a:bodyPr/>
          <a:lstStyle/>
          <a:p>
            <a:fld id="{5A153CCC-8F97-48F1-8DBC-8EBB176F8EEF}" type="slidenum">
              <a:rPr lang="ko-KR" altLang="en-US" smtClean="0"/>
              <a:t>‹#›</a:t>
            </a:fld>
            <a:endParaRPr lang="ko-KR" altLang="en-US"/>
          </a:p>
        </p:txBody>
      </p:sp>
    </p:spTree>
    <p:extLst>
      <p:ext uri="{BB962C8B-B14F-4D97-AF65-F5344CB8AC3E}">
        <p14:creationId xmlns:p14="http://schemas.microsoft.com/office/powerpoint/2010/main" val="93088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6E5078-016C-8614-0BF2-017C235DB72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ko-KR" altLang="en-US"/>
          </a:p>
        </p:txBody>
      </p:sp>
      <p:sp>
        <p:nvSpPr>
          <p:cNvPr id="3" name="文本占位符 2">
            <a:extLst>
              <a:ext uri="{FF2B5EF4-FFF2-40B4-BE49-F238E27FC236}">
                <a16:creationId xmlns:a16="http://schemas.microsoft.com/office/drawing/2014/main" id="{A68653AC-B7EC-4C97-4260-1174F00DB5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ADC2EEF-342F-4C30-7C85-683654BFA1FD}"/>
              </a:ext>
            </a:extLst>
          </p:cNvPr>
          <p:cNvSpPr>
            <a:spLocks noGrp="1"/>
          </p:cNvSpPr>
          <p:nvPr>
            <p:ph type="dt" sz="half" idx="10"/>
          </p:nvPr>
        </p:nvSpPr>
        <p:spPr/>
        <p:txBody>
          <a:bodyPr/>
          <a:lstStyle/>
          <a:p>
            <a:fld id="{21F32E9A-A873-48A7-B9AC-25116E19095E}" type="datetimeFigureOut">
              <a:rPr lang="ko-KR" altLang="en-US" smtClean="0"/>
              <a:t>2024-08-29</a:t>
            </a:fld>
            <a:endParaRPr lang="ko-KR" altLang="en-US"/>
          </a:p>
        </p:txBody>
      </p:sp>
      <p:sp>
        <p:nvSpPr>
          <p:cNvPr id="5" name="页脚占位符 4">
            <a:extLst>
              <a:ext uri="{FF2B5EF4-FFF2-40B4-BE49-F238E27FC236}">
                <a16:creationId xmlns:a16="http://schemas.microsoft.com/office/drawing/2014/main" id="{32E46C69-255C-993E-1122-EC6E7D094ED2}"/>
              </a:ext>
            </a:extLst>
          </p:cNvPr>
          <p:cNvSpPr>
            <a:spLocks noGrp="1"/>
          </p:cNvSpPr>
          <p:nvPr>
            <p:ph type="ftr" sz="quarter" idx="11"/>
          </p:nvPr>
        </p:nvSpPr>
        <p:spPr/>
        <p:txBody>
          <a:bodyPr/>
          <a:lstStyle/>
          <a:p>
            <a:endParaRPr lang="ko-KR" altLang="en-US"/>
          </a:p>
        </p:txBody>
      </p:sp>
      <p:sp>
        <p:nvSpPr>
          <p:cNvPr id="6" name="灯片编号占位符 5">
            <a:extLst>
              <a:ext uri="{FF2B5EF4-FFF2-40B4-BE49-F238E27FC236}">
                <a16:creationId xmlns:a16="http://schemas.microsoft.com/office/drawing/2014/main" id="{C9E08648-5020-1DEB-DE3D-C2CDF6DC8419}"/>
              </a:ext>
            </a:extLst>
          </p:cNvPr>
          <p:cNvSpPr>
            <a:spLocks noGrp="1"/>
          </p:cNvSpPr>
          <p:nvPr>
            <p:ph type="sldNum" sz="quarter" idx="12"/>
          </p:nvPr>
        </p:nvSpPr>
        <p:spPr/>
        <p:txBody>
          <a:bodyPr/>
          <a:lstStyle/>
          <a:p>
            <a:fld id="{5A153CCC-8F97-48F1-8DBC-8EBB176F8EEF}" type="slidenum">
              <a:rPr lang="ko-KR" altLang="en-US" smtClean="0"/>
              <a:t>‹#›</a:t>
            </a:fld>
            <a:endParaRPr lang="ko-KR" altLang="en-US"/>
          </a:p>
        </p:txBody>
      </p:sp>
    </p:spTree>
    <p:extLst>
      <p:ext uri="{BB962C8B-B14F-4D97-AF65-F5344CB8AC3E}">
        <p14:creationId xmlns:p14="http://schemas.microsoft.com/office/powerpoint/2010/main" val="3478939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6DF251-D2D8-67DE-C738-E4891C6DEC92}"/>
              </a:ext>
            </a:extLst>
          </p:cNvPr>
          <p:cNvSpPr>
            <a:spLocks noGrp="1"/>
          </p:cNvSpPr>
          <p:nvPr>
            <p:ph type="title"/>
          </p:nvPr>
        </p:nvSpPr>
        <p:spPr/>
        <p:txBody>
          <a:bodyPr/>
          <a:lstStyle/>
          <a:p>
            <a:r>
              <a:rPr lang="zh-CN" altLang="en-US"/>
              <a:t>单击此处编辑母版标题样式</a:t>
            </a:r>
            <a:endParaRPr lang="ko-KR" altLang="en-US"/>
          </a:p>
        </p:txBody>
      </p:sp>
      <p:sp>
        <p:nvSpPr>
          <p:cNvPr id="3" name="内容占位符 2">
            <a:extLst>
              <a:ext uri="{FF2B5EF4-FFF2-40B4-BE49-F238E27FC236}">
                <a16:creationId xmlns:a16="http://schemas.microsoft.com/office/drawing/2014/main" id="{771A842B-C646-2CC6-CFF5-45BF8380150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ko-KR" altLang="en-US"/>
          </a:p>
        </p:txBody>
      </p:sp>
      <p:sp>
        <p:nvSpPr>
          <p:cNvPr id="4" name="内容占位符 3">
            <a:extLst>
              <a:ext uri="{FF2B5EF4-FFF2-40B4-BE49-F238E27FC236}">
                <a16:creationId xmlns:a16="http://schemas.microsoft.com/office/drawing/2014/main" id="{F14F5240-6782-F1DD-1133-074833AADBC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ko-KR" altLang="en-US"/>
          </a:p>
        </p:txBody>
      </p:sp>
      <p:sp>
        <p:nvSpPr>
          <p:cNvPr id="5" name="日期占位符 4">
            <a:extLst>
              <a:ext uri="{FF2B5EF4-FFF2-40B4-BE49-F238E27FC236}">
                <a16:creationId xmlns:a16="http://schemas.microsoft.com/office/drawing/2014/main" id="{C2B3A391-3021-FD0B-274A-78B6B9E11522}"/>
              </a:ext>
            </a:extLst>
          </p:cNvPr>
          <p:cNvSpPr>
            <a:spLocks noGrp="1"/>
          </p:cNvSpPr>
          <p:nvPr>
            <p:ph type="dt" sz="half" idx="10"/>
          </p:nvPr>
        </p:nvSpPr>
        <p:spPr/>
        <p:txBody>
          <a:bodyPr/>
          <a:lstStyle/>
          <a:p>
            <a:fld id="{21F32E9A-A873-48A7-B9AC-25116E19095E}" type="datetimeFigureOut">
              <a:rPr lang="ko-KR" altLang="en-US" smtClean="0"/>
              <a:t>2024-08-29</a:t>
            </a:fld>
            <a:endParaRPr lang="ko-KR" altLang="en-US"/>
          </a:p>
        </p:txBody>
      </p:sp>
      <p:sp>
        <p:nvSpPr>
          <p:cNvPr id="6" name="页脚占位符 5">
            <a:extLst>
              <a:ext uri="{FF2B5EF4-FFF2-40B4-BE49-F238E27FC236}">
                <a16:creationId xmlns:a16="http://schemas.microsoft.com/office/drawing/2014/main" id="{4033FB89-4CAE-CAEC-3986-A9FA16363D1C}"/>
              </a:ext>
            </a:extLst>
          </p:cNvPr>
          <p:cNvSpPr>
            <a:spLocks noGrp="1"/>
          </p:cNvSpPr>
          <p:nvPr>
            <p:ph type="ftr" sz="quarter" idx="11"/>
          </p:nvPr>
        </p:nvSpPr>
        <p:spPr/>
        <p:txBody>
          <a:bodyPr/>
          <a:lstStyle/>
          <a:p>
            <a:endParaRPr lang="ko-KR" altLang="en-US"/>
          </a:p>
        </p:txBody>
      </p:sp>
      <p:sp>
        <p:nvSpPr>
          <p:cNvPr id="7" name="灯片编号占位符 6">
            <a:extLst>
              <a:ext uri="{FF2B5EF4-FFF2-40B4-BE49-F238E27FC236}">
                <a16:creationId xmlns:a16="http://schemas.microsoft.com/office/drawing/2014/main" id="{A1F3CA3C-A9C2-E2D7-74DF-7162D01B8691}"/>
              </a:ext>
            </a:extLst>
          </p:cNvPr>
          <p:cNvSpPr>
            <a:spLocks noGrp="1"/>
          </p:cNvSpPr>
          <p:nvPr>
            <p:ph type="sldNum" sz="quarter" idx="12"/>
          </p:nvPr>
        </p:nvSpPr>
        <p:spPr/>
        <p:txBody>
          <a:bodyPr/>
          <a:lstStyle/>
          <a:p>
            <a:fld id="{5A153CCC-8F97-48F1-8DBC-8EBB176F8EEF}" type="slidenum">
              <a:rPr lang="ko-KR" altLang="en-US" smtClean="0"/>
              <a:t>‹#›</a:t>
            </a:fld>
            <a:endParaRPr lang="ko-KR" altLang="en-US"/>
          </a:p>
        </p:txBody>
      </p:sp>
    </p:spTree>
    <p:extLst>
      <p:ext uri="{BB962C8B-B14F-4D97-AF65-F5344CB8AC3E}">
        <p14:creationId xmlns:p14="http://schemas.microsoft.com/office/powerpoint/2010/main" val="86037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4934B5-8D3B-CE3C-EBFC-2E31D7B2E898}"/>
              </a:ext>
            </a:extLst>
          </p:cNvPr>
          <p:cNvSpPr>
            <a:spLocks noGrp="1"/>
          </p:cNvSpPr>
          <p:nvPr>
            <p:ph type="title"/>
          </p:nvPr>
        </p:nvSpPr>
        <p:spPr>
          <a:xfrm>
            <a:off x="839788" y="365125"/>
            <a:ext cx="10515600" cy="1325563"/>
          </a:xfrm>
        </p:spPr>
        <p:txBody>
          <a:bodyPr/>
          <a:lstStyle/>
          <a:p>
            <a:r>
              <a:rPr lang="zh-CN" altLang="en-US"/>
              <a:t>单击此处编辑母版标题样式</a:t>
            </a:r>
            <a:endParaRPr lang="ko-KR" altLang="en-US"/>
          </a:p>
        </p:txBody>
      </p:sp>
      <p:sp>
        <p:nvSpPr>
          <p:cNvPr id="3" name="文本占位符 2">
            <a:extLst>
              <a:ext uri="{FF2B5EF4-FFF2-40B4-BE49-F238E27FC236}">
                <a16:creationId xmlns:a16="http://schemas.microsoft.com/office/drawing/2014/main" id="{B138910F-4572-6E6D-B37C-CBA5D3F097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EA76C07-0DC1-C3C9-A42A-A55F66E395A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ko-KR" altLang="en-US"/>
          </a:p>
        </p:txBody>
      </p:sp>
      <p:sp>
        <p:nvSpPr>
          <p:cNvPr id="5" name="文本占位符 4">
            <a:extLst>
              <a:ext uri="{FF2B5EF4-FFF2-40B4-BE49-F238E27FC236}">
                <a16:creationId xmlns:a16="http://schemas.microsoft.com/office/drawing/2014/main" id="{66AC070A-A443-9F45-651D-95799AD153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3C5B95E-14C4-B00E-7EEF-3D3D7590D00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ko-KR" altLang="en-US"/>
          </a:p>
        </p:txBody>
      </p:sp>
      <p:sp>
        <p:nvSpPr>
          <p:cNvPr id="7" name="日期占位符 6">
            <a:extLst>
              <a:ext uri="{FF2B5EF4-FFF2-40B4-BE49-F238E27FC236}">
                <a16:creationId xmlns:a16="http://schemas.microsoft.com/office/drawing/2014/main" id="{2BE753B1-B29F-9723-C48C-3705A7213675}"/>
              </a:ext>
            </a:extLst>
          </p:cNvPr>
          <p:cNvSpPr>
            <a:spLocks noGrp="1"/>
          </p:cNvSpPr>
          <p:nvPr>
            <p:ph type="dt" sz="half" idx="10"/>
          </p:nvPr>
        </p:nvSpPr>
        <p:spPr/>
        <p:txBody>
          <a:bodyPr/>
          <a:lstStyle/>
          <a:p>
            <a:fld id="{21F32E9A-A873-48A7-B9AC-25116E19095E}" type="datetimeFigureOut">
              <a:rPr lang="ko-KR" altLang="en-US" smtClean="0"/>
              <a:t>2024-08-29</a:t>
            </a:fld>
            <a:endParaRPr lang="ko-KR" altLang="en-US"/>
          </a:p>
        </p:txBody>
      </p:sp>
      <p:sp>
        <p:nvSpPr>
          <p:cNvPr id="8" name="页脚占位符 7">
            <a:extLst>
              <a:ext uri="{FF2B5EF4-FFF2-40B4-BE49-F238E27FC236}">
                <a16:creationId xmlns:a16="http://schemas.microsoft.com/office/drawing/2014/main" id="{D9E572E4-0171-D6D8-88C3-C74A7F6E2D91}"/>
              </a:ext>
            </a:extLst>
          </p:cNvPr>
          <p:cNvSpPr>
            <a:spLocks noGrp="1"/>
          </p:cNvSpPr>
          <p:nvPr>
            <p:ph type="ftr" sz="quarter" idx="11"/>
          </p:nvPr>
        </p:nvSpPr>
        <p:spPr/>
        <p:txBody>
          <a:bodyPr/>
          <a:lstStyle/>
          <a:p>
            <a:endParaRPr lang="ko-KR" altLang="en-US"/>
          </a:p>
        </p:txBody>
      </p:sp>
      <p:sp>
        <p:nvSpPr>
          <p:cNvPr id="9" name="灯片编号占位符 8">
            <a:extLst>
              <a:ext uri="{FF2B5EF4-FFF2-40B4-BE49-F238E27FC236}">
                <a16:creationId xmlns:a16="http://schemas.microsoft.com/office/drawing/2014/main" id="{DA2D54DB-A32C-2D1F-3B49-343508202F0B}"/>
              </a:ext>
            </a:extLst>
          </p:cNvPr>
          <p:cNvSpPr>
            <a:spLocks noGrp="1"/>
          </p:cNvSpPr>
          <p:nvPr>
            <p:ph type="sldNum" sz="quarter" idx="12"/>
          </p:nvPr>
        </p:nvSpPr>
        <p:spPr/>
        <p:txBody>
          <a:bodyPr/>
          <a:lstStyle/>
          <a:p>
            <a:fld id="{5A153CCC-8F97-48F1-8DBC-8EBB176F8EEF}" type="slidenum">
              <a:rPr lang="ko-KR" altLang="en-US" smtClean="0"/>
              <a:t>‹#›</a:t>
            </a:fld>
            <a:endParaRPr lang="ko-KR" altLang="en-US"/>
          </a:p>
        </p:txBody>
      </p:sp>
    </p:spTree>
    <p:extLst>
      <p:ext uri="{BB962C8B-B14F-4D97-AF65-F5344CB8AC3E}">
        <p14:creationId xmlns:p14="http://schemas.microsoft.com/office/powerpoint/2010/main" val="3180968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06AA93-7A04-8228-3D4D-A37B23C389A0}"/>
              </a:ext>
            </a:extLst>
          </p:cNvPr>
          <p:cNvSpPr>
            <a:spLocks noGrp="1"/>
          </p:cNvSpPr>
          <p:nvPr>
            <p:ph type="title"/>
          </p:nvPr>
        </p:nvSpPr>
        <p:spPr/>
        <p:txBody>
          <a:bodyPr/>
          <a:lstStyle/>
          <a:p>
            <a:r>
              <a:rPr lang="zh-CN" altLang="en-US"/>
              <a:t>单击此处编辑母版标题样式</a:t>
            </a:r>
            <a:endParaRPr lang="ko-KR" altLang="en-US"/>
          </a:p>
        </p:txBody>
      </p:sp>
      <p:sp>
        <p:nvSpPr>
          <p:cNvPr id="3" name="日期占位符 2">
            <a:extLst>
              <a:ext uri="{FF2B5EF4-FFF2-40B4-BE49-F238E27FC236}">
                <a16:creationId xmlns:a16="http://schemas.microsoft.com/office/drawing/2014/main" id="{E88A887B-7606-13E1-B45E-4DE98D31E491}"/>
              </a:ext>
            </a:extLst>
          </p:cNvPr>
          <p:cNvSpPr>
            <a:spLocks noGrp="1"/>
          </p:cNvSpPr>
          <p:nvPr>
            <p:ph type="dt" sz="half" idx="10"/>
          </p:nvPr>
        </p:nvSpPr>
        <p:spPr/>
        <p:txBody>
          <a:bodyPr/>
          <a:lstStyle/>
          <a:p>
            <a:fld id="{21F32E9A-A873-48A7-B9AC-25116E19095E}" type="datetimeFigureOut">
              <a:rPr lang="ko-KR" altLang="en-US" smtClean="0"/>
              <a:t>2024-08-29</a:t>
            </a:fld>
            <a:endParaRPr lang="ko-KR" altLang="en-US"/>
          </a:p>
        </p:txBody>
      </p:sp>
      <p:sp>
        <p:nvSpPr>
          <p:cNvPr id="4" name="页脚占位符 3">
            <a:extLst>
              <a:ext uri="{FF2B5EF4-FFF2-40B4-BE49-F238E27FC236}">
                <a16:creationId xmlns:a16="http://schemas.microsoft.com/office/drawing/2014/main" id="{E838E854-89AC-79C8-BA44-9F69B1673E4E}"/>
              </a:ext>
            </a:extLst>
          </p:cNvPr>
          <p:cNvSpPr>
            <a:spLocks noGrp="1"/>
          </p:cNvSpPr>
          <p:nvPr>
            <p:ph type="ftr" sz="quarter" idx="11"/>
          </p:nvPr>
        </p:nvSpPr>
        <p:spPr/>
        <p:txBody>
          <a:bodyPr/>
          <a:lstStyle/>
          <a:p>
            <a:endParaRPr lang="ko-KR" altLang="en-US"/>
          </a:p>
        </p:txBody>
      </p:sp>
      <p:sp>
        <p:nvSpPr>
          <p:cNvPr id="5" name="灯片编号占位符 4">
            <a:extLst>
              <a:ext uri="{FF2B5EF4-FFF2-40B4-BE49-F238E27FC236}">
                <a16:creationId xmlns:a16="http://schemas.microsoft.com/office/drawing/2014/main" id="{8A228534-5B7A-DF9C-0908-19DCECDB6C32}"/>
              </a:ext>
            </a:extLst>
          </p:cNvPr>
          <p:cNvSpPr>
            <a:spLocks noGrp="1"/>
          </p:cNvSpPr>
          <p:nvPr>
            <p:ph type="sldNum" sz="quarter" idx="12"/>
          </p:nvPr>
        </p:nvSpPr>
        <p:spPr/>
        <p:txBody>
          <a:bodyPr/>
          <a:lstStyle/>
          <a:p>
            <a:fld id="{5A153CCC-8F97-48F1-8DBC-8EBB176F8EEF}" type="slidenum">
              <a:rPr lang="ko-KR" altLang="en-US" smtClean="0"/>
              <a:t>‹#›</a:t>
            </a:fld>
            <a:endParaRPr lang="ko-KR" altLang="en-US"/>
          </a:p>
        </p:txBody>
      </p:sp>
    </p:spTree>
    <p:extLst>
      <p:ext uri="{BB962C8B-B14F-4D97-AF65-F5344CB8AC3E}">
        <p14:creationId xmlns:p14="http://schemas.microsoft.com/office/powerpoint/2010/main" val="2612134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3280CB0-96F6-5BB0-EDDA-D5C594C4D7E7}"/>
              </a:ext>
            </a:extLst>
          </p:cNvPr>
          <p:cNvSpPr>
            <a:spLocks noGrp="1"/>
          </p:cNvSpPr>
          <p:nvPr>
            <p:ph type="dt" sz="half" idx="10"/>
          </p:nvPr>
        </p:nvSpPr>
        <p:spPr/>
        <p:txBody>
          <a:bodyPr/>
          <a:lstStyle/>
          <a:p>
            <a:fld id="{21F32E9A-A873-48A7-B9AC-25116E19095E}" type="datetimeFigureOut">
              <a:rPr lang="ko-KR" altLang="en-US" smtClean="0"/>
              <a:t>2024-08-29</a:t>
            </a:fld>
            <a:endParaRPr lang="ko-KR" altLang="en-US"/>
          </a:p>
        </p:txBody>
      </p:sp>
      <p:sp>
        <p:nvSpPr>
          <p:cNvPr id="3" name="页脚占位符 2">
            <a:extLst>
              <a:ext uri="{FF2B5EF4-FFF2-40B4-BE49-F238E27FC236}">
                <a16:creationId xmlns:a16="http://schemas.microsoft.com/office/drawing/2014/main" id="{7C12727A-F12E-BF3C-796F-71F6E6B0DC74}"/>
              </a:ext>
            </a:extLst>
          </p:cNvPr>
          <p:cNvSpPr>
            <a:spLocks noGrp="1"/>
          </p:cNvSpPr>
          <p:nvPr>
            <p:ph type="ftr" sz="quarter" idx="11"/>
          </p:nvPr>
        </p:nvSpPr>
        <p:spPr/>
        <p:txBody>
          <a:bodyPr/>
          <a:lstStyle/>
          <a:p>
            <a:endParaRPr lang="ko-KR" altLang="en-US"/>
          </a:p>
        </p:txBody>
      </p:sp>
      <p:sp>
        <p:nvSpPr>
          <p:cNvPr id="4" name="灯片编号占位符 3">
            <a:extLst>
              <a:ext uri="{FF2B5EF4-FFF2-40B4-BE49-F238E27FC236}">
                <a16:creationId xmlns:a16="http://schemas.microsoft.com/office/drawing/2014/main" id="{51308796-A0BA-41AE-BAA9-7B064AAB8A63}"/>
              </a:ext>
            </a:extLst>
          </p:cNvPr>
          <p:cNvSpPr>
            <a:spLocks noGrp="1"/>
          </p:cNvSpPr>
          <p:nvPr>
            <p:ph type="sldNum" sz="quarter" idx="12"/>
          </p:nvPr>
        </p:nvSpPr>
        <p:spPr/>
        <p:txBody>
          <a:bodyPr/>
          <a:lstStyle/>
          <a:p>
            <a:fld id="{5A153CCC-8F97-48F1-8DBC-8EBB176F8EEF}" type="slidenum">
              <a:rPr lang="ko-KR" altLang="en-US" smtClean="0"/>
              <a:t>‹#›</a:t>
            </a:fld>
            <a:endParaRPr lang="ko-KR" altLang="en-US"/>
          </a:p>
        </p:txBody>
      </p:sp>
    </p:spTree>
    <p:extLst>
      <p:ext uri="{BB962C8B-B14F-4D97-AF65-F5344CB8AC3E}">
        <p14:creationId xmlns:p14="http://schemas.microsoft.com/office/powerpoint/2010/main" val="219445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147E0D-DA5D-6C42-31E7-519D2D16F5E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ko-KR" altLang="en-US"/>
          </a:p>
        </p:txBody>
      </p:sp>
      <p:sp>
        <p:nvSpPr>
          <p:cNvPr id="3" name="内容占位符 2">
            <a:extLst>
              <a:ext uri="{FF2B5EF4-FFF2-40B4-BE49-F238E27FC236}">
                <a16:creationId xmlns:a16="http://schemas.microsoft.com/office/drawing/2014/main" id="{4DB5913D-0B87-7816-CC3B-36B1618D06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ko-KR" altLang="en-US"/>
          </a:p>
        </p:txBody>
      </p:sp>
      <p:sp>
        <p:nvSpPr>
          <p:cNvPr id="4" name="文本占位符 3">
            <a:extLst>
              <a:ext uri="{FF2B5EF4-FFF2-40B4-BE49-F238E27FC236}">
                <a16:creationId xmlns:a16="http://schemas.microsoft.com/office/drawing/2014/main" id="{47B79891-1167-7B70-996A-1F6227CB7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DF25A00-D3DF-2B23-53F0-73A061A716DE}"/>
              </a:ext>
            </a:extLst>
          </p:cNvPr>
          <p:cNvSpPr>
            <a:spLocks noGrp="1"/>
          </p:cNvSpPr>
          <p:nvPr>
            <p:ph type="dt" sz="half" idx="10"/>
          </p:nvPr>
        </p:nvSpPr>
        <p:spPr/>
        <p:txBody>
          <a:bodyPr/>
          <a:lstStyle/>
          <a:p>
            <a:fld id="{21F32E9A-A873-48A7-B9AC-25116E19095E}" type="datetimeFigureOut">
              <a:rPr lang="ko-KR" altLang="en-US" smtClean="0"/>
              <a:t>2024-08-29</a:t>
            </a:fld>
            <a:endParaRPr lang="ko-KR" altLang="en-US"/>
          </a:p>
        </p:txBody>
      </p:sp>
      <p:sp>
        <p:nvSpPr>
          <p:cNvPr id="6" name="页脚占位符 5">
            <a:extLst>
              <a:ext uri="{FF2B5EF4-FFF2-40B4-BE49-F238E27FC236}">
                <a16:creationId xmlns:a16="http://schemas.microsoft.com/office/drawing/2014/main" id="{8A21C5AE-0142-F759-A802-0F2BDEEE6D13}"/>
              </a:ext>
            </a:extLst>
          </p:cNvPr>
          <p:cNvSpPr>
            <a:spLocks noGrp="1"/>
          </p:cNvSpPr>
          <p:nvPr>
            <p:ph type="ftr" sz="quarter" idx="11"/>
          </p:nvPr>
        </p:nvSpPr>
        <p:spPr/>
        <p:txBody>
          <a:bodyPr/>
          <a:lstStyle/>
          <a:p>
            <a:endParaRPr lang="ko-KR" altLang="en-US"/>
          </a:p>
        </p:txBody>
      </p:sp>
      <p:sp>
        <p:nvSpPr>
          <p:cNvPr id="7" name="灯片编号占位符 6">
            <a:extLst>
              <a:ext uri="{FF2B5EF4-FFF2-40B4-BE49-F238E27FC236}">
                <a16:creationId xmlns:a16="http://schemas.microsoft.com/office/drawing/2014/main" id="{991DFB2A-483A-DA08-0FF0-6A73CE79A557}"/>
              </a:ext>
            </a:extLst>
          </p:cNvPr>
          <p:cNvSpPr>
            <a:spLocks noGrp="1"/>
          </p:cNvSpPr>
          <p:nvPr>
            <p:ph type="sldNum" sz="quarter" idx="12"/>
          </p:nvPr>
        </p:nvSpPr>
        <p:spPr/>
        <p:txBody>
          <a:bodyPr/>
          <a:lstStyle/>
          <a:p>
            <a:fld id="{5A153CCC-8F97-48F1-8DBC-8EBB176F8EEF}" type="slidenum">
              <a:rPr lang="ko-KR" altLang="en-US" smtClean="0"/>
              <a:t>‹#›</a:t>
            </a:fld>
            <a:endParaRPr lang="ko-KR" altLang="en-US"/>
          </a:p>
        </p:txBody>
      </p:sp>
    </p:spTree>
    <p:extLst>
      <p:ext uri="{BB962C8B-B14F-4D97-AF65-F5344CB8AC3E}">
        <p14:creationId xmlns:p14="http://schemas.microsoft.com/office/powerpoint/2010/main" val="842046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BDFA4-1BDF-4411-48D5-78A73E2F215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ko-KR" altLang="en-US"/>
          </a:p>
        </p:txBody>
      </p:sp>
      <p:sp>
        <p:nvSpPr>
          <p:cNvPr id="3" name="图片占位符 2">
            <a:extLst>
              <a:ext uri="{FF2B5EF4-FFF2-40B4-BE49-F238E27FC236}">
                <a16:creationId xmlns:a16="http://schemas.microsoft.com/office/drawing/2014/main" id="{BC21B3D0-351C-323E-D65C-D10369C3F3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文本占位符 3">
            <a:extLst>
              <a:ext uri="{FF2B5EF4-FFF2-40B4-BE49-F238E27FC236}">
                <a16:creationId xmlns:a16="http://schemas.microsoft.com/office/drawing/2014/main" id="{1322A7FC-E8DC-EFD9-E1A4-F20B16DCBC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BCB4BD4-9092-FA8E-3F61-0DDE9603A76C}"/>
              </a:ext>
            </a:extLst>
          </p:cNvPr>
          <p:cNvSpPr>
            <a:spLocks noGrp="1"/>
          </p:cNvSpPr>
          <p:nvPr>
            <p:ph type="dt" sz="half" idx="10"/>
          </p:nvPr>
        </p:nvSpPr>
        <p:spPr/>
        <p:txBody>
          <a:bodyPr/>
          <a:lstStyle/>
          <a:p>
            <a:fld id="{21F32E9A-A873-48A7-B9AC-25116E19095E}" type="datetimeFigureOut">
              <a:rPr lang="ko-KR" altLang="en-US" smtClean="0"/>
              <a:t>2024-08-29</a:t>
            </a:fld>
            <a:endParaRPr lang="ko-KR" altLang="en-US"/>
          </a:p>
        </p:txBody>
      </p:sp>
      <p:sp>
        <p:nvSpPr>
          <p:cNvPr id="6" name="页脚占位符 5">
            <a:extLst>
              <a:ext uri="{FF2B5EF4-FFF2-40B4-BE49-F238E27FC236}">
                <a16:creationId xmlns:a16="http://schemas.microsoft.com/office/drawing/2014/main" id="{323CA9E5-6228-F192-0CB7-26A6D86470FA}"/>
              </a:ext>
            </a:extLst>
          </p:cNvPr>
          <p:cNvSpPr>
            <a:spLocks noGrp="1"/>
          </p:cNvSpPr>
          <p:nvPr>
            <p:ph type="ftr" sz="quarter" idx="11"/>
          </p:nvPr>
        </p:nvSpPr>
        <p:spPr/>
        <p:txBody>
          <a:bodyPr/>
          <a:lstStyle/>
          <a:p>
            <a:endParaRPr lang="ko-KR" altLang="en-US"/>
          </a:p>
        </p:txBody>
      </p:sp>
      <p:sp>
        <p:nvSpPr>
          <p:cNvPr id="7" name="灯片编号占位符 6">
            <a:extLst>
              <a:ext uri="{FF2B5EF4-FFF2-40B4-BE49-F238E27FC236}">
                <a16:creationId xmlns:a16="http://schemas.microsoft.com/office/drawing/2014/main" id="{22A029B5-EEF7-F56A-DDF4-3CB47C2D1525}"/>
              </a:ext>
            </a:extLst>
          </p:cNvPr>
          <p:cNvSpPr>
            <a:spLocks noGrp="1"/>
          </p:cNvSpPr>
          <p:nvPr>
            <p:ph type="sldNum" sz="quarter" idx="12"/>
          </p:nvPr>
        </p:nvSpPr>
        <p:spPr/>
        <p:txBody>
          <a:bodyPr/>
          <a:lstStyle/>
          <a:p>
            <a:fld id="{5A153CCC-8F97-48F1-8DBC-8EBB176F8EEF}" type="slidenum">
              <a:rPr lang="ko-KR" altLang="en-US" smtClean="0"/>
              <a:t>‹#›</a:t>
            </a:fld>
            <a:endParaRPr lang="ko-KR" altLang="en-US"/>
          </a:p>
        </p:txBody>
      </p:sp>
    </p:spTree>
    <p:extLst>
      <p:ext uri="{BB962C8B-B14F-4D97-AF65-F5344CB8AC3E}">
        <p14:creationId xmlns:p14="http://schemas.microsoft.com/office/powerpoint/2010/main" val="389799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A04CFB2-A874-BF0B-4529-7F45C2AA6E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ko-KR" altLang="en-US"/>
          </a:p>
        </p:txBody>
      </p:sp>
      <p:sp>
        <p:nvSpPr>
          <p:cNvPr id="3" name="文本占位符 2">
            <a:extLst>
              <a:ext uri="{FF2B5EF4-FFF2-40B4-BE49-F238E27FC236}">
                <a16:creationId xmlns:a16="http://schemas.microsoft.com/office/drawing/2014/main" id="{157D4EA4-F458-1FD9-ADF5-A0A77C7BC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ko-KR" altLang="en-US"/>
          </a:p>
        </p:txBody>
      </p:sp>
      <p:sp>
        <p:nvSpPr>
          <p:cNvPr id="4" name="日期占位符 3">
            <a:extLst>
              <a:ext uri="{FF2B5EF4-FFF2-40B4-BE49-F238E27FC236}">
                <a16:creationId xmlns:a16="http://schemas.microsoft.com/office/drawing/2014/main" id="{18BCF1FB-2FF4-0C66-A4A6-389C0D3B7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32E9A-A873-48A7-B9AC-25116E19095E}" type="datetimeFigureOut">
              <a:rPr lang="ko-KR" altLang="en-US" smtClean="0"/>
              <a:t>2024-08-29</a:t>
            </a:fld>
            <a:endParaRPr lang="ko-KR" altLang="en-US"/>
          </a:p>
        </p:txBody>
      </p:sp>
      <p:sp>
        <p:nvSpPr>
          <p:cNvPr id="5" name="页脚占位符 4">
            <a:extLst>
              <a:ext uri="{FF2B5EF4-FFF2-40B4-BE49-F238E27FC236}">
                <a16:creationId xmlns:a16="http://schemas.microsoft.com/office/drawing/2014/main" id="{A18D3111-A472-61A0-E650-66F50D0DCF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灯片编号占位符 5">
            <a:extLst>
              <a:ext uri="{FF2B5EF4-FFF2-40B4-BE49-F238E27FC236}">
                <a16:creationId xmlns:a16="http://schemas.microsoft.com/office/drawing/2014/main" id="{00AC15AF-F1A2-2BE7-A725-D3C8387919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53CCC-8F97-48F1-8DBC-8EBB176F8EEF}" type="slidenum">
              <a:rPr lang="ko-KR" altLang="en-US" smtClean="0"/>
              <a:t>‹#›</a:t>
            </a:fld>
            <a:endParaRPr lang="ko-KR" altLang="en-US"/>
          </a:p>
        </p:txBody>
      </p:sp>
    </p:spTree>
    <p:extLst>
      <p:ext uri="{BB962C8B-B14F-4D97-AF65-F5344CB8AC3E}">
        <p14:creationId xmlns:p14="http://schemas.microsoft.com/office/powerpoint/2010/main" val="3559220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AF6CFB-C99B-B1BC-38AA-A6DB7D6878CF}"/>
              </a:ext>
            </a:extLst>
          </p:cNvPr>
          <p:cNvSpPr>
            <a:spLocks noGrp="1"/>
          </p:cNvSpPr>
          <p:nvPr>
            <p:ph type="title"/>
          </p:nvPr>
        </p:nvSpPr>
        <p:spPr>
          <a:xfrm>
            <a:off x="771373" y="1507126"/>
            <a:ext cx="10868609" cy="3423103"/>
          </a:xfrm>
        </p:spPr>
        <p:txBody>
          <a:bodyPr>
            <a:normAutofit/>
          </a:bodyPr>
          <a:lstStyle/>
          <a:p>
            <a:pPr algn="ctr"/>
            <a:r>
              <a:rPr lang="ko-KR" altLang="en-US" sz="3200" dirty="0">
                <a:latin typeface="Adobe Song Std L" panose="02020300000000000000" pitchFamily="18" charset="-128"/>
                <a:ea typeface="Adobe Song Std L" panose="02020300000000000000" pitchFamily="18" charset="-128"/>
              </a:rPr>
              <a:t>의치 임플란트식 </a:t>
            </a:r>
            <a:r>
              <a:rPr lang="en-US" altLang="ko-KR" sz="3200" dirty="0">
                <a:latin typeface="Adobe Song Std L" panose="02020300000000000000" pitchFamily="18" charset="-128"/>
                <a:ea typeface="Adobe Song Std L" panose="02020300000000000000" pitchFamily="18" charset="-128"/>
              </a:rPr>
              <a:t>RFID </a:t>
            </a:r>
            <a:r>
              <a:rPr lang="ko-KR" altLang="en-US" sz="3200" dirty="0">
                <a:latin typeface="Adobe Song Std L" panose="02020300000000000000" pitchFamily="18" charset="-128"/>
                <a:ea typeface="Adobe Song Std L" panose="02020300000000000000" pitchFamily="18" charset="-128"/>
              </a:rPr>
              <a:t>태그 신호 처리 및 위치 추적 메커니즘</a:t>
            </a:r>
            <a:br>
              <a:rPr lang="en-US" altLang="ko-KR" sz="3200" dirty="0">
                <a:latin typeface="Adobe Song Std L" panose="02020300000000000000" pitchFamily="18" charset="-128"/>
                <a:ea typeface="Adobe Song Std L" panose="02020300000000000000" pitchFamily="18" charset="-128"/>
              </a:rPr>
            </a:br>
            <a:br>
              <a:rPr lang="en-US" altLang="ko-KR" sz="3200" dirty="0">
                <a:latin typeface="Adobe Song Std L" panose="02020300000000000000" pitchFamily="18" charset="-128"/>
                <a:ea typeface="Adobe Song Std L" panose="02020300000000000000" pitchFamily="18" charset="-128"/>
              </a:rPr>
            </a:br>
            <a:r>
              <a:rPr lang="en-US" altLang="ko-KR" sz="3200" dirty="0">
                <a:latin typeface="Adobe Song Std L" panose="02020300000000000000" pitchFamily="18" charset="-128"/>
                <a:ea typeface="Adobe Song Std L" panose="02020300000000000000" pitchFamily="18" charset="-128"/>
              </a:rPr>
              <a:t>Project with China</a:t>
            </a:r>
            <a:endParaRPr lang="ko-KR" altLang="en-US" dirty="0">
              <a:latin typeface="Adobe Song Std L" panose="02020300000000000000" pitchFamily="18" charset="-128"/>
            </a:endParaRPr>
          </a:p>
        </p:txBody>
      </p:sp>
      <p:cxnSp>
        <p:nvCxnSpPr>
          <p:cNvPr id="8" name="直接连接符 7">
            <a:extLst>
              <a:ext uri="{FF2B5EF4-FFF2-40B4-BE49-F238E27FC236}">
                <a16:creationId xmlns:a16="http://schemas.microsoft.com/office/drawing/2014/main" id="{232240C1-2A49-9BAC-2780-74FE1374D533}"/>
              </a:ext>
            </a:extLst>
          </p:cNvPr>
          <p:cNvCxnSpPr>
            <a:cxnSpLocks/>
          </p:cNvCxnSpPr>
          <p:nvPr/>
        </p:nvCxnSpPr>
        <p:spPr>
          <a:xfrm>
            <a:off x="2782110" y="3238133"/>
            <a:ext cx="7047365" cy="0"/>
          </a:xfrm>
          <a:prstGeom prst="line">
            <a:avLst/>
          </a:prstGeom>
          <a:ln w="57150">
            <a:solidFill>
              <a:srgbClr val="9A3854"/>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39E6524E-C866-5A84-736C-995563F40494}"/>
              </a:ext>
            </a:extLst>
          </p:cNvPr>
          <p:cNvSpPr/>
          <p:nvPr/>
        </p:nvSpPr>
        <p:spPr>
          <a:xfrm>
            <a:off x="0" y="0"/>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矩形 6">
            <a:extLst>
              <a:ext uri="{FF2B5EF4-FFF2-40B4-BE49-F238E27FC236}">
                <a16:creationId xmlns:a16="http://schemas.microsoft.com/office/drawing/2014/main" id="{83908407-F191-79D5-F114-6FC4F26EC856}"/>
              </a:ext>
            </a:extLst>
          </p:cNvPr>
          <p:cNvSpPr/>
          <p:nvPr/>
        </p:nvSpPr>
        <p:spPr>
          <a:xfrm>
            <a:off x="0" y="6519871"/>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340868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A548FC-A5E5-21E2-EBC5-A47D635BF687}"/>
              </a:ext>
            </a:extLst>
          </p:cNvPr>
          <p:cNvSpPr>
            <a:spLocks noGrp="1"/>
          </p:cNvSpPr>
          <p:nvPr>
            <p:ph type="title"/>
          </p:nvPr>
        </p:nvSpPr>
        <p:spPr/>
        <p:txBody>
          <a:bodyPr>
            <a:normAutofit/>
          </a:bodyPr>
          <a:lstStyle/>
          <a:p>
            <a:r>
              <a:rPr lang="en-US" altLang="ko-KR" sz="3600" dirty="0">
                <a:latin typeface="Adobe Heiti Std R" panose="020B0400000000000000" pitchFamily="34" charset="-128"/>
              </a:rPr>
              <a:t>Basic content of the project</a:t>
            </a:r>
            <a:endParaRPr lang="ko-KR" altLang="en-US" sz="3600" dirty="0">
              <a:latin typeface="Adobe Heiti Std R" panose="020B0400000000000000" pitchFamily="34" charset="-128"/>
            </a:endParaRPr>
          </a:p>
        </p:txBody>
      </p:sp>
      <p:sp>
        <p:nvSpPr>
          <p:cNvPr id="7" name="矩形 6">
            <a:extLst>
              <a:ext uri="{FF2B5EF4-FFF2-40B4-BE49-F238E27FC236}">
                <a16:creationId xmlns:a16="http://schemas.microsoft.com/office/drawing/2014/main" id="{28937775-ECB3-470B-F5E5-544263EB2140}"/>
              </a:ext>
            </a:extLst>
          </p:cNvPr>
          <p:cNvSpPr/>
          <p:nvPr/>
        </p:nvSpPr>
        <p:spPr>
          <a:xfrm>
            <a:off x="0" y="0"/>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矩形 7">
            <a:extLst>
              <a:ext uri="{FF2B5EF4-FFF2-40B4-BE49-F238E27FC236}">
                <a16:creationId xmlns:a16="http://schemas.microsoft.com/office/drawing/2014/main" id="{DBA73DAF-BF2C-B86E-7C3D-F71F31310AD0}"/>
              </a:ext>
            </a:extLst>
          </p:cNvPr>
          <p:cNvSpPr/>
          <p:nvPr/>
        </p:nvSpPr>
        <p:spPr>
          <a:xfrm>
            <a:off x="0" y="6504432"/>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文本框 8">
            <a:extLst>
              <a:ext uri="{FF2B5EF4-FFF2-40B4-BE49-F238E27FC236}">
                <a16:creationId xmlns:a16="http://schemas.microsoft.com/office/drawing/2014/main" id="{56100198-812A-319D-F0F4-2677474C7EA6}"/>
              </a:ext>
            </a:extLst>
          </p:cNvPr>
          <p:cNvSpPr txBox="1"/>
          <p:nvPr/>
        </p:nvSpPr>
        <p:spPr>
          <a:xfrm>
            <a:off x="11783568" y="6504432"/>
            <a:ext cx="335280" cy="369332"/>
          </a:xfrm>
          <a:prstGeom prst="rect">
            <a:avLst/>
          </a:prstGeom>
          <a:noFill/>
        </p:spPr>
        <p:txBody>
          <a:bodyPr wrap="square" rtlCol="0">
            <a:spAutoFit/>
          </a:bodyPr>
          <a:lstStyle/>
          <a:p>
            <a:r>
              <a:rPr lang="en-US" altLang="ko-KR" dirty="0"/>
              <a:t>1</a:t>
            </a:r>
            <a:endParaRPr lang="ko-KR" altLang="en-US" dirty="0"/>
          </a:p>
        </p:txBody>
      </p:sp>
      <p:cxnSp>
        <p:nvCxnSpPr>
          <p:cNvPr id="10" name="直接连接符 9">
            <a:extLst>
              <a:ext uri="{FF2B5EF4-FFF2-40B4-BE49-F238E27FC236}">
                <a16:creationId xmlns:a16="http://schemas.microsoft.com/office/drawing/2014/main" id="{AC5A0B82-B6A6-06FE-9118-918587CBAD71}"/>
              </a:ext>
            </a:extLst>
          </p:cNvPr>
          <p:cNvCxnSpPr>
            <a:cxnSpLocks/>
          </p:cNvCxnSpPr>
          <p:nvPr/>
        </p:nvCxnSpPr>
        <p:spPr>
          <a:xfrm>
            <a:off x="758952" y="1304544"/>
            <a:ext cx="4002024"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9373F4DE-E3B7-F06B-4D1C-01BF358F2E06}"/>
              </a:ext>
            </a:extLst>
          </p:cNvPr>
          <p:cNvSpPr txBox="1"/>
          <p:nvPr/>
        </p:nvSpPr>
        <p:spPr>
          <a:xfrm>
            <a:off x="838200" y="1638862"/>
            <a:ext cx="10515599" cy="369332"/>
          </a:xfrm>
          <a:prstGeom prst="rect">
            <a:avLst/>
          </a:prstGeom>
          <a:noFill/>
        </p:spPr>
        <p:txBody>
          <a:bodyPr wrap="square" rtlCol="0">
            <a:spAutoFit/>
          </a:bodyPr>
          <a:lstStyle/>
          <a:p>
            <a:pPr marL="342900" indent="-342900">
              <a:buSzPct val="150000"/>
              <a:buFont typeface="Wingdings" panose="05000000000000000000" pitchFamily="2" charset="2"/>
              <a:buChar char="§"/>
            </a:pPr>
            <a:r>
              <a:rPr lang="ko-KR" altLang="en-US" sz="1800" dirty="0">
                <a:latin typeface="Adobe Song Std L" panose="02020300000000000000" pitchFamily="18" charset="-128"/>
                <a:ea typeface="Adobe Song Std L" panose="02020300000000000000" pitchFamily="18" charset="-128"/>
              </a:rPr>
              <a:t>의치 임플란트식 </a:t>
            </a:r>
            <a:r>
              <a:rPr lang="en-US" altLang="ko-KR" sz="1800" dirty="0">
                <a:latin typeface="Adobe Song Std L" panose="02020300000000000000" pitchFamily="18" charset="-128"/>
                <a:ea typeface="Adobe Song Std L" panose="02020300000000000000" pitchFamily="18" charset="-128"/>
              </a:rPr>
              <a:t>RFID </a:t>
            </a:r>
            <a:r>
              <a:rPr lang="ko-KR" altLang="en-US" sz="1800" dirty="0">
                <a:latin typeface="Adobe Song Std L" panose="02020300000000000000" pitchFamily="18" charset="-128"/>
                <a:ea typeface="Adobe Song Std L" panose="02020300000000000000" pitchFamily="18" charset="-128"/>
              </a:rPr>
              <a:t>태그 신호 처리 및 위치 추적 메커니즘</a:t>
            </a:r>
            <a:r>
              <a:rPr lang="en-US" altLang="ko-KR" sz="1800" dirty="0">
                <a:latin typeface="Adobe Song Std L" panose="02020300000000000000" pitchFamily="18" charset="-128"/>
                <a:ea typeface="Adobe Song Std L" panose="02020300000000000000" pitchFamily="18" charset="-128"/>
              </a:rPr>
              <a:t>(RFID = Tag + Reader)</a:t>
            </a:r>
            <a:endParaRPr lang="en-US" altLang="ko-KR" dirty="0"/>
          </a:p>
        </p:txBody>
      </p:sp>
      <p:pic>
        <p:nvPicPr>
          <p:cNvPr id="17" name="图片 16">
            <a:extLst>
              <a:ext uri="{FF2B5EF4-FFF2-40B4-BE49-F238E27FC236}">
                <a16:creationId xmlns:a16="http://schemas.microsoft.com/office/drawing/2014/main" id="{BE36CAD4-1D82-ED0A-E634-E8F18F29025C}"/>
              </a:ext>
            </a:extLst>
          </p:cNvPr>
          <p:cNvPicPr>
            <a:picLocks noChangeAspect="1"/>
          </p:cNvPicPr>
          <p:nvPr/>
        </p:nvPicPr>
        <p:blipFill rotWithShape="1">
          <a:blip r:embed="rId2"/>
          <a:srcRect t="1946"/>
          <a:stretch/>
        </p:blipFill>
        <p:spPr>
          <a:xfrm>
            <a:off x="1205475" y="2821879"/>
            <a:ext cx="3686130" cy="2165219"/>
          </a:xfrm>
          <a:prstGeom prst="rect">
            <a:avLst/>
          </a:prstGeom>
        </p:spPr>
      </p:pic>
      <p:sp>
        <p:nvSpPr>
          <p:cNvPr id="19" name="文本框 18">
            <a:extLst>
              <a:ext uri="{FF2B5EF4-FFF2-40B4-BE49-F238E27FC236}">
                <a16:creationId xmlns:a16="http://schemas.microsoft.com/office/drawing/2014/main" id="{857B219E-C38B-351C-FFB8-39F89B95895B}"/>
              </a:ext>
            </a:extLst>
          </p:cNvPr>
          <p:cNvSpPr txBox="1"/>
          <p:nvPr/>
        </p:nvSpPr>
        <p:spPr>
          <a:xfrm>
            <a:off x="5254828" y="2173956"/>
            <a:ext cx="6328324" cy="3847207"/>
          </a:xfrm>
          <a:prstGeom prst="rect">
            <a:avLst/>
          </a:prstGeom>
          <a:noFill/>
        </p:spPr>
        <p:txBody>
          <a:bodyPr wrap="square" rtlCol="0">
            <a:spAutoFit/>
          </a:bodyPr>
          <a:lstStyle/>
          <a:p>
            <a:r>
              <a:rPr lang="en-US" altLang="zh-CN" dirty="0">
                <a:latin typeface="Adobe Heiti Std R" panose="020B0400000000000000" pitchFamily="34" charset="-128"/>
                <a:ea typeface="Adobe Heiti Std R" panose="020B0400000000000000" pitchFamily="34" charset="-128"/>
                <a:cs typeface="ADLaM Display" panose="020F0502020204030204" pitchFamily="2" charset="0"/>
              </a:rPr>
              <a:t>Project Purpose:</a:t>
            </a:r>
          </a:p>
          <a:p>
            <a:pPr marL="0" marR="0" lvl="0" indent="0" algn="just" defTabSz="914400" rtl="0" eaLnBrk="1" fontAlgn="auto" latinLnBrk="1" hangingPunct="1">
              <a:lnSpc>
                <a:spcPct val="100000"/>
              </a:lnSpc>
              <a:spcBef>
                <a:spcPts val="0"/>
              </a:spcBef>
              <a:spcAft>
                <a:spcPts val="0"/>
              </a:spcAft>
              <a:buClrTx/>
              <a:buSzTx/>
              <a:buFontTx/>
              <a:buNone/>
              <a:tabLst/>
              <a:defRPr/>
            </a:pPr>
            <a:endParaRPr lang="en-US" altLang="ko-KR" dirty="0">
              <a:latin typeface="Adobe Heiti Std R" panose="020B0400000000000000" pitchFamily="34" charset="-128"/>
              <a:ea typeface="Adobe Heiti Std R" panose="020B0400000000000000" pitchFamily="34" charset="-128"/>
              <a:cs typeface="ADLaM Display" panose="020F0502020204030204" pitchFamily="2" charset="0"/>
            </a:endParaRPr>
          </a:p>
          <a:p>
            <a:pPr marL="0" marR="0" lvl="0" indent="0" algn="just" defTabSz="914400" rtl="0" eaLnBrk="1" fontAlgn="auto" latinLnBrk="1" hangingPunct="1">
              <a:lnSpc>
                <a:spcPct val="100000"/>
              </a:lnSpc>
              <a:spcBef>
                <a:spcPts val="0"/>
              </a:spcBef>
              <a:spcAft>
                <a:spcPts val="0"/>
              </a:spcAft>
              <a:buClrTx/>
              <a:buSzTx/>
              <a:buFontTx/>
              <a:buNone/>
              <a:tabLst/>
              <a:defRPr/>
            </a:pPr>
            <a:r>
              <a:rPr lang="ko-KR" altLang="en-US" sz="1600" dirty="0">
                <a:solidFill>
                  <a:prstClr val="black"/>
                </a:solidFill>
                <a:latin typeface="等线" panose="02010600030101010101" pitchFamily="2" charset="-122"/>
                <a:ea typeface="等线" panose="02010600030101010101" pitchFamily="2" charset="-122"/>
              </a:rPr>
              <a:t>의치 임플란트식 </a:t>
            </a:r>
            <a:r>
              <a:rPr lang="en-US" altLang="ko-KR" sz="1600" dirty="0">
                <a:solidFill>
                  <a:prstClr val="black"/>
                </a:solidFill>
                <a:latin typeface="等线" panose="02010600030101010101" pitchFamily="2" charset="-122"/>
                <a:ea typeface="等线" panose="02010600030101010101" pitchFamily="2" charset="-122"/>
              </a:rPr>
              <a:t>RFID </a:t>
            </a:r>
            <a:r>
              <a:rPr lang="ko-KR" altLang="en-US" sz="1600" dirty="0">
                <a:solidFill>
                  <a:prstClr val="black"/>
                </a:solidFill>
                <a:latin typeface="等线" panose="02010600030101010101" pitchFamily="2" charset="-122"/>
                <a:ea typeface="等线" panose="02010600030101010101" pitchFamily="2" charset="-122"/>
              </a:rPr>
              <a:t>태그 신호 처리와 위치 추적 메커니즘은 </a:t>
            </a:r>
            <a:r>
              <a:rPr lang="en-US" altLang="ko-KR" sz="1600" dirty="0">
                <a:solidFill>
                  <a:prstClr val="black"/>
                </a:solidFill>
                <a:latin typeface="等线" panose="02010600030101010101" pitchFamily="2" charset="-122"/>
                <a:ea typeface="等线" panose="02010600030101010101" pitchFamily="2" charset="-122"/>
              </a:rPr>
              <a:t>RFID </a:t>
            </a:r>
            <a:r>
              <a:rPr lang="ko-KR" altLang="en-US" sz="1600" dirty="0">
                <a:solidFill>
                  <a:prstClr val="black"/>
                </a:solidFill>
                <a:latin typeface="等线" panose="02010600030101010101" pitchFamily="2" charset="-122"/>
                <a:ea typeface="等线" panose="02010600030101010101" pitchFamily="2" charset="-122"/>
              </a:rPr>
              <a:t>기술을 사용하여 의치 임플란트의 위치를 파악하고 데이터를 처리하는 방법을 말합니다</a:t>
            </a:r>
            <a:r>
              <a:rPr lang="en-US" altLang="ko-KR" sz="1600" dirty="0">
                <a:solidFill>
                  <a:prstClr val="black"/>
                </a:solidFill>
                <a:latin typeface="等线" panose="02010600030101010101" pitchFamily="2" charset="-122"/>
                <a:ea typeface="等线" panose="02010600030101010101" pitchFamily="2" charset="-122"/>
              </a:rPr>
              <a:t>. </a:t>
            </a:r>
            <a:r>
              <a:rPr lang="ko-KR" altLang="en-US" sz="1600" dirty="0">
                <a:solidFill>
                  <a:prstClr val="black"/>
                </a:solidFill>
                <a:latin typeface="等线" panose="02010600030101010101" pitchFamily="2" charset="-122"/>
                <a:ea typeface="等线" panose="02010600030101010101" pitchFamily="2" charset="-122"/>
              </a:rPr>
              <a:t>이 메커니즘은 주로 </a:t>
            </a:r>
            <a:r>
              <a:rPr lang="en-US" altLang="ko-KR" sz="1600" dirty="0">
                <a:solidFill>
                  <a:prstClr val="black"/>
                </a:solidFill>
                <a:latin typeface="等线" panose="02010600030101010101" pitchFamily="2" charset="-122"/>
                <a:ea typeface="等线" panose="02010600030101010101" pitchFamily="2" charset="-122"/>
              </a:rPr>
              <a:t>RFID </a:t>
            </a:r>
            <a:r>
              <a:rPr lang="ko-KR" altLang="en-US" sz="1600" dirty="0">
                <a:solidFill>
                  <a:prstClr val="black"/>
                </a:solidFill>
                <a:latin typeface="等线" panose="02010600030101010101" pitchFamily="2" charset="-122"/>
                <a:ea typeface="等线" panose="02010600030101010101" pitchFamily="2" charset="-122"/>
              </a:rPr>
              <a:t>리더기와 태그 간의 무선 신호를 통해 데이터를 주고받고</a:t>
            </a:r>
            <a:r>
              <a:rPr lang="en-US" altLang="ko-KR" sz="1600" dirty="0">
                <a:solidFill>
                  <a:prstClr val="black"/>
                </a:solidFill>
                <a:latin typeface="等线" panose="02010600030101010101" pitchFamily="2" charset="-122"/>
                <a:ea typeface="等线" panose="02010600030101010101" pitchFamily="2" charset="-122"/>
              </a:rPr>
              <a:t>, </a:t>
            </a:r>
            <a:r>
              <a:rPr lang="ko-KR" altLang="en-US" sz="1600" dirty="0">
                <a:solidFill>
                  <a:prstClr val="black"/>
                </a:solidFill>
                <a:latin typeface="等线" panose="02010600030101010101" pitchFamily="2" charset="-122"/>
                <a:ea typeface="等线" panose="02010600030101010101" pitchFamily="2" charset="-122"/>
              </a:rPr>
              <a:t>태그의 위치를 추적하는 데 사용됩니다</a:t>
            </a:r>
            <a:r>
              <a:rPr lang="en-US" altLang="ko-KR" sz="1600" dirty="0">
                <a:solidFill>
                  <a:prstClr val="black"/>
                </a:solidFill>
                <a:latin typeface="等线" panose="02010600030101010101" pitchFamily="2" charset="-122"/>
                <a:ea typeface="等线" panose="02010600030101010101" pitchFamily="2" charset="-122"/>
              </a:rPr>
              <a:t>. </a:t>
            </a:r>
            <a:r>
              <a:rPr lang="ko-KR" altLang="en-US" sz="1600" dirty="0">
                <a:solidFill>
                  <a:prstClr val="black"/>
                </a:solidFill>
                <a:latin typeface="等线" panose="02010600030101010101" pitchFamily="2" charset="-122"/>
                <a:ea typeface="等线" panose="02010600030101010101" pitchFamily="2" charset="-122"/>
              </a:rPr>
              <a:t>신호 처리 기술과 </a:t>
            </a:r>
            <a:r>
              <a:rPr lang="en-US" altLang="ko-KR" sz="1600" dirty="0">
                <a:solidFill>
                  <a:prstClr val="black"/>
                </a:solidFill>
                <a:latin typeface="等线" panose="02010600030101010101" pitchFamily="2" charset="-122"/>
                <a:ea typeface="等线" panose="02010600030101010101" pitchFamily="2" charset="-122"/>
              </a:rPr>
              <a:t>AI </a:t>
            </a:r>
            <a:r>
              <a:rPr lang="ko-KR" altLang="en-US" sz="1600" dirty="0">
                <a:solidFill>
                  <a:prstClr val="black"/>
                </a:solidFill>
                <a:latin typeface="等线" panose="02010600030101010101" pitchFamily="2" charset="-122"/>
                <a:ea typeface="等线" panose="02010600030101010101" pitchFamily="2" charset="-122"/>
              </a:rPr>
              <a:t>알고리즘을 결합하여 더 정확하고 효율적인 위치 추적을 가능하게 할 수 있습니다</a:t>
            </a:r>
            <a:r>
              <a:rPr lang="en-US" altLang="ko-KR" sz="1600" dirty="0">
                <a:solidFill>
                  <a:prstClr val="black"/>
                </a:solidFill>
                <a:latin typeface="等线" panose="02010600030101010101" pitchFamily="2" charset="-122"/>
                <a:ea typeface="等线" panose="02010600030101010101" pitchFamily="2" charset="-122"/>
              </a:rPr>
              <a:t>.</a:t>
            </a:r>
          </a:p>
          <a:p>
            <a:pPr marL="0" marR="0" lvl="0" indent="0" algn="just" defTabSz="914400" rtl="0" eaLnBrk="1" fontAlgn="auto" latinLnBrk="1" hangingPunct="1">
              <a:lnSpc>
                <a:spcPct val="100000"/>
              </a:lnSpc>
              <a:spcBef>
                <a:spcPts val="0"/>
              </a:spcBef>
              <a:spcAft>
                <a:spcPts val="0"/>
              </a:spcAft>
              <a:buClrTx/>
              <a:buSzTx/>
              <a:buFontTx/>
              <a:buNone/>
              <a:tabLst/>
              <a:defRPr/>
            </a:pPr>
            <a:endParaRPr lang="en-US" altLang="ko-KR" sz="1600" dirty="0">
              <a:solidFill>
                <a:prstClr val="black"/>
              </a:solidFill>
              <a:latin typeface="等线" panose="02010600030101010101" pitchFamily="2" charset="-122"/>
              <a:ea typeface="等线" panose="02010600030101010101" pitchFamily="2" charset="-122"/>
            </a:endParaRPr>
          </a:p>
          <a:p>
            <a:pPr marL="0" marR="0" lvl="0" indent="0" algn="just" defTabSz="914400" rtl="0" eaLnBrk="1" fontAlgn="auto" latinLnBrk="1" hangingPunct="1">
              <a:lnSpc>
                <a:spcPct val="100000"/>
              </a:lnSpc>
              <a:spcBef>
                <a:spcPts val="0"/>
              </a:spcBef>
              <a:spcAft>
                <a:spcPts val="0"/>
              </a:spcAft>
              <a:buClrTx/>
              <a:buSzTx/>
              <a:buFontTx/>
              <a:buNone/>
              <a:tabLst/>
              <a:defRPr/>
            </a:pPr>
            <a:r>
              <a:rPr lang="en-US" altLang="ko-KR" sz="1600" dirty="0">
                <a:solidFill>
                  <a:prstClr val="black"/>
                </a:solidFill>
                <a:latin typeface="Adobe Song Std L" panose="02020300000000000000" pitchFamily="18" charset="-128"/>
                <a:ea typeface="Adobe Song Std L" panose="02020300000000000000" pitchFamily="18" charset="-128"/>
                <a:cs typeface="ADLaM Display" panose="020F0502020204030204" pitchFamily="2" charset="0"/>
              </a:rPr>
              <a:t>(Denture Implant-type RFID tag signal processing and location tracking mechanisms refer to methods of locating denture implants and processing data using RFID technology. This mechanism is mainly used to send and receive data via wireless signals between RFID readers and tags, and to track the location of tags. By combining signal processing technology and AI algorithms, more accurate and efficient location tracking can be possible.)</a:t>
            </a:r>
            <a:endParaRPr lang="en-US" altLang="ko-KR" sz="1600" dirty="0">
              <a:latin typeface="Adobe Song Std L" panose="02020300000000000000" pitchFamily="18" charset="-128"/>
              <a:ea typeface="Adobe Song Std L" panose="02020300000000000000" pitchFamily="18" charset="-128"/>
              <a:cs typeface="ADLaM Display" panose="020F0502020204030204" pitchFamily="2" charset="0"/>
            </a:endParaRPr>
          </a:p>
        </p:txBody>
      </p:sp>
      <p:sp>
        <p:nvSpPr>
          <p:cNvPr id="3" name="标题 1">
            <a:extLst>
              <a:ext uri="{FF2B5EF4-FFF2-40B4-BE49-F238E27FC236}">
                <a16:creationId xmlns:a16="http://schemas.microsoft.com/office/drawing/2014/main" id="{ACEF6D0C-8258-C566-1999-ED81F4110081}"/>
              </a:ext>
            </a:extLst>
          </p:cNvPr>
          <p:cNvSpPr txBox="1">
            <a:spLocks/>
          </p:cNvSpPr>
          <p:nvPr/>
        </p:nvSpPr>
        <p:spPr>
          <a:xfrm>
            <a:off x="73152" y="0"/>
            <a:ext cx="2062537" cy="353568"/>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1600" dirty="0">
                <a:latin typeface="Adobe Song Std L" panose="02020300000000000000" pitchFamily="18" charset="-128"/>
                <a:ea typeface="Adobe Song Std L" panose="02020300000000000000" pitchFamily="18" charset="-128"/>
              </a:rPr>
              <a:t>Project idea</a:t>
            </a:r>
            <a:endParaRPr lang="ko-KR" altLang="en-US" sz="1600" dirty="0">
              <a:latin typeface="Adobe Song Std L" panose="02020300000000000000" pitchFamily="18" charset="-128"/>
            </a:endParaRPr>
          </a:p>
        </p:txBody>
      </p:sp>
    </p:spTree>
    <p:extLst>
      <p:ext uri="{BB962C8B-B14F-4D97-AF65-F5344CB8AC3E}">
        <p14:creationId xmlns:p14="http://schemas.microsoft.com/office/powerpoint/2010/main" val="1367109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A548FC-A5E5-21E2-EBC5-A47D635BF687}"/>
              </a:ext>
            </a:extLst>
          </p:cNvPr>
          <p:cNvSpPr>
            <a:spLocks noGrp="1"/>
          </p:cNvSpPr>
          <p:nvPr>
            <p:ph type="title"/>
          </p:nvPr>
        </p:nvSpPr>
        <p:spPr/>
        <p:txBody>
          <a:bodyPr>
            <a:normAutofit/>
          </a:bodyPr>
          <a:lstStyle/>
          <a:p>
            <a:r>
              <a:rPr lang="en-US" altLang="ko-KR" sz="3600" dirty="0">
                <a:latin typeface="Adobe Heiti Std R" panose="020B0400000000000000" pitchFamily="34" charset="-128"/>
                <a:ea typeface="Adobe Heiti Std R" panose="020B0400000000000000" pitchFamily="34" charset="-128"/>
              </a:rPr>
              <a:t>How to combine AI technology</a:t>
            </a:r>
            <a:endParaRPr lang="ko-KR" altLang="en-US" sz="3600" dirty="0">
              <a:latin typeface="Adobe Heiti Std R" panose="020B0400000000000000" pitchFamily="34" charset="-128"/>
            </a:endParaRPr>
          </a:p>
        </p:txBody>
      </p:sp>
      <p:sp>
        <p:nvSpPr>
          <p:cNvPr id="7" name="矩形 6">
            <a:extLst>
              <a:ext uri="{FF2B5EF4-FFF2-40B4-BE49-F238E27FC236}">
                <a16:creationId xmlns:a16="http://schemas.microsoft.com/office/drawing/2014/main" id="{28937775-ECB3-470B-F5E5-544263EB2140}"/>
              </a:ext>
            </a:extLst>
          </p:cNvPr>
          <p:cNvSpPr/>
          <p:nvPr/>
        </p:nvSpPr>
        <p:spPr>
          <a:xfrm>
            <a:off x="0" y="0"/>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矩形 7">
            <a:extLst>
              <a:ext uri="{FF2B5EF4-FFF2-40B4-BE49-F238E27FC236}">
                <a16:creationId xmlns:a16="http://schemas.microsoft.com/office/drawing/2014/main" id="{DBA73DAF-BF2C-B86E-7C3D-F71F31310AD0}"/>
              </a:ext>
            </a:extLst>
          </p:cNvPr>
          <p:cNvSpPr/>
          <p:nvPr/>
        </p:nvSpPr>
        <p:spPr>
          <a:xfrm>
            <a:off x="0" y="6504432"/>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文本框 8">
            <a:extLst>
              <a:ext uri="{FF2B5EF4-FFF2-40B4-BE49-F238E27FC236}">
                <a16:creationId xmlns:a16="http://schemas.microsoft.com/office/drawing/2014/main" id="{56100198-812A-319D-F0F4-2677474C7EA6}"/>
              </a:ext>
            </a:extLst>
          </p:cNvPr>
          <p:cNvSpPr txBox="1"/>
          <p:nvPr/>
        </p:nvSpPr>
        <p:spPr>
          <a:xfrm>
            <a:off x="11783568" y="6504432"/>
            <a:ext cx="335280" cy="369332"/>
          </a:xfrm>
          <a:prstGeom prst="rect">
            <a:avLst/>
          </a:prstGeom>
          <a:noFill/>
        </p:spPr>
        <p:txBody>
          <a:bodyPr wrap="square" rtlCol="0">
            <a:spAutoFit/>
          </a:bodyPr>
          <a:lstStyle/>
          <a:p>
            <a:r>
              <a:rPr lang="en-US" altLang="ko-KR" dirty="0"/>
              <a:t>2</a:t>
            </a:r>
            <a:endParaRPr lang="ko-KR" altLang="en-US" dirty="0"/>
          </a:p>
        </p:txBody>
      </p:sp>
      <p:cxnSp>
        <p:nvCxnSpPr>
          <p:cNvPr id="10" name="直接连接符 9">
            <a:extLst>
              <a:ext uri="{FF2B5EF4-FFF2-40B4-BE49-F238E27FC236}">
                <a16:creationId xmlns:a16="http://schemas.microsoft.com/office/drawing/2014/main" id="{AC5A0B82-B6A6-06FE-9118-918587CBAD71}"/>
              </a:ext>
            </a:extLst>
          </p:cNvPr>
          <p:cNvCxnSpPr>
            <a:cxnSpLocks/>
          </p:cNvCxnSpPr>
          <p:nvPr/>
        </p:nvCxnSpPr>
        <p:spPr>
          <a:xfrm>
            <a:off x="758952" y="1304544"/>
            <a:ext cx="4002024"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9373F4DE-E3B7-F06B-4D1C-01BF358F2E06}"/>
              </a:ext>
            </a:extLst>
          </p:cNvPr>
          <p:cNvSpPr txBox="1"/>
          <p:nvPr/>
        </p:nvSpPr>
        <p:spPr>
          <a:xfrm>
            <a:off x="838200" y="1638862"/>
            <a:ext cx="10515599" cy="369332"/>
          </a:xfrm>
          <a:prstGeom prst="rect">
            <a:avLst/>
          </a:prstGeom>
          <a:noFill/>
        </p:spPr>
        <p:txBody>
          <a:bodyPr wrap="square" rtlCol="0">
            <a:spAutoFit/>
          </a:bodyPr>
          <a:lstStyle/>
          <a:p>
            <a:pPr marL="342900" indent="-342900">
              <a:buSzPct val="150000"/>
              <a:buFont typeface="Wingdings" panose="05000000000000000000" pitchFamily="2" charset="2"/>
              <a:buChar char="§"/>
            </a:pPr>
            <a:r>
              <a:rPr lang="en-US" altLang="zh-CN" dirty="0">
                <a:latin typeface="Adobe Heiti Std R" panose="020B0400000000000000" pitchFamily="34" charset="-128"/>
                <a:ea typeface="Adobe Heiti Std R" panose="020B0400000000000000" pitchFamily="34" charset="-128"/>
              </a:rPr>
              <a:t>Improve the received signal positioning accuracy and</a:t>
            </a:r>
            <a:r>
              <a:rPr lang="zh-CN" altLang="en-US" dirty="0">
                <a:latin typeface="Adobe Heiti Std R" panose="020B0400000000000000" pitchFamily="34" charset="-128"/>
                <a:ea typeface="Adobe Heiti Std R" panose="020B0400000000000000" pitchFamily="34" charset="-128"/>
              </a:rPr>
              <a:t> </a:t>
            </a:r>
            <a:r>
              <a:rPr lang="en-US" altLang="zh-CN" dirty="0">
                <a:latin typeface="Adobe Heiti Std R" panose="020B0400000000000000" pitchFamily="34" charset="-128"/>
                <a:ea typeface="Adobe Heiti Std R" panose="020B0400000000000000" pitchFamily="34" charset="-128"/>
              </a:rPr>
              <a:t>de-noise signal</a:t>
            </a:r>
            <a:endParaRPr lang="en-US" altLang="ko-KR" dirty="0"/>
          </a:p>
        </p:txBody>
      </p:sp>
      <p:sp>
        <p:nvSpPr>
          <p:cNvPr id="19" name="文本框 18">
            <a:extLst>
              <a:ext uri="{FF2B5EF4-FFF2-40B4-BE49-F238E27FC236}">
                <a16:creationId xmlns:a16="http://schemas.microsoft.com/office/drawing/2014/main" id="{857B219E-C38B-351C-FFB8-39F89B95895B}"/>
              </a:ext>
            </a:extLst>
          </p:cNvPr>
          <p:cNvSpPr txBox="1"/>
          <p:nvPr/>
        </p:nvSpPr>
        <p:spPr>
          <a:xfrm>
            <a:off x="1252761" y="2551211"/>
            <a:ext cx="9885409" cy="2616101"/>
          </a:xfrm>
          <a:prstGeom prst="rect">
            <a:avLst/>
          </a:prstGeom>
          <a:noFill/>
        </p:spPr>
        <p:txBody>
          <a:bodyPr wrap="square" rtlCol="0">
            <a:spAutoFit/>
          </a:bodyPr>
          <a:lstStyle/>
          <a:p>
            <a:r>
              <a:rPr lang="en-US" altLang="zh-CN" dirty="0">
                <a:latin typeface="Adobe Heiti Std R" panose="020B0400000000000000" pitchFamily="34" charset="-128"/>
                <a:ea typeface="Adobe Heiti Std R" panose="020B0400000000000000" pitchFamily="34" charset="-128"/>
                <a:cs typeface="ADLaM Display" panose="020F0502020204030204" pitchFamily="2" charset="0"/>
              </a:rPr>
              <a:t>Methods:</a:t>
            </a:r>
          </a:p>
          <a:p>
            <a:endParaRPr lang="en-US" altLang="zh-CN" dirty="0">
              <a:latin typeface="Adobe Heiti Std R" panose="020B0400000000000000" pitchFamily="34" charset="-128"/>
              <a:ea typeface="Adobe Heiti Std R" panose="020B0400000000000000" pitchFamily="34" charset="-128"/>
              <a:cs typeface="ADLaM Display" panose="020F0502020204030204" pitchFamily="2" charset="0"/>
            </a:endParaRPr>
          </a:p>
          <a:p>
            <a:pPr marL="0" marR="0" lvl="0" indent="0" algn="just" defTabSz="914400" rtl="0" eaLnBrk="1" fontAlgn="auto" latinLnBrk="1" hangingPunct="1">
              <a:lnSpc>
                <a:spcPct val="100000"/>
              </a:lnSpc>
              <a:spcBef>
                <a:spcPts val="0"/>
              </a:spcBef>
              <a:spcAft>
                <a:spcPts val="0"/>
              </a:spcAft>
              <a:buClrTx/>
              <a:buSzTx/>
              <a:buFontTx/>
              <a:buNone/>
              <a:tabLst/>
              <a:defRPr/>
            </a:pPr>
            <a:r>
              <a:rPr lang="en-US" altLang="zh-CN" sz="1600" dirty="0">
                <a:solidFill>
                  <a:prstClr val="black"/>
                </a:solidFill>
                <a:latin typeface="等线" panose="02010600030101010101" pitchFamily="2" charset="-122"/>
                <a:ea typeface="等线" panose="02010600030101010101" pitchFamily="2" charset="-122"/>
              </a:rPr>
              <a:t>1. </a:t>
            </a:r>
            <a:r>
              <a:rPr lang="en-US" altLang="zh-CN" sz="1600" b="1" dirty="0">
                <a:solidFill>
                  <a:prstClr val="black"/>
                </a:solidFill>
                <a:latin typeface="等线" panose="02010600030101010101" pitchFamily="2" charset="-122"/>
                <a:ea typeface="等线" panose="02010600030101010101" pitchFamily="2" charset="-122"/>
              </a:rPr>
              <a:t>Using AI algorithms to correct and optimize localization algorithms can improve accuracy</a:t>
            </a:r>
            <a:r>
              <a:rPr lang="en-US" altLang="zh-CN" sz="1600" dirty="0">
                <a:solidFill>
                  <a:prstClr val="black"/>
                </a:solidFill>
                <a:latin typeface="等线" panose="02010600030101010101" pitchFamily="2" charset="-122"/>
                <a:ea typeface="等线" panose="02010600030101010101" pitchFamily="2" charset="-122"/>
              </a:rPr>
              <a:t>, especially in complex environments. </a:t>
            </a:r>
          </a:p>
          <a:p>
            <a:pPr marL="0" marR="0" lvl="0" indent="0" algn="just" defTabSz="914400" rtl="0" eaLnBrk="1" fontAlgn="auto" latinLnBrk="1" hangingPunct="1">
              <a:lnSpc>
                <a:spcPct val="100000"/>
              </a:lnSpc>
              <a:spcBef>
                <a:spcPts val="0"/>
              </a:spcBef>
              <a:spcAft>
                <a:spcPts val="0"/>
              </a:spcAft>
              <a:buClrTx/>
              <a:buSzTx/>
              <a:buFontTx/>
              <a:buNone/>
              <a:tabLst/>
              <a:defRPr/>
            </a:pPr>
            <a:endParaRPr lang="en-US" altLang="zh-CN" sz="1600" dirty="0">
              <a:solidFill>
                <a:prstClr val="black"/>
              </a:solidFill>
              <a:latin typeface="等线" panose="02010600030101010101" pitchFamily="2" charset="-122"/>
              <a:ea typeface="等线" panose="02010600030101010101" pitchFamily="2" charset="-122"/>
            </a:endParaRPr>
          </a:p>
          <a:p>
            <a:pPr marL="0" marR="0" lvl="0" indent="0" algn="just" defTabSz="914400" rtl="0" eaLnBrk="1" fontAlgn="auto" latinLnBrk="1" hangingPunct="1">
              <a:lnSpc>
                <a:spcPct val="100000"/>
              </a:lnSpc>
              <a:spcBef>
                <a:spcPts val="0"/>
              </a:spcBef>
              <a:spcAft>
                <a:spcPts val="0"/>
              </a:spcAft>
              <a:buClrTx/>
              <a:buSzTx/>
              <a:buFontTx/>
              <a:buNone/>
              <a:tabLst/>
              <a:defRPr/>
            </a:pPr>
            <a:r>
              <a:rPr lang="en-US" altLang="zh-CN" sz="1600" dirty="0">
                <a:solidFill>
                  <a:prstClr val="black"/>
                </a:solidFill>
                <a:latin typeface="等线" panose="02010600030101010101" pitchFamily="2" charset="-122"/>
                <a:ea typeface="等线" panose="02010600030101010101" pitchFamily="2" charset="-122"/>
              </a:rPr>
              <a:t>2. </a:t>
            </a:r>
            <a:r>
              <a:rPr lang="en-US" altLang="zh-CN" sz="1600" b="1" dirty="0">
                <a:solidFill>
                  <a:prstClr val="black"/>
                </a:solidFill>
                <a:latin typeface="等线" panose="02010600030101010101" pitchFamily="2" charset="-122"/>
                <a:ea typeface="等线" panose="02010600030101010101" pitchFamily="2" charset="-122"/>
              </a:rPr>
              <a:t>Feature extraction and optimization using neural networks. </a:t>
            </a:r>
            <a:r>
              <a:rPr lang="en-US" altLang="zh-CN" sz="1600" dirty="0">
                <a:solidFill>
                  <a:prstClr val="black"/>
                </a:solidFill>
                <a:latin typeface="等线" panose="02010600030101010101" pitchFamily="2" charset="-122"/>
                <a:ea typeface="等线" panose="02010600030101010101" pitchFamily="2" charset="-122"/>
              </a:rPr>
              <a:t>AI algorithms can also be used for noise reduction and filtering to enhance the clarity and reliability of signals.</a:t>
            </a:r>
          </a:p>
          <a:p>
            <a:pPr marL="0" marR="0" lvl="0" indent="0" algn="just" defTabSz="914400" rtl="0" eaLnBrk="1" fontAlgn="auto" latinLnBrk="1" hangingPunct="1">
              <a:lnSpc>
                <a:spcPct val="100000"/>
              </a:lnSpc>
              <a:spcBef>
                <a:spcPts val="0"/>
              </a:spcBef>
              <a:spcAft>
                <a:spcPts val="0"/>
              </a:spcAft>
              <a:buClrTx/>
              <a:buSzTx/>
              <a:buFontTx/>
              <a:buNone/>
              <a:tabLst/>
              <a:defRPr/>
            </a:pPr>
            <a:endParaRPr lang="en-US" altLang="ko-KR" sz="1600" dirty="0">
              <a:solidFill>
                <a:prstClr val="black"/>
              </a:solidFill>
              <a:latin typeface="等线" panose="02010600030101010101" pitchFamily="2" charset="-122"/>
              <a:ea typeface="等线" panose="02010600030101010101" pitchFamily="2" charset="-122"/>
              <a:cs typeface="ADLaM Display" panose="020F0502020204030204" pitchFamily="2" charset="0"/>
            </a:endParaRPr>
          </a:p>
          <a:p>
            <a:pPr marL="0" marR="0" lvl="0" indent="0" algn="just" defTabSz="914400" rtl="0" eaLnBrk="1" fontAlgn="auto" latinLnBrk="1" hangingPunct="1">
              <a:lnSpc>
                <a:spcPct val="100000"/>
              </a:lnSpc>
              <a:spcBef>
                <a:spcPts val="0"/>
              </a:spcBef>
              <a:spcAft>
                <a:spcPts val="0"/>
              </a:spcAft>
              <a:buClrTx/>
              <a:buSzTx/>
              <a:buFontTx/>
              <a:buNone/>
              <a:tabLst/>
              <a:defRPr/>
            </a:pPr>
            <a:r>
              <a:rPr lang="en-US" altLang="ko-KR" sz="1600" dirty="0">
                <a:solidFill>
                  <a:prstClr val="black"/>
                </a:solidFill>
                <a:latin typeface="等线" panose="02010600030101010101" pitchFamily="2" charset="-122"/>
                <a:ea typeface="等线" panose="02010600030101010101" pitchFamily="2" charset="-122"/>
                <a:cs typeface="ADLaM Display" panose="020F0502020204030204" pitchFamily="2" charset="0"/>
              </a:rPr>
              <a:t>3. </a:t>
            </a:r>
            <a:r>
              <a:rPr lang="en-US" altLang="ko-KR" sz="1600" b="1" dirty="0">
                <a:solidFill>
                  <a:prstClr val="black"/>
                </a:solidFill>
                <a:latin typeface="等线" panose="02010600030101010101" pitchFamily="2" charset="-122"/>
                <a:ea typeface="等线" panose="02010600030101010101" pitchFamily="2" charset="-122"/>
                <a:cs typeface="ADLaM Display" panose="020F0502020204030204" pitchFamily="2" charset="0"/>
              </a:rPr>
              <a:t>Data Fusion and Multi-Sensor Fusion.</a:t>
            </a:r>
            <a:r>
              <a:rPr lang="en-US" altLang="zh-CN" sz="1600" dirty="0">
                <a:solidFill>
                  <a:prstClr val="black"/>
                </a:solidFill>
                <a:latin typeface="等线" panose="02010600030101010101" pitchFamily="2" charset="-122"/>
                <a:ea typeface="等线" panose="02010600030101010101" pitchFamily="2" charset="-122"/>
                <a:cs typeface="ADLaM Display" panose="020F0502020204030204" pitchFamily="2" charset="0"/>
              </a:rPr>
              <a:t> Fusion of signal data from multiple readers improves positioning accuracy.</a:t>
            </a:r>
            <a:endParaRPr lang="en-US" altLang="ko-KR" sz="1600" b="1" dirty="0">
              <a:latin typeface="+mn-ea"/>
              <a:cs typeface="ADLaM Display" panose="020F0502020204030204" pitchFamily="2" charset="0"/>
            </a:endParaRPr>
          </a:p>
        </p:txBody>
      </p:sp>
      <p:sp>
        <p:nvSpPr>
          <p:cNvPr id="3" name="标题 1">
            <a:extLst>
              <a:ext uri="{FF2B5EF4-FFF2-40B4-BE49-F238E27FC236}">
                <a16:creationId xmlns:a16="http://schemas.microsoft.com/office/drawing/2014/main" id="{ACEF6D0C-8258-C566-1999-ED81F4110081}"/>
              </a:ext>
            </a:extLst>
          </p:cNvPr>
          <p:cNvSpPr txBox="1">
            <a:spLocks/>
          </p:cNvSpPr>
          <p:nvPr/>
        </p:nvSpPr>
        <p:spPr>
          <a:xfrm>
            <a:off x="73152" y="0"/>
            <a:ext cx="2062537" cy="353568"/>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1600" dirty="0">
                <a:latin typeface="Adobe Song Std L" panose="02020300000000000000" pitchFamily="18" charset="-128"/>
                <a:ea typeface="Adobe Song Std L" panose="02020300000000000000" pitchFamily="18" charset="-128"/>
              </a:rPr>
              <a:t>Project idea</a:t>
            </a:r>
            <a:endParaRPr lang="ko-KR" altLang="en-US" sz="1600" dirty="0">
              <a:latin typeface="Adobe Song Std L" panose="02020300000000000000" pitchFamily="18" charset="-128"/>
            </a:endParaRPr>
          </a:p>
        </p:txBody>
      </p:sp>
    </p:spTree>
    <p:extLst>
      <p:ext uri="{BB962C8B-B14F-4D97-AF65-F5344CB8AC3E}">
        <p14:creationId xmlns:p14="http://schemas.microsoft.com/office/powerpoint/2010/main" val="464326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A548FC-A5E5-21E2-EBC5-A47D635BF687}"/>
              </a:ext>
            </a:extLst>
          </p:cNvPr>
          <p:cNvSpPr>
            <a:spLocks noGrp="1"/>
          </p:cNvSpPr>
          <p:nvPr>
            <p:ph type="title"/>
          </p:nvPr>
        </p:nvSpPr>
        <p:spPr/>
        <p:txBody>
          <a:bodyPr>
            <a:normAutofit/>
          </a:bodyPr>
          <a:lstStyle/>
          <a:p>
            <a:r>
              <a:rPr lang="en-US" altLang="ko-KR" sz="3600" dirty="0">
                <a:latin typeface="Adobe Heiti Std R" panose="020B0400000000000000" pitchFamily="34" charset="-128"/>
                <a:ea typeface="Adobe Heiti Std R" panose="020B0400000000000000" pitchFamily="34" charset="-128"/>
              </a:rPr>
              <a:t>How to combine AI technology</a:t>
            </a:r>
            <a:endParaRPr lang="ko-KR" altLang="en-US" sz="3600" dirty="0">
              <a:latin typeface="Adobe Heiti Std R" panose="020B0400000000000000" pitchFamily="34" charset="-128"/>
            </a:endParaRPr>
          </a:p>
        </p:txBody>
      </p:sp>
      <p:sp>
        <p:nvSpPr>
          <p:cNvPr id="7" name="矩形 6">
            <a:extLst>
              <a:ext uri="{FF2B5EF4-FFF2-40B4-BE49-F238E27FC236}">
                <a16:creationId xmlns:a16="http://schemas.microsoft.com/office/drawing/2014/main" id="{28937775-ECB3-470B-F5E5-544263EB2140}"/>
              </a:ext>
            </a:extLst>
          </p:cNvPr>
          <p:cNvSpPr/>
          <p:nvPr/>
        </p:nvSpPr>
        <p:spPr>
          <a:xfrm>
            <a:off x="0" y="0"/>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矩形 7">
            <a:extLst>
              <a:ext uri="{FF2B5EF4-FFF2-40B4-BE49-F238E27FC236}">
                <a16:creationId xmlns:a16="http://schemas.microsoft.com/office/drawing/2014/main" id="{DBA73DAF-BF2C-B86E-7C3D-F71F31310AD0}"/>
              </a:ext>
            </a:extLst>
          </p:cNvPr>
          <p:cNvSpPr/>
          <p:nvPr/>
        </p:nvSpPr>
        <p:spPr>
          <a:xfrm>
            <a:off x="0" y="6504432"/>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文本框 8">
            <a:extLst>
              <a:ext uri="{FF2B5EF4-FFF2-40B4-BE49-F238E27FC236}">
                <a16:creationId xmlns:a16="http://schemas.microsoft.com/office/drawing/2014/main" id="{56100198-812A-319D-F0F4-2677474C7EA6}"/>
              </a:ext>
            </a:extLst>
          </p:cNvPr>
          <p:cNvSpPr txBox="1"/>
          <p:nvPr/>
        </p:nvSpPr>
        <p:spPr>
          <a:xfrm>
            <a:off x="11783568" y="6504432"/>
            <a:ext cx="335280" cy="369332"/>
          </a:xfrm>
          <a:prstGeom prst="rect">
            <a:avLst/>
          </a:prstGeom>
          <a:noFill/>
        </p:spPr>
        <p:txBody>
          <a:bodyPr wrap="square" rtlCol="0">
            <a:spAutoFit/>
          </a:bodyPr>
          <a:lstStyle/>
          <a:p>
            <a:r>
              <a:rPr lang="en-US" altLang="ko-KR" dirty="0"/>
              <a:t>3</a:t>
            </a:r>
            <a:endParaRPr lang="ko-KR" altLang="en-US" dirty="0"/>
          </a:p>
        </p:txBody>
      </p:sp>
      <p:cxnSp>
        <p:nvCxnSpPr>
          <p:cNvPr id="10" name="直接连接符 9">
            <a:extLst>
              <a:ext uri="{FF2B5EF4-FFF2-40B4-BE49-F238E27FC236}">
                <a16:creationId xmlns:a16="http://schemas.microsoft.com/office/drawing/2014/main" id="{AC5A0B82-B6A6-06FE-9118-918587CBAD71}"/>
              </a:ext>
            </a:extLst>
          </p:cNvPr>
          <p:cNvCxnSpPr>
            <a:cxnSpLocks/>
          </p:cNvCxnSpPr>
          <p:nvPr/>
        </p:nvCxnSpPr>
        <p:spPr>
          <a:xfrm>
            <a:off x="758952" y="1304544"/>
            <a:ext cx="4002024"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9373F4DE-E3B7-F06B-4D1C-01BF358F2E06}"/>
              </a:ext>
            </a:extLst>
          </p:cNvPr>
          <p:cNvSpPr txBox="1"/>
          <p:nvPr/>
        </p:nvSpPr>
        <p:spPr>
          <a:xfrm>
            <a:off x="838200" y="1638862"/>
            <a:ext cx="10515599" cy="369332"/>
          </a:xfrm>
          <a:prstGeom prst="rect">
            <a:avLst/>
          </a:prstGeom>
          <a:noFill/>
        </p:spPr>
        <p:txBody>
          <a:bodyPr wrap="square" rtlCol="0">
            <a:spAutoFit/>
          </a:bodyPr>
          <a:lstStyle/>
          <a:p>
            <a:pPr marL="342900" indent="-342900">
              <a:buSzPct val="150000"/>
              <a:buFont typeface="Wingdings" panose="05000000000000000000" pitchFamily="2" charset="2"/>
              <a:buChar char="§"/>
            </a:pPr>
            <a:r>
              <a:rPr lang="en-US" altLang="zh-CN" dirty="0">
                <a:latin typeface="Adobe Heiti Std R" panose="020B0400000000000000" pitchFamily="34" charset="-128"/>
                <a:ea typeface="Adobe Heiti Std R" panose="020B0400000000000000" pitchFamily="34" charset="-128"/>
              </a:rPr>
              <a:t>Improve the received signal positioning accuracy and</a:t>
            </a:r>
            <a:r>
              <a:rPr lang="zh-CN" altLang="en-US" dirty="0">
                <a:latin typeface="Adobe Heiti Std R" panose="020B0400000000000000" pitchFamily="34" charset="-128"/>
                <a:ea typeface="Adobe Heiti Std R" panose="020B0400000000000000" pitchFamily="34" charset="-128"/>
              </a:rPr>
              <a:t> </a:t>
            </a:r>
            <a:r>
              <a:rPr lang="en-US" altLang="zh-CN" dirty="0">
                <a:latin typeface="Adobe Heiti Std R" panose="020B0400000000000000" pitchFamily="34" charset="-128"/>
                <a:ea typeface="Adobe Heiti Std R" panose="020B0400000000000000" pitchFamily="34" charset="-128"/>
              </a:rPr>
              <a:t>de-noise signal</a:t>
            </a:r>
            <a:endParaRPr lang="en-US" altLang="ko-KR" dirty="0"/>
          </a:p>
        </p:txBody>
      </p:sp>
      <p:sp>
        <p:nvSpPr>
          <p:cNvPr id="3" name="标题 1">
            <a:extLst>
              <a:ext uri="{FF2B5EF4-FFF2-40B4-BE49-F238E27FC236}">
                <a16:creationId xmlns:a16="http://schemas.microsoft.com/office/drawing/2014/main" id="{ACEF6D0C-8258-C566-1999-ED81F4110081}"/>
              </a:ext>
            </a:extLst>
          </p:cNvPr>
          <p:cNvSpPr txBox="1">
            <a:spLocks/>
          </p:cNvSpPr>
          <p:nvPr/>
        </p:nvSpPr>
        <p:spPr>
          <a:xfrm>
            <a:off x="73152" y="0"/>
            <a:ext cx="2062537" cy="353568"/>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1600" dirty="0">
                <a:latin typeface="Adobe Song Std L" panose="02020300000000000000" pitchFamily="18" charset="-128"/>
                <a:ea typeface="Adobe Song Std L" panose="02020300000000000000" pitchFamily="18" charset="-128"/>
              </a:rPr>
              <a:t>Project idea</a:t>
            </a:r>
            <a:endParaRPr lang="ko-KR" altLang="en-US" sz="1600" dirty="0">
              <a:latin typeface="Adobe Song Std L" panose="02020300000000000000" pitchFamily="18" charset="-128"/>
            </a:endParaRPr>
          </a:p>
        </p:txBody>
      </p:sp>
      <p:pic>
        <p:nvPicPr>
          <p:cNvPr id="5" name="图片 4">
            <a:extLst>
              <a:ext uri="{FF2B5EF4-FFF2-40B4-BE49-F238E27FC236}">
                <a16:creationId xmlns:a16="http://schemas.microsoft.com/office/drawing/2014/main" id="{1297A43D-1C84-254F-64B0-C6CD173BA597}"/>
              </a:ext>
            </a:extLst>
          </p:cNvPr>
          <p:cNvPicPr>
            <a:picLocks noChangeAspect="1"/>
          </p:cNvPicPr>
          <p:nvPr/>
        </p:nvPicPr>
        <p:blipFill>
          <a:blip r:embed="rId2"/>
          <a:stretch>
            <a:fillRect/>
          </a:stretch>
        </p:blipFill>
        <p:spPr>
          <a:xfrm>
            <a:off x="758952" y="2020041"/>
            <a:ext cx="3088201" cy="4468627"/>
          </a:xfrm>
          <a:prstGeom prst="rect">
            <a:avLst/>
          </a:prstGeom>
        </p:spPr>
      </p:pic>
      <p:sp>
        <p:nvSpPr>
          <p:cNvPr id="6" name="文本框 5">
            <a:extLst>
              <a:ext uri="{FF2B5EF4-FFF2-40B4-BE49-F238E27FC236}">
                <a16:creationId xmlns:a16="http://schemas.microsoft.com/office/drawing/2014/main" id="{CCA26864-1E85-0FFD-E6E3-0C70119CBAC7}"/>
              </a:ext>
            </a:extLst>
          </p:cNvPr>
          <p:cNvSpPr txBox="1"/>
          <p:nvPr/>
        </p:nvSpPr>
        <p:spPr>
          <a:xfrm>
            <a:off x="8454114" y="2752688"/>
            <a:ext cx="3497094" cy="2800767"/>
          </a:xfrm>
          <a:prstGeom prst="rect">
            <a:avLst/>
          </a:prstGeom>
          <a:noFill/>
        </p:spPr>
        <p:txBody>
          <a:bodyPr wrap="square" rtlCol="0">
            <a:spAutoFit/>
          </a:bodyPr>
          <a:lstStyle/>
          <a:p>
            <a:endParaRPr lang="en-US" altLang="ko-KR" sz="1600" dirty="0">
              <a:solidFill>
                <a:prstClr val="black"/>
              </a:solidFill>
              <a:latin typeface="等线" panose="02010600030101010101" pitchFamily="2" charset="-122"/>
              <a:ea typeface="等线" panose="02010600030101010101" pitchFamily="2" charset="-122"/>
            </a:endParaRPr>
          </a:p>
          <a:p>
            <a:r>
              <a:rPr lang="en-US" altLang="ko-KR" sz="1600" dirty="0">
                <a:solidFill>
                  <a:prstClr val="black"/>
                </a:solidFill>
                <a:latin typeface="等线" panose="02010600030101010101" pitchFamily="2" charset="-122"/>
                <a:ea typeface="等线" panose="02010600030101010101" pitchFamily="2" charset="-122"/>
              </a:rPr>
              <a:t>Topic: Using a CNN based on image processing and deep normalization to read the location distance of </a:t>
            </a:r>
            <a:r>
              <a:rPr lang="en-US" altLang="ko-KR" sz="1600" b="1" dirty="0">
                <a:solidFill>
                  <a:prstClr val="black"/>
                </a:solidFill>
                <a:latin typeface="等线" panose="02010600030101010101" pitchFamily="2" charset="-122"/>
                <a:ea typeface="等线" panose="02010600030101010101" pitchFamily="2" charset="-122"/>
              </a:rPr>
              <a:t>multiple RFID tags</a:t>
            </a:r>
          </a:p>
          <a:p>
            <a:endParaRPr lang="en-US" altLang="ko-KR" sz="1600" b="1" dirty="0">
              <a:solidFill>
                <a:prstClr val="black"/>
              </a:solidFill>
              <a:latin typeface="等线" panose="02010600030101010101" pitchFamily="2" charset="-122"/>
              <a:ea typeface="等线" panose="02010600030101010101" pitchFamily="2" charset="-122"/>
            </a:endParaRPr>
          </a:p>
          <a:p>
            <a:r>
              <a:rPr lang="en-US" altLang="ko-KR" sz="1600" b="1" dirty="0">
                <a:solidFill>
                  <a:prstClr val="black"/>
                </a:solidFill>
                <a:latin typeface="等线" panose="02010600030101010101" pitchFamily="2" charset="-122"/>
                <a:ea typeface="等线" panose="02010600030101010101" pitchFamily="2" charset="-122"/>
              </a:rPr>
              <a:t>Different: </a:t>
            </a:r>
            <a:r>
              <a:rPr lang="en-US" altLang="ko-KR" sz="1600" dirty="0">
                <a:solidFill>
                  <a:prstClr val="black"/>
                </a:solidFill>
                <a:latin typeface="等线" panose="02010600030101010101" pitchFamily="2" charset="-122"/>
                <a:ea typeface="等线" panose="02010600030101010101" pitchFamily="2" charset="-122"/>
              </a:rPr>
              <a:t>in this project, we only have one tag, in the teeth.</a:t>
            </a:r>
          </a:p>
          <a:p>
            <a:endParaRPr lang="en-US" altLang="ko-KR" sz="1600" dirty="0">
              <a:solidFill>
                <a:prstClr val="black"/>
              </a:solidFill>
              <a:latin typeface="等线" panose="02010600030101010101" pitchFamily="2" charset="-122"/>
              <a:ea typeface="等线" panose="02010600030101010101" pitchFamily="2" charset="-122"/>
            </a:endParaRPr>
          </a:p>
          <a:p>
            <a:r>
              <a:rPr lang="en-US" altLang="ko-KR" sz="1600" dirty="0">
                <a:solidFill>
                  <a:prstClr val="black"/>
                </a:solidFill>
                <a:latin typeface="等线" panose="02010600030101010101" pitchFamily="2" charset="-122"/>
                <a:ea typeface="等线" panose="02010600030101010101" pitchFamily="2" charset="-122"/>
              </a:rPr>
              <a:t>Journal: IEEE Sensors, 2023, IF: 4.3</a:t>
            </a:r>
          </a:p>
          <a:p>
            <a:endParaRPr lang="en-US" altLang="ko-KR" sz="1600" dirty="0">
              <a:solidFill>
                <a:prstClr val="black"/>
              </a:solidFill>
              <a:latin typeface="等线" panose="02010600030101010101" pitchFamily="2" charset="-122"/>
              <a:ea typeface="等线" panose="02010600030101010101" pitchFamily="2" charset="-122"/>
            </a:endParaRPr>
          </a:p>
        </p:txBody>
      </p:sp>
      <p:pic>
        <p:nvPicPr>
          <p:cNvPr id="17" name="图片 16">
            <a:extLst>
              <a:ext uri="{FF2B5EF4-FFF2-40B4-BE49-F238E27FC236}">
                <a16:creationId xmlns:a16="http://schemas.microsoft.com/office/drawing/2014/main" id="{1894E37F-5033-7B3F-FC7F-C7A9C1223FA3}"/>
              </a:ext>
            </a:extLst>
          </p:cNvPr>
          <p:cNvPicPr>
            <a:picLocks noChangeAspect="1"/>
          </p:cNvPicPr>
          <p:nvPr/>
        </p:nvPicPr>
        <p:blipFill>
          <a:blip r:embed="rId3"/>
          <a:stretch>
            <a:fillRect/>
          </a:stretch>
        </p:blipFill>
        <p:spPr>
          <a:xfrm>
            <a:off x="3737887" y="2170899"/>
            <a:ext cx="4479597" cy="4170828"/>
          </a:xfrm>
          <a:prstGeom prst="rect">
            <a:avLst/>
          </a:prstGeom>
        </p:spPr>
      </p:pic>
    </p:spTree>
    <p:extLst>
      <p:ext uri="{BB962C8B-B14F-4D97-AF65-F5344CB8AC3E}">
        <p14:creationId xmlns:p14="http://schemas.microsoft.com/office/powerpoint/2010/main" val="282729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A548FC-A5E5-21E2-EBC5-A47D635BF687}"/>
              </a:ext>
            </a:extLst>
          </p:cNvPr>
          <p:cNvSpPr>
            <a:spLocks noGrp="1"/>
          </p:cNvSpPr>
          <p:nvPr>
            <p:ph type="title"/>
          </p:nvPr>
        </p:nvSpPr>
        <p:spPr/>
        <p:txBody>
          <a:bodyPr>
            <a:normAutofit/>
          </a:bodyPr>
          <a:lstStyle/>
          <a:p>
            <a:r>
              <a:rPr lang="en-US" altLang="ko-KR" sz="3600" dirty="0">
                <a:latin typeface="Adobe Heiti Std R" panose="020B0400000000000000" pitchFamily="34" charset="-128"/>
                <a:ea typeface="Adobe Heiti Std R" panose="020B0400000000000000" pitchFamily="34" charset="-128"/>
              </a:rPr>
              <a:t>How to combine AI technology</a:t>
            </a:r>
            <a:endParaRPr lang="ko-KR" altLang="en-US" sz="3600" dirty="0">
              <a:latin typeface="Adobe Heiti Std R" panose="020B0400000000000000" pitchFamily="34" charset="-128"/>
            </a:endParaRPr>
          </a:p>
        </p:txBody>
      </p:sp>
      <p:sp>
        <p:nvSpPr>
          <p:cNvPr id="7" name="矩形 6">
            <a:extLst>
              <a:ext uri="{FF2B5EF4-FFF2-40B4-BE49-F238E27FC236}">
                <a16:creationId xmlns:a16="http://schemas.microsoft.com/office/drawing/2014/main" id="{28937775-ECB3-470B-F5E5-544263EB2140}"/>
              </a:ext>
            </a:extLst>
          </p:cNvPr>
          <p:cNvSpPr/>
          <p:nvPr/>
        </p:nvSpPr>
        <p:spPr>
          <a:xfrm>
            <a:off x="0" y="0"/>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矩形 7">
            <a:extLst>
              <a:ext uri="{FF2B5EF4-FFF2-40B4-BE49-F238E27FC236}">
                <a16:creationId xmlns:a16="http://schemas.microsoft.com/office/drawing/2014/main" id="{DBA73DAF-BF2C-B86E-7C3D-F71F31310AD0}"/>
              </a:ext>
            </a:extLst>
          </p:cNvPr>
          <p:cNvSpPr/>
          <p:nvPr/>
        </p:nvSpPr>
        <p:spPr>
          <a:xfrm>
            <a:off x="0" y="6504432"/>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文本框 8">
            <a:extLst>
              <a:ext uri="{FF2B5EF4-FFF2-40B4-BE49-F238E27FC236}">
                <a16:creationId xmlns:a16="http://schemas.microsoft.com/office/drawing/2014/main" id="{56100198-812A-319D-F0F4-2677474C7EA6}"/>
              </a:ext>
            </a:extLst>
          </p:cNvPr>
          <p:cNvSpPr txBox="1"/>
          <p:nvPr/>
        </p:nvSpPr>
        <p:spPr>
          <a:xfrm>
            <a:off x="11783568" y="6504432"/>
            <a:ext cx="335280" cy="369332"/>
          </a:xfrm>
          <a:prstGeom prst="rect">
            <a:avLst/>
          </a:prstGeom>
          <a:noFill/>
        </p:spPr>
        <p:txBody>
          <a:bodyPr wrap="square" rtlCol="0">
            <a:spAutoFit/>
          </a:bodyPr>
          <a:lstStyle/>
          <a:p>
            <a:r>
              <a:rPr lang="en-US" altLang="ko-KR" dirty="0"/>
              <a:t>4</a:t>
            </a:r>
            <a:endParaRPr lang="ko-KR" altLang="en-US" dirty="0"/>
          </a:p>
        </p:txBody>
      </p:sp>
      <p:cxnSp>
        <p:nvCxnSpPr>
          <p:cNvPr id="10" name="直接连接符 9">
            <a:extLst>
              <a:ext uri="{FF2B5EF4-FFF2-40B4-BE49-F238E27FC236}">
                <a16:creationId xmlns:a16="http://schemas.microsoft.com/office/drawing/2014/main" id="{AC5A0B82-B6A6-06FE-9118-918587CBAD71}"/>
              </a:ext>
            </a:extLst>
          </p:cNvPr>
          <p:cNvCxnSpPr>
            <a:cxnSpLocks/>
          </p:cNvCxnSpPr>
          <p:nvPr/>
        </p:nvCxnSpPr>
        <p:spPr>
          <a:xfrm>
            <a:off x="758952" y="1304544"/>
            <a:ext cx="4002024"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9373F4DE-E3B7-F06B-4D1C-01BF358F2E06}"/>
              </a:ext>
            </a:extLst>
          </p:cNvPr>
          <p:cNvSpPr txBox="1"/>
          <p:nvPr/>
        </p:nvSpPr>
        <p:spPr>
          <a:xfrm>
            <a:off x="838200" y="1638862"/>
            <a:ext cx="10515599" cy="369332"/>
          </a:xfrm>
          <a:prstGeom prst="rect">
            <a:avLst/>
          </a:prstGeom>
          <a:noFill/>
        </p:spPr>
        <p:txBody>
          <a:bodyPr wrap="square" rtlCol="0">
            <a:spAutoFit/>
          </a:bodyPr>
          <a:lstStyle/>
          <a:p>
            <a:pPr marL="342900" indent="-342900">
              <a:buSzPct val="150000"/>
              <a:buFont typeface="Wingdings" panose="05000000000000000000" pitchFamily="2" charset="2"/>
              <a:buChar char="§"/>
            </a:pPr>
            <a:r>
              <a:rPr lang="en-US" altLang="zh-CN" dirty="0">
                <a:latin typeface="Adobe Heiti Std R" panose="020B0400000000000000" pitchFamily="34" charset="-128"/>
                <a:ea typeface="Adobe Heiti Std R" panose="020B0400000000000000" pitchFamily="34" charset="-128"/>
              </a:rPr>
              <a:t>Improve the received signal positioning accuracy and</a:t>
            </a:r>
            <a:r>
              <a:rPr lang="zh-CN" altLang="en-US" dirty="0">
                <a:latin typeface="Adobe Heiti Std R" panose="020B0400000000000000" pitchFamily="34" charset="-128"/>
                <a:ea typeface="Adobe Heiti Std R" panose="020B0400000000000000" pitchFamily="34" charset="-128"/>
              </a:rPr>
              <a:t> </a:t>
            </a:r>
            <a:r>
              <a:rPr lang="en-US" altLang="zh-CN" dirty="0">
                <a:latin typeface="Adobe Heiti Std R" panose="020B0400000000000000" pitchFamily="34" charset="-128"/>
                <a:ea typeface="Adobe Heiti Std R" panose="020B0400000000000000" pitchFamily="34" charset="-128"/>
              </a:rPr>
              <a:t>de-noise signal</a:t>
            </a:r>
            <a:endParaRPr lang="en-US" altLang="ko-KR" dirty="0"/>
          </a:p>
        </p:txBody>
      </p:sp>
      <p:sp>
        <p:nvSpPr>
          <p:cNvPr id="3" name="标题 1">
            <a:extLst>
              <a:ext uri="{FF2B5EF4-FFF2-40B4-BE49-F238E27FC236}">
                <a16:creationId xmlns:a16="http://schemas.microsoft.com/office/drawing/2014/main" id="{ACEF6D0C-8258-C566-1999-ED81F4110081}"/>
              </a:ext>
            </a:extLst>
          </p:cNvPr>
          <p:cNvSpPr txBox="1">
            <a:spLocks/>
          </p:cNvSpPr>
          <p:nvPr/>
        </p:nvSpPr>
        <p:spPr>
          <a:xfrm>
            <a:off x="73152" y="0"/>
            <a:ext cx="2062537" cy="353568"/>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1600" dirty="0">
                <a:latin typeface="Adobe Song Std L" panose="02020300000000000000" pitchFamily="18" charset="-128"/>
                <a:ea typeface="Adobe Song Std L" panose="02020300000000000000" pitchFamily="18" charset="-128"/>
              </a:rPr>
              <a:t>Project idea</a:t>
            </a:r>
            <a:endParaRPr lang="ko-KR" altLang="en-US" sz="1600" dirty="0">
              <a:latin typeface="Adobe Song Std L" panose="02020300000000000000" pitchFamily="18" charset="-128"/>
            </a:endParaRPr>
          </a:p>
        </p:txBody>
      </p:sp>
      <p:sp>
        <p:nvSpPr>
          <p:cNvPr id="6" name="文本框 5">
            <a:extLst>
              <a:ext uri="{FF2B5EF4-FFF2-40B4-BE49-F238E27FC236}">
                <a16:creationId xmlns:a16="http://schemas.microsoft.com/office/drawing/2014/main" id="{CCA26864-1E85-0FFD-E6E3-0C70119CBAC7}"/>
              </a:ext>
            </a:extLst>
          </p:cNvPr>
          <p:cNvSpPr txBox="1"/>
          <p:nvPr/>
        </p:nvSpPr>
        <p:spPr>
          <a:xfrm>
            <a:off x="8379912" y="2570045"/>
            <a:ext cx="3571296" cy="2554545"/>
          </a:xfrm>
          <a:prstGeom prst="rect">
            <a:avLst/>
          </a:prstGeom>
          <a:noFill/>
        </p:spPr>
        <p:txBody>
          <a:bodyPr wrap="square" rtlCol="0">
            <a:spAutoFit/>
          </a:bodyPr>
          <a:lstStyle/>
          <a:p>
            <a:endParaRPr lang="en-US" altLang="ko-KR" sz="1600" dirty="0">
              <a:solidFill>
                <a:prstClr val="black"/>
              </a:solidFill>
              <a:latin typeface="等线" panose="02010600030101010101" pitchFamily="2" charset="-122"/>
              <a:ea typeface="等线" panose="02010600030101010101" pitchFamily="2" charset="-122"/>
            </a:endParaRPr>
          </a:p>
          <a:p>
            <a:r>
              <a:rPr lang="en-US" altLang="ko-KR" sz="1600" dirty="0">
                <a:solidFill>
                  <a:prstClr val="black"/>
                </a:solidFill>
                <a:latin typeface="等线" panose="02010600030101010101" pitchFamily="2" charset="-122"/>
                <a:ea typeface="等线" panose="02010600030101010101" pitchFamily="2" charset="-122"/>
              </a:rPr>
              <a:t>Topic: </a:t>
            </a:r>
            <a:r>
              <a:rPr lang="en-US" altLang="zh-CN" sz="1600" dirty="0">
                <a:solidFill>
                  <a:prstClr val="black"/>
                </a:solidFill>
                <a:latin typeface="等线" panose="02010600030101010101" pitchFamily="2" charset="-122"/>
                <a:ea typeface="等线" panose="02010600030101010101" pitchFamily="2" charset="-122"/>
              </a:rPr>
              <a:t>Classify RFID tag False-Positives by using feature fusion learning of different signal data.</a:t>
            </a:r>
          </a:p>
          <a:p>
            <a:endParaRPr lang="en-US" altLang="ko-KR" sz="1600" dirty="0">
              <a:solidFill>
                <a:prstClr val="black"/>
              </a:solidFill>
              <a:latin typeface="等线" panose="02010600030101010101" pitchFamily="2" charset="-122"/>
              <a:ea typeface="等线" panose="02010600030101010101" pitchFamily="2" charset="-122"/>
            </a:endParaRPr>
          </a:p>
          <a:p>
            <a:endParaRPr lang="en-US" altLang="ko-KR" sz="1600" dirty="0">
              <a:solidFill>
                <a:prstClr val="black"/>
              </a:solidFill>
              <a:latin typeface="等线" panose="02010600030101010101" pitchFamily="2" charset="-122"/>
              <a:ea typeface="等线" panose="02010600030101010101" pitchFamily="2" charset="-122"/>
            </a:endParaRPr>
          </a:p>
          <a:p>
            <a:r>
              <a:rPr lang="en-US" altLang="ko-KR" sz="1600" dirty="0">
                <a:solidFill>
                  <a:prstClr val="black"/>
                </a:solidFill>
                <a:latin typeface="等线" panose="02010600030101010101" pitchFamily="2" charset="-122"/>
                <a:ea typeface="等线" panose="02010600030101010101" pitchFamily="2" charset="-122"/>
              </a:rPr>
              <a:t>Journal: IEEE Transactions on Instrumentation and Measurement, 2022, IF: 5.6</a:t>
            </a:r>
          </a:p>
          <a:p>
            <a:endParaRPr lang="en-US" altLang="ko-KR" sz="1600" dirty="0">
              <a:solidFill>
                <a:prstClr val="black"/>
              </a:solidFill>
              <a:latin typeface="等线" panose="02010600030101010101" pitchFamily="2" charset="-122"/>
              <a:ea typeface="等线" panose="02010600030101010101" pitchFamily="2" charset="-122"/>
            </a:endParaRPr>
          </a:p>
        </p:txBody>
      </p:sp>
      <p:pic>
        <p:nvPicPr>
          <p:cNvPr id="12" name="图片 11">
            <a:extLst>
              <a:ext uri="{FF2B5EF4-FFF2-40B4-BE49-F238E27FC236}">
                <a16:creationId xmlns:a16="http://schemas.microsoft.com/office/drawing/2014/main" id="{A3D34491-9FE4-A473-5974-B458D77AF79C}"/>
              </a:ext>
            </a:extLst>
          </p:cNvPr>
          <p:cNvPicPr>
            <a:picLocks noChangeAspect="1"/>
          </p:cNvPicPr>
          <p:nvPr/>
        </p:nvPicPr>
        <p:blipFill>
          <a:blip r:embed="rId2"/>
          <a:stretch>
            <a:fillRect/>
          </a:stretch>
        </p:blipFill>
        <p:spPr>
          <a:xfrm>
            <a:off x="758952" y="2104283"/>
            <a:ext cx="3170204" cy="4372696"/>
          </a:xfrm>
          <a:prstGeom prst="rect">
            <a:avLst/>
          </a:prstGeom>
        </p:spPr>
      </p:pic>
      <p:pic>
        <p:nvPicPr>
          <p:cNvPr id="14" name="图片 13">
            <a:extLst>
              <a:ext uri="{FF2B5EF4-FFF2-40B4-BE49-F238E27FC236}">
                <a16:creationId xmlns:a16="http://schemas.microsoft.com/office/drawing/2014/main" id="{4A8CD723-47E3-9A60-AAAD-93ADAD80E1C3}"/>
              </a:ext>
            </a:extLst>
          </p:cNvPr>
          <p:cNvPicPr>
            <a:picLocks noChangeAspect="1"/>
          </p:cNvPicPr>
          <p:nvPr/>
        </p:nvPicPr>
        <p:blipFill rotWithShape="1">
          <a:blip r:embed="rId3"/>
          <a:srcRect l="2825" t="2638" r="1221"/>
          <a:stretch/>
        </p:blipFill>
        <p:spPr>
          <a:xfrm>
            <a:off x="3877810" y="2895593"/>
            <a:ext cx="4284140" cy="2982311"/>
          </a:xfrm>
          <a:prstGeom prst="rect">
            <a:avLst/>
          </a:prstGeom>
        </p:spPr>
      </p:pic>
    </p:spTree>
    <p:extLst>
      <p:ext uri="{BB962C8B-B14F-4D97-AF65-F5344CB8AC3E}">
        <p14:creationId xmlns:p14="http://schemas.microsoft.com/office/powerpoint/2010/main" val="230028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18AE088-775F-F68D-470E-10B43472A2EF}"/>
              </a:ext>
            </a:extLst>
          </p:cNvPr>
          <p:cNvSpPr>
            <a:spLocks noGrp="1"/>
          </p:cNvSpPr>
          <p:nvPr>
            <p:ph idx="1"/>
          </p:nvPr>
        </p:nvSpPr>
        <p:spPr>
          <a:xfrm>
            <a:off x="4732020" y="3064700"/>
            <a:ext cx="2727960" cy="728599"/>
          </a:xfrm>
        </p:spPr>
        <p:txBody>
          <a:bodyPr>
            <a:normAutofit/>
          </a:bodyPr>
          <a:lstStyle/>
          <a:p>
            <a:pPr marL="0" indent="0">
              <a:buNone/>
            </a:pPr>
            <a:r>
              <a:rPr lang="en-US" altLang="ko-KR" sz="4400" b="1" dirty="0">
                <a:solidFill>
                  <a:srgbClr val="9A3854"/>
                </a:solidFill>
              </a:rPr>
              <a:t>THANKS</a:t>
            </a:r>
            <a:endParaRPr lang="ko-KR" altLang="en-US" sz="4400" b="1" dirty="0">
              <a:solidFill>
                <a:srgbClr val="9A3854"/>
              </a:solidFill>
            </a:endParaRPr>
          </a:p>
        </p:txBody>
      </p:sp>
      <p:sp>
        <p:nvSpPr>
          <p:cNvPr id="4" name="矩形 3">
            <a:extLst>
              <a:ext uri="{FF2B5EF4-FFF2-40B4-BE49-F238E27FC236}">
                <a16:creationId xmlns:a16="http://schemas.microsoft.com/office/drawing/2014/main" id="{EF2F90BE-F814-EE25-92AF-754F02D1B200}"/>
              </a:ext>
            </a:extLst>
          </p:cNvPr>
          <p:cNvSpPr/>
          <p:nvPr/>
        </p:nvSpPr>
        <p:spPr>
          <a:xfrm>
            <a:off x="0" y="0"/>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矩形 4">
            <a:extLst>
              <a:ext uri="{FF2B5EF4-FFF2-40B4-BE49-F238E27FC236}">
                <a16:creationId xmlns:a16="http://schemas.microsoft.com/office/drawing/2014/main" id="{7A5854BA-6BC1-D159-11A8-85E19C8FCDD0}"/>
              </a:ext>
            </a:extLst>
          </p:cNvPr>
          <p:cNvSpPr/>
          <p:nvPr/>
        </p:nvSpPr>
        <p:spPr>
          <a:xfrm>
            <a:off x="0" y="6504432"/>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3053498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3680</TotalTime>
  <Words>370</Words>
  <Application>Microsoft Office PowerPoint</Application>
  <PresentationFormat>宽屏</PresentationFormat>
  <Paragraphs>41</Paragraphs>
  <Slides>6</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6</vt:i4>
      </vt:variant>
    </vt:vector>
  </HeadingPairs>
  <TitlesOfParts>
    <vt:vector size="13" baseType="lpstr">
      <vt:lpstr>Adobe Heiti Std R</vt:lpstr>
      <vt:lpstr>Adobe Song Std L</vt:lpstr>
      <vt:lpstr>等线</vt:lpstr>
      <vt:lpstr>맑은 고딕</vt:lpstr>
      <vt:lpstr>Arial</vt:lpstr>
      <vt:lpstr>Wingdings</vt:lpstr>
      <vt:lpstr>Office 主题​​</vt:lpstr>
      <vt:lpstr>의치 임플란트식 RFID 태그 신호 처리 및 위치 추적 메커니즘  Project with China</vt:lpstr>
      <vt:lpstr>Basic content of the project</vt:lpstr>
      <vt:lpstr>How to combine AI technology</vt:lpstr>
      <vt:lpstr>How to combine AI technology</vt:lpstr>
      <vt:lpstr>How to combine AI technology</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GONG ZIYANG</dc:creator>
  <cp:lastModifiedBy>ziyang gong</cp:lastModifiedBy>
  <cp:revision>26</cp:revision>
  <dcterms:created xsi:type="dcterms:W3CDTF">2023-07-09T12:26:22Z</dcterms:created>
  <dcterms:modified xsi:type="dcterms:W3CDTF">2024-08-29T01:43:28Z</dcterms:modified>
</cp:coreProperties>
</file>