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58" r:id="rId3"/>
    <p:sldId id="338" r:id="rId4"/>
    <p:sldId id="330" r:id="rId5"/>
    <p:sldId id="341" r:id="rId6"/>
    <p:sldId id="333" r:id="rId7"/>
    <p:sldId id="347" r:id="rId8"/>
    <p:sldId id="348" r:id="rId9"/>
    <p:sldId id="355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42" userDrawn="1">
          <p15:clr>
            <a:srgbClr val="A4A3A4"/>
          </p15:clr>
        </p15:guide>
        <p15:guide id="5" pos="2003" userDrawn="1">
          <p15:clr>
            <a:srgbClr val="A4A3A4"/>
          </p15:clr>
        </p15:guide>
        <p15:guide id="6" orient="horz" pos="1117" userDrawn="1">
          <p15:clr>
            <a:srgbClr val="A4A3A4"/>
          </p15:clr>
        </p15:guide>
        <p15:guide id="7" orient="horz" pos="2704" userDrawn="1">
          <p15:clr>
            <a:srgbClr val="A4A3A4"/>
          </p15:clr>
        </p15:guide>
        <p15:guide id="8" orient="horz" pos="346" userDrawn="1">
          <p15:clr>
            <a:srgbClr val="A4A3A4"/>
          </p15:clr>
        </p15:guide>
        <p15:guide id="9" pos="2751" userDrawn="1">
          <p15:clr>
            <a:srgbClr val="A4A3A4"/>
          </p15:clr>
        </p15:guide>
        <p15:guide id="10" pos="4883" userDrawn="1">
          <p15:clr>
            <a:srgbClr val="A4A3A4"/>
          </p15:clr>
        </p15:guide>
        <p15:guide id="11" pos="55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FFF2CC"/>
    <a:srgbClr val="FBE5D6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8" autoAdjust="0"/>
    <p:restoredTop sz="86136" autoAdjust="0"/>
  </p:normalViewPr>
  <p:slideViewPr>
    <p:cSldViewPr snapToGrid="0">
      <p:cViewPr varScale="1">
        <p:scale>
          <a:sx n="79" d="100"/>
          <a:sy n="79" d="100"/>
        </p:scale>
        <p:origin x="102" y="324"/>
      </p:cViewPr>
      <p:guideLst>
        <p:guide pos="642"/>
        <p:guide pos="2003"/>
        <p:guide orient="horz" pos="1117"/>
        <p:guide orient="horz" pos="2704"/>
        <p:guide orient="horz" pos="346"/>
        <p:guide pos="2751"/>
        <p:guide pos="4883"/>
        <p:guide pos="55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C003E-4B25-438D-8373-DEAB235E3E23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062B4-FD7B-49C6-B959-CCAD71B2FE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40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062B4-FD7B-49C6-B959-CCAD71B2FE1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91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28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가상의 인물을 생성하여 </a:t>
            </a:r>
            <a:r>
              <a:rPr lang="en-US" altLang="ko-KR" dirty="0"/>
              <a:t>~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43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91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900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ym typeface="Wingdings" panose="05000000000000000000" pitchFamily="2" charset="2"/>
              </a:rPr>
              <a:t>Palm </a:t>
            </a:r>
            <a:r>
              <a:rPr lang="ko-KR" altLang="en-US" sz="1200" dirty="0">
                <a:sym typeface="Wingdings" panose="05000000000000000000" pitchFamily="2" charset="2"/>
              </a:rPr>
              <a:t>데이터 적대적 공격 적용시 강인한 </a:t>
            </a:r>
            <a:r>
              <a:rPr lang="ko-KR" altLang="en-US" sz="1200" dirty="0" err="1">
                <a:sym typeface="Wingdings" panose="05000000000000000000" pitchFamily="2" charset="2"/>
              </a:rPr>
              <a:t>오분류를</a:t>
            </a:r>
            <a:r>
              <a:rPr lang="ko-KR" altLang="en-US" sz="1200" dirty="0">
                <a:sym typeface="Wingdings" panose="05000000000000000000" pitchFamily="2" charset="2"/>
              </a:rPr>
              <a:t> 유도함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249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지문 전체를 골고루 반영함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정확한 위치파악을 못하고 있음 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적대적 공격이 적용되어도 넓은 범위에 대해서 반영을 함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187/L/187_L3_0    114/L/114_L0_3    066/R/066_R2_0    236/L/236_L1_4   112/L/223_L1_3   268/R/268_R2_1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377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손바닥의 일부분만</a:t>
            </a:r>
            <a:r>
              <a:rPr lang="en-US" altLang="ko-KR" dirty="0"/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의도한 부분에 대해 </a:t>
            </a:r>
            <a:r>
              <a:rPr lang="en-US" altLang="ko-KR" dirty="0"/>
              <a:t>~</a:t>
            </a:r>
            <a:r>
              <a:rPr lang="ko-KR" altLang="en-US" dirty="0"/>
              <a:t> 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좁은 영역 </a:t>
            </a:r>
            <a:r>
              <a:rPr lang="en-US" altLang="ko-KR" dirty="0"/>
              <a:t>(</a:t>
            </a:r>
            <a:r>
              <a:rPr lang="ko-KR" altLang="en-US" dirty="0"/>
              <a:t>의존</a:t>
            </a:r>
            <a:r>
              <a:rPr lang="en-US" altLang="ko-KR" dirty="0"/>
              <a:t>)</a:t>
            </a:r>
            <a:r>
              <a:rPr lang="ko-KR" altLang="en-US" dirty="0"/>
              <a:t> 강하게 반영 </a:t>
            </a:r>
            <a:r>
              <a:rPr lang="en-US" altLang="ko-KR" dirty="0"/>
              <a:t>/ </a:t>
            </a:r>
            <a:r>
              <a:rPr lang="ko-KR" altLang="en-US" dirty="0"/>
              <a:t>작은 적대적 공격에 대해서도 강한 </a:t>
            </a:r>
            <a:r>
              <a:rPr lang="ko-KR" altLang="en-US" dirty="0" err="1"/>
              <a:t>오분류를</a:t>
            </a:r>
            <a:r>
              <a:rPr lang="ko-KR" altLang="en-US" dirty="0"/>
              <a:t> 유도함 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0194/0194_f_l_07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0196/0196_f_r_01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0044/0044_m_r_02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0061/0061_f_l_08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0077/0077_m_r_01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5639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적대적 예제에 대한 일정부분 강인함을 보임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 err="1">
                <a:sym typeface="Wingdings" panose="05000000000000000000" pitchFamily="2" charset="2"/>
              </a:rPr>
              <a:t>오분류를</a:t>
            </a:r>
            <a:r>
              <a:rPr lang="ko-KR" altLang="en-US" dirty="0">
                <a:sym typeface="Wingdings" panose="05000000000000000000" pitchFamily="2" charset="2"/>
              </a:rPr>
              <a:t> 유도하지 않기 때문 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ym typeface="Wingdings" panose="05000000000000000000" pitchFamily="2" charset="2"/>
              </a:rPr>
              <a:t>사용자 인증에 강인함 </a:t>
            </a:r>
            <a:r>
              <a:rPr lang="en-US" altLang="ko-KR" dirty="0">
                <a:sym typeface="Wingdings" panose="05000000000000000000" pitchFamily="2" charset="2"/>
              </a:rPr>
              <a:t> single task</a:t>
            </a:r>
            <a:r>
              <a:rPr lang="ko-KR" altLang="en-US" dirty="0">
                <a:sym typeface="Wingdings" panose="05000000000000000000" pitchFamily="2" charset="2"/>
              </a:rPr>
              <a:t>에서 </a:t>
            </a:r>
            <a:r>
              <a:rPr lang="en-US" altLang="ko-KR" dirty="0">
                <a:sym typeface="Wingdings" panose="05000000000000000000" pitchFamily="2" charset="2"/>
              </a:rPr>
              <a:t>99</a:t>
            </a:r>
            <a:r>
              <a:rPr lang="ko-KR" altLang="en-US" dirty="0">
                <a:sym typeface="Wingdings" panose="05000000000000000000" pitchFamily="2" charset="2"/>
              </a:rPr>
              <a:t>찍음 </a:t>
            </a:r>
            <a:r>
              <a:rPr lang="en-US" altLang="ko-KR" dirty="0">
                <a:sym typeface="Wingdings" panose="05000000000000000000" pitchFamily="2" charset="2"/>
              </a:rPr>
              <a:t>/ </a:t>
            </a:r>
            <a:r>
              <a:rPr lang="ko-KR" altLang="en-US" dirty="0">
                <a:sym typeface="Wingdings" panose="05000000000000000000" pitchFamily="2" charset="2"/>
              </a:rPr>
              <a:t>손가락은 </a:t>
            </a:r>
            <a:r>
              <a:rPr lang="en-US" altLang="ko-KR" dirty="0">
                <a:sym typeface="Wingdings" panose="05000000000000000000" pitchFamily="2" charset="2"/>
              </a:rPr>
              <a:t>95,85%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9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1822F0-2AC3-D6EF-271C-3EACC43A6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E0A05D3-7D58-F52C-9E15-457F0D254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C86E0B-A91A-37B0-771A-E362054F8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C69CC0-D59D-47DB-98BE-E3AB6DC4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1A7C14-A514-8A17-6BF3-5D985943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588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DA7F53-062F-3D22-6212-53CD0E10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CBB8FC9-DEAE-32AF-B670-A716F9724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938E65-3A87-3E38-001A-5E827A5E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24F57A-D150-E111-30EC-A7F80DC1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4F1173-D59E-4059-4600-50F62AF3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946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CDFF33D-9F26-87DE-B236-7F298ACA1F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8546524-DA38-B774-CD16-D2A5EB758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142C06-A45F-219F-1043-A2548620C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12DB14-8153-33C1-65EA-C244E95C2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F7C562D-1350-BA18-406C-F3A49F98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81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574146-1BB0-77AD-48A6-194D6172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6EEC43-1E70-6ED8-A370-5D6D4A063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411B0A-CD10-3A59-A6EC-2A76CB49E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462AD3-CA52-75BF-8ED3-507D5CC5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526A29-D4BE-32F4-2C9B-124F83FA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38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399C68-051A-B5CD-EF13-307B34A5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059A2C4-46C3-43FC-DEBB-6BB76ED32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5DB51F-5BBC-F8C7-D857-DEB3B2D4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851DFA-FAEB-9F70-DC28-AE4A58ADF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0989C7-6AF2-B973-D65E-167864F4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10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E9030A-CD5B-8500-07B8-98E56D05E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37C7B9-E8E6-00B5-2DB1-E7213E3D7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0193220-9BD5-2758-5C86-7EDE1539A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E7865AC-B17E-0874-E6B5-51B7D28FE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2191A63-418E-57A4-CD4A-93E95AB2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746AE4F-1815-159D-12BE-32542040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32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2D069B-03C0-A058-1BA8-2E04A09D1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D163DDF-BCC4-3B9A-2379-0B739AB24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A130BD1-5A7F-F95E-C109-31D6F0E47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86CDBD3-458C-C0F9-F738-A47A43537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5A37BB9-F1F5-2DBC-9A34-4CB535AC5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4D9F2B1-6F2E-709E-EBD7-3B03F74C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A4EC7F0-AF6A-50C8-20AF-21F1388C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074A1D6-8387-E988-0E47-DD4E4161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98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308A98-057F-0C8F-F8B2-5BBC72EC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1AB0456-30E5-41AB-4F88-5427435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2DBFFA5-2B46-589A-6EC6-E296FDF7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59DB6D4-33B7-2DF1-D604-09C3C961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062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DEE2E58-08D6-B0CA-CD8B-B587C433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72EBC50-12FD-92D6-606F-000E8349C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45E157-C116-BD6C-B6C4-C4CDFE77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13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46FE9A-3531-8038-B084-176F63240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3195AA-8CAE-7F5C-FB33-CD09D8300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38C71A1-996F-D649-C7B5-DB03C300A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F1E4FB7-1E37-664F-2359-2E754E4C0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D957E95-4438-F81B-9B8B-0C48B3A2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CBAAF0-2A5A-FFF2-6288-8A8D69D2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5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D9D55D-BFB5-2B67-58F3-2C12A2D2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A830DB-C043-A2F7-5AAE-CF30CC998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8FD1126-07A0-273D-B43A-8C2E11257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B43B67C-A7CA-8691-121C-354088F57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D4BFAEB-1E30-60C6-2BE3-53BB3D04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1030B0-6BC9-CC90-E843-339E7992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27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4A8E580-844F-9745-8470-D7806B879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A441D4B-D973-EEC4-726C-F8172B832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05FF30-E8A2-8F8A-E54C-FB08BEE80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E324A-EA40-40CD-8750-55D55D2A969A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F70C09-3034-81D2-9371-9286CD277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A951D5-5737-C2F0-D9DF-A50A4BADD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078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4.png"/><Relationship Id="rId18" Type="http://schemas.microsoft.com/office/2007/relationships/hdphoto" Target="../media/hdphoto6.wdp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12" Type="http://schemas.microsoft.com/office/2007/relationships/hdphoto" Target="../media/hdphoto3.wdp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5" Type="http://schemas.openxmlformats.org/officeDocument/2006/relationships/image" Target="../media/image45.png"/><Relationship Id="rId10" Type="http://schemas.microsoft.com/office/2007/relationships/hdphoto" Target="../media/hdphoto1.wdp"/><Relationship Id="rId19" Type="http://schemas.openxmlformats.org/officeDocument/2006/relationships/image" Target="../media/image47.png"/><Relationship Id="rId4" Type="http://schemas.openxmlformats.org/officeDocument/2006/relationships/image" Target="../media/image38.png"/><Relationship Id="rId9" Type="http://schemas.openxmlformats.org/officeDocument/2006/relationships/image" Target="../media/image4.png"/><Relationship Id="rId1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microsoft.com/office/2007/relationships/hdphoto" Target="../media/hdphoto12.wdp"/><Relationship Id="rId18" Type="http://schemas.openxmlformats.org/officeDocument/2006/relationships/image" Target="../media/image57.jpg"/><Relationship Id="rId3" Type="http://schemas.openxmlformats.org/officeDocument/2006/relationships/image" Target="../media/image48.png"/><Relationship Id="rId21" Type="http://schemas.microsoft.com/office/2007/relationships/hdphoto" Target="../media/hdphoto13.wdp"/><Relationship Id="rId7" Type="http://schemas.microsoft.com/office/2007/relationships/hdphoto" Target="../media/hdphoto9.wdp"/><Relationship Id="rId12" Type="http://schemas.openxmlformats.org/officeDocument/2006/relationships/image" Target="../media/image53.png"/><Relationship Id="rId17" Type="http://schemas.openxmlformats.org/officeDocument/2006/relationships/image" Target="../media/image56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.jp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openxmlformats.org/officeDocument/2006/relationships/image" Target="../media/image55.jpg"/><Relationship Id="rId10" Type="http://schemas.openxmlformats.org/officeDocument/2006/relationships/image" Target="../media/image52.png"/><Relationship Id="rId19" Type="http://schemas.openxmlformats.org/officeDocument/2006/relationships/image" Target="../media/image58.jpg"/><Relationship Id="rId4" Type="http://schemas.openxmlformats.org/officeDocument/2006/relationships/image" Target="../media/image49.png"/><Relationship Id="rId9" Type="http://schemas.microsoft.com/office/2007/relationships/hdphoto" Target="../media/hdphoto10.wdp"/><Relationship Id="rId14" Type="http://schemas.openxmlformats.org/officeDocument/2006/relationships/image" Target="../media/image5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FC9C5D-C2E6-4123-9128-1F6A419C1648}"/>
              </a:ext>
            </a:extLst>
          </p:cNvPr>
          <p:cNvSpPr txBox="1"/>
          <p:nvPr/>
        </p:nvSpPr>
        <p:spPr>
          <a:xfrm>
            <a:off x="498254" y="404785"/>
            <a:ext cx="2971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Lab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Seminar</a:t>
            </a:r>
            <a:endParaRPr lang="ko-KR" alt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5A0820-DF2E-435C-8017-BAE7637697F3}"/>
              </a:ext>
            </a:extLst>
          </p:cNvPr>
          <p:cNvSpPr txBox="1"/>
          <p:nvPr/>
        </p:nvSpPr>
        <p:spPr>
          <a:xfrm>
            <a:off x="8901553" y="5821529"/>
            <a:ext cx="3358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2024.02.06.</a:t>
            </a:r>
          </a:p>
          <a:p>
            <a:pPr algn="ctr"/>
            <a:r>
              <a:rPr lang="en-US" altLang="ko-KR" dirty="0"/>
              <a:t>Myeonghoe Lee</a:t>
            </a:r>
            <a:endParaRPr lang="ko-KR" altLang="en-US" dirty="0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03BE2E8B-AB68-3910-FB92-51B745E6E7A1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667A36C-AAA7-A617-9B44-0727662CBE00}"/>
              </a:ext>
            </a:extLst>
          </p:cNvPr>
          <p:cNvSpPr txBox="1"/>
          <p:nvPr/>
        </p:nvSpPr>
        <p:spPr>
          <a:xfrm>
            <a:off x="498254" y="1056121"/>
            <a:ext cx="505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Intelligent Information Processing Lab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71671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Introduction</a:t>
            </a:r>
            <a:r>
              <a:rPr lang="ko-KR" altLang="en-US" sz="2000" dirty="0"/>
              <a:t> </a:t>
            </a: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슬라이드 번호 개체 틀 3">
            <a:extLst>
              <a:ext uri="{FF2B5EF4-FFF2-40B4-BE49-F238E27FC236}">
                <a16:creationId xmlns:a16="http://schemas.microsoft.com/office/drawing/2014/main" id="{DA91484F-6674-D2C2-ECA6-7DC98F00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2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AF2CE9-35B4-79BB-FA5B-682D9E216080}"/>
              </a:ext>
            </a:extLst>
          </p:cNvPr>
          <p:cNvSpPr txBox="1"/>
          <p:nvPr/>
        </p:nvSpPr>
        <p:spPr>
          <a:xfrm>
            <a:off x="344900" y="1157657"/>
            <a:ext cx="11847100" cy="226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Fingerprint, Palm </a:t>
            </a:r>
            <a:r>
              <a:rPr lang="ko-KR" altLang="en-US" sz="1600" dirty="0"/>
              <a:t>데이터셋을 이용한 사용자 분류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ko-KR" altLang="en-US" sz="1600" dirty="0"/>
              <a:t>단일</a:t>
            </a:r>
            <a:r>
              <a:rPr lang="en-US" altLang="ko-KR" sz="1600" dirty="0"/>
              <a:t>, </a:t>
            </a:r>
            <a:r>
              <a:rPr lang="ko-KR" altLang="en-US" sz="1600" dirty="0"/>
              <a:t>다중 환경에서의</a:t>
            </a:r>
            <a:r>
              <a:rPr lang="en-US" altLang="ko-KR" sz="1600" dirty="0"/>
              <a:t> </a:t>
            </a:r>
            <a:r>
              <a:rPr lang="ko-KR" altLang="en-US" sz="1600" dirty="0"/>
              <a:t>적대적 예제를 이용한 적대적 공격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 err="1"/>
              <a:t>GradCAM</a:t>
            </a:r>
            <a:r>
              <a:rPr lang="ko-KR" altLang="en-US" sz="1600" dirty="0"/>
              <a:t>을 통한 </a:t>
            </a:r>
            <a:r>
              <a:rPr lang="en-US" altLang="ko-KR" sz="1600" dirty="0" err="1"/>
              <a:t>HeatMap</a:t>
            </a:r>
            <a:r>
              <a:rPr lang="en-US" altLang="ko-KR" sz="1600" dirty="0"/>
              <a:t> </a:t>
            </a:r>
            <a:r>
              <a:rPr lang="ko-KR" altLang="en-US" sz="1600" dirty="0"/>
              <a:t>생성으로 데이터셋 비교 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>
                <a:sym typeface="Wingdings" panose="05000000000000000000" pitchFamily="2" charset="2"/>
              </a:rPr>
              <a:t> </a:t>
            </a:r>
            <a:r>
              <a:rPr lang="ko-KR" altLang="en-US" sz="1600" dirty="0">
                <a:sym typeface="Wingdings" panose="05000000000000000000" pitchFamily="2" charset="2"/>
              </a:rPr>
              <a:t>데이터의 특성에 따른 적대적 공격 취약점</a:t>
            </a:r>
            <a:endParaRPr lang="en-US" altLang="ko-KR" sz="1600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3E7BF79-B610-5C8F-4F7A-C1AF4E518AE5}"/>
              </a:ext>
            </a:extLst>
          </p:cNvPr>
          <p:cNvGrpSpPr>
            <a:grpSpLocks noChangeAspect="1"/>
          </p:cNvGrpSpPr>
          <p:nvPr/>
        </p:nvGrpSpPr>
        <p:grpSpPr>
          <a:xfrm>
            <a:off x="2642224" y="4384546"/>
            <a:ext cx="1771142" cy="1416179"/>
            <a:chOff x="715065" y="1838679"/>
            <a:chExt cx="399232" cy="537140"/>
          </a:xfrm>
        </p:grpSpPr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F6CF3ECD-07A5-E9BC-C0D4-0944908BD05E}"/>
                </a:ext>
              </a:extLst>
            </p:cNvPr>
            <p:cNvSpPr/>
            <p:nvPr/>
          </p:nvSpPr>
          <p:spPr>
            <a:xfrm>
              <a:off x="716362" y="1925613"/>
              <a:ext cx="49526" cy="71869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30824588-5A1D-C500-1C6F-9BE2AF54CF53}"/>
                </a:ext>
              </a:extLst>
            </p:cNvPr>
            <p:cNvSpPr/>
            <p:nvPr/>
          </p:nvSpPr>
          <p:spPr>
            <a:xfrm>
              <a:off x="715065" y="2017941"/>
              <a:ext cx="49526" cy="71869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A26C881C-5FA4-6967-125E-60AEA6DBF19B}"/>
                </a:ext>
              </a:extLst>
            </p:cNvPr>
            <p:cNvSpPr/>
            <p:nvPr/>
          </p:nvSpPr>
          <p:spPr>
            <a:xfrm>
              <a:off x="715065" y="2111480"/>
              <a:ext cx="49526" cy="71869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09896EF7-5184-D30E-35F6-5EACEB6E317E}"/>
                </a:ext>
              </a:extLst>
            </p:cNvPr>
            <p:cNvSpPr/>
            <p:nvPr/>
          </p:nvSpPr>
          <p:spPr>
            <a:xfrm>
              <a:off x="715065" y="2205018"/>
              <a:ext cx="49526" cy="71869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4857BD9D-BA9D-56FF-8563-CD2DBD73EF99}"/>
                </a:ext>
              </a:extLst>
            </p:cNvPr>
            <p:cNvSpPr/>
            <p:nvPr/>
          </p:nvSpPr>
          <p:spPr>
            <a:xfrm>
              <a:off x="889918" y="1838679"/>
              <a:ext cx="49526" cy="71869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0E49E6C9-9517-309E-1029-F7DC4DC9F6DD}"/>
                </a:ext>
              </a:extLst>
            </p:cNvPr>
            <p:cNvSpPr/>
            <p:nvPr/>
          </p:nvSpPr>
          <p:spPr>
            <a:xfrm>
              <a:off x="888621" y="1931007"/>
              <a:ext cx="49526" cy="71869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76118A9F-61A2-F8F3-C6F9-B3F47BED627B}"/>
                </a:ext>
              </a:extLst>
            </p:cNvPr>
            <p:cNvSpPr/>
            <p:nvPr/>
          </p:nvSpPr>
          <p:spPr>
            <a:xfrm>
              <a:off x="888621" y="2024545"/>
              <a:ext cx="49526" cy="71869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66C8DC26-8319-0DED-A293-2F455EF9E9D6}"/>
                </a:ext>
              </a:extLst>
            </p:cNvPr>
            <p:cNvSpPr/>
            <p:nvPr/>
          </p:nvSpPr>
          <p:spPr>
            <a:xfrm>
              <a:off x="888621" y="2118084"/>
              <a:ext cx="49526" cy="71869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5116FA9E-2152-EB66-507C-34DCC6286022}"/>
                </a:ext>
              </a:extLst>
            </p:cNvPr>
            <p:cNvSpPr/>
            <p:nvPr/>
          </p:nvSpPr>
          <p:spPr>
            <a:xfrm>
              <a:off x="887997" y="2210411"/>
              <a:ext cx="49526" cy="71869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FAD40AB5-A37C-A173-F2C1-878166A1CD9B}"/>
                </a:ext>
              </a:extLst>
            </p:cNvPr>
            <p:cNvSpPr/>
            <p:nvPr/>
          </p:nvSpPr>
          <p:spPr>
            <a:xfrm>
              <a:off x="887997" y="2303950"/>
              <a:ext cx="49526" cy="71869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F925DD11-F484-DC4C-2D29-C473C4C89AC7}"/>
                </a:ext>
              </a:extLst>
            </p:cNvPr>
            <p:cNvSpPr/>
            <p:nvPr/>
          </p:nvSpPr>
          <p:spPr>
            <a:xfrm>
              <a:off x="1064771" y="1924613"/>
              <a:ext cx="49526" cy="71869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95CC3135-D627-2AFA-5A43-19CC2FDA173B}"/>
                </a:ext>
              </a:extLst>
            </p:cNvPr>
            <p:cNvSpPr/>
            <p:nvPr/>
          </p:nvSpPr>
          <p:spPr>
            <a:xfrm>
              <a:off x="1063474" y="2016940"/>
              <a:ext cx="49526" cy="71869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B46BDDC0-6C34-D5CF-23F2-E435FBF75E90}"/>
                </a:ext>
              </a:extLst>
            </p:cNvPr>
            <p:cNvSpPr/>
            <p:nvPr/>
          </p:nvSpPr>
          <p:spPr>
            <a:xfrm>
              <a:off x="1063474" y="2110479"/>
              <a:ext cx="49526" cy="71869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262E5578-5A55-C41D-5CCE-3FF3402F9C12}"/>
                </a:ext>
              </a:extLst>
            </p:cNvPr>
            <p:cNvSpPr/>
            <p:nvPr/>
          </p:nvSpPr>
          <p:spPr>
            <a:xfrm>
              <a:off x="1063474" y="2204017"/>
              <a:ext cx="49526" cy="71869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+mn-ea"/>
              </a:endParaRPr>
            </a:p>
          </p:txBody>
        </p: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E602CF58-FE6E-A946-5FEA-BA43D9C3A82F}"/>
                </a:ext>
              </a:extLst>
            </p:cNvPr>
            <p:cNvCxnSpPr>
              <a:stCxn id="6" idx="6"/>
              <a:endCxn id="11" idx="2"/>
            </p:cNvCxnSpPr>
            <p:nvPr/>
          </p:nvCxnSpPr>
          <p:spPr>
            <a:xfrm flipV="1">
              <a:off x="765888" y="1874613"/>
              <a:ext cx="124030" cy="869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6E8C7DF4-9C30-E381-FAC2-9A5950494D27}"/>
                </a:ext>
              </a:extLst>
            </p:cNvPr>
            <p:cNvCxnSpPr>
              <a:cxnSpLocks/>
              <a:stCxn id="6" idx="6"/>
              <a:endCxn id="12" idx="2"/>
            </p:cNvCxnSpPr>
            <p:nvPr/>
          </p:nvCxnSpPr>
          <p:spPr>
            <a:xfrm>
              <a:off x="765888" y="1961548"/>
              <a:ext cx="122733" cy="53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960877AB-68FF-18EF-9164-CE5ECF5B87E7}"/>
                </a:ext>
              </a:extLst>
            </p:cNvPr>
            <p:cNvCxnSpPr>
              <a:cxnSpLocks/>
              <a:stCxn id="6" idx="6"/>
              <a:endCxn id="13" idx="2"/>
            </p:cNvCxnSpPr>
            <p:nvPr/>
          </p:nvCxnSpPr>
          <p:spPr>
            <a:xfrm>
              <a:off x="765888" y="1961548"/>
              <a:ext cx="122733" cy="989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170809AC-4E09-649A-4091-97033EC442E8}"/>
                </a:ext>
              </a:extLst>
            </p:cNvPr>
            <p:cNvCxnSpPr>
              <a:cxnSpLocks/>
              <a:stCxn id="6" idx="6"/>
              <a:endCxn id="14" idx="2"/>
            </p:cNvCxnSpPr>
            <p:nvPr/>
          </p:nvCxnSpPr>
          <p:spPr>
            <a:xfrm>
              <a:off x="765888" y="1961548"/>
              <a:ext cx="122733" cy="1924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181618EC-8C21-284F-1EF1-FC6CAFFCBC24}"/>
                </a:ext>
              </a:extLst>
            </p:cNvPr>
            <p:cNvCxnSpPr>
              <a:cxnSpLocks/>
              <a:stCxn id="6" idx="6"/>
              <a:endCxn id="15" idx="2"/>
            </p:cNvCxnSpPr>
            <p:nvPr/>
          </p:nvCxnSpPr>
          <p:spPr>
            <a:xfrm>
              <a:off x="765888" y="1961548"/>
              <a:ext cx="122109" cy="2847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5CB9DB27-D564-605E-D738-43F67FD37734}"/>
                </a:ext>
              </a:extLst>
            </p:cNvPr>
            <p:cNvCxnSpPr>
              <a:cxnSpLocks/>
              <a:stCxn id="6" idx="6"/>
              <a:endCxn id="16" idx="2"/>
            </p:cNvCxnSpPr>
            <p:nvPr/>
          </p:nvCxnSpPr>
          <p:spPr>
            <a:xfrm>
              <a:off x="765888" y="1961548"/>
              <a:ext cx="122109" cy="3783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8949CAA8-98E1-169C-FB31-0341CD830407}"/>
                </a:ext>
              </a:extLst>
            </p:cNvPr>
            <p:cNvCxnSpPr>
              <a:cxnSpLocks/>
              <a:stCxn id="7" idx="6"/>
              <a:endCxn id="11" idx="2"/>
            </p:cNvCxnSpPr>
            <p:nvPr/>
          </p:nvCxnSpPr>
          <p:spPr>
            <a:xfrm flipV="1">
              <a:off x="764591" y="1874613"/>
              <a:ext cx="125327" cy="1792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9A491022-343F-EFDF-2F3A-AEE0539F65F7}"/>
                </a:ext>
              </a:extLst>
            </p:cNvPr>
            <p:cNvCxnSpPr>
              <a:cxnSpLocks/>
              <a:stCxn id="7" idx="6"/>
              <a:endCxn id="12" idx="2"/>
            </p:cNvCxnSpPr>
            <p:nvPr/>
          </p:nvCxnSpPr>
          <p:spPr>
            <a:xfrm flipV="1">
              <a:off x="764591" y="1966941"/>
              <a:ext cx="124030" cy="869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A3291452-74ED-6BEA-EA4C-12D2F717E8CB}"/>
                </a:ext>
              </a:extLst>
            </p:cNvPr>
            <p:cNvCxnSpPr>
              <a:cxnSpLocks/>
              <a:stCxn id="7" idx="6"/>
              <a:endCxn id="13" idx="2"/>
            </p:cNvCxnSpPr>
            <p:nvPr/>
          </p:nvCxnSpPr>
          <p:spPr>
            <a:xfrm>
              <a:off x="764591" y="2053876"/>
              <a:ext cx="124030" cy="66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B15DC892-F748-5B28-9057-F21AFFCD3CAF}"/>
                </a:ext>
              </a:extLst>
            </p:cNvPr>
            <p:cNvCxnSpPr>
              <a:cxnSpLocks/>
              <a:stCxn id="7" idx="6"/>
              <a:endCxn id="14" idx="2"/>
            </p:cNvCxnSpPr>
            <p:nvPr/>
          </p:nvCxnSpPr>
          <p:spPr>
            <a:xfrm>
              <a:off x="764591" y="2053876"/>
              <a:ext cx="124030" cy="100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D8D91B9D-6AD2-A447-192A-043507E05D7B}"/>
                </a:ext>
              </a:extLst>
            </p:cNvPr>
            <p:cNvCxnSpPr>
              <a:cxnSpLocks/>
              <a:stCxn id="7" idx="6"/>
              <a:endCxn id="15" idx="2"/>
            </p:cNvCxnSpPr>
            <p:nvPr/>
          </p:nvCxnSpPr>
          <p:spPr>
            <a:xfrm>
              <a:off x="764591" y="2053876"/>
              <a:ext cx="123406" cy="1924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EA946508-5715-60DD-0E9D-4DB65AC14CDF}"/>
                </a:ext>
              </a:extLst>
            </p:cNvPr>
            <p:cNvCxnSpPr>
              <a:cxnSpLocks/>
              <a:stCxn id="7" idx="6"/>
              <a:endCxn id="16" idx="2"/>
            </p:cNvCxnSpPr>
            <p:nvPr/>
          </p:nvCxnSpPr>
          <p:spPr>
            <a:xfrm>
              <a:off x="764591" y="2053876"/>
              <a:ext cx="123406" cy="2860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EB29CBAE-58FC-AD16-FE87-154E8F239AF3}"/>
                </a:ext>
              </a:extLst>
            </p:cNvPr>
            <p:cNvCxnSpPr>
              <a:cxnSpLocks/>
              <a:stCxn id="8" idx="6"/>
              <a:endCxn id="11" idx="2"/>
            </p:cNvCxnSpPr>
            <p:nvPr/>
          </p:nvCxnSpPr>
          <p:spPr>
            <a:xfrm flipV="1">
              <a:off x="764591" y="1874613"/>
              <a:ext cx="125327" cy="2728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2B3A83F1-7D8B-C243-4C71-3075FC5F3111}"/>
                </a:ext>
              </a:extLst>
            </p:cNvPr>
            <p:cNvCxnSpPr>
              <a:cxnSpLocks/>
              <a:stCxn id="8" idx="6"/>
              <a:endCxn id="12" idx="2"/>
            </p:cNvCxnSpPr>
            <p:nvPr/>
          </p:nvCxnSpPr>
          <p:spPr>
            <a:xfrm flipV="1">
              <a:off x="764591" y="1966941"/>
              <a:ext cx="124030" cy="1804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1459A6C1-B40F-A842-317B-F1E828FE95EF}"/>
                </a:ext>
              </a:extLst>
            </p:cNvPr>
            <p:cNvCxnSpPr>
              <a:cxnSpLocks/>
              <a:stCxn id="8" idx="6"/>
              <a:endCxn id="13" idx="2"/>
            </p:cNvCxnSpPr>
            <p:nvPr/>
          </p:nvCxnSpPr>
          <p:spPr>
            <a:xfrm flipV="1">
              <a:off x="764591" y="2060480"/>
              <a:ext cx="124030" cy="869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34BE4D90-5A4D-CF35-B707-F6AEFF6A3208}"/>
                </a:ext>
              </a:extLst>
            </p:cNvPr>
            <p:cNvCxnSpPr>
              <a:cxnSpLocks/>
              <a:stCxn id="8" idx="6"/>
              <a:endCxn id="14" idx="2"/>
            </p:cNvCxnSpPr>
            <p:nvPr/>
          </p:nvCxnSpPr>
          <p:spPr>
            <a:xfrm>
              <a:off x="764591" y="2147414"/>
              <a:ext cx="124030" cy="66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D7958870-7CCE-BD36-F4E5-0E9339FE63EE}"/>
                </a:ext>
              </a:extLst>
            </p:cNvPr>
            <p:cNvCxnSpPr>
              <a:cxnSpLocks/>
              <a:stCxn id="8" idx="6"/>
              <a:endCxn id="15" idx="2"/>
            </p:cNvCxnSpPr>
            <p:nvPr/>
          </p:nvCxnSpPr>
          <p:spPr>
            <a:xfrm>
              <a:off x="764591" y="2147414"/>
              <a:ext cx="123406" cy="989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A934365A-A7FC-B89E-2E9C-136C2102C22C}"/>
                </a:ext>
              </a:extLst>
            </p:cNvPr>
            <p:cNvCxnSpPr>
              <a:cxnSpLocks/>
              <a:stCxn id="8" idx="6"/>
              <a:endCxn id="16" idx="2"/>
            </p:cNvCxnSpPr>
            <p:nvPr/>
          </p:nvCxnSpPr>
          <p:spPr>
            <a:xfrm>
              <a:off x="764591" y="2147414"/>
              <a:ext cx="123406" cy="1924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2289711C-6D97-08D0-A8C1-C84F255240FA}"/>
                </a:ext>
              </a:extLst>
            </p:cNvPr>
            <p:cNvCxnSpPr>
              <a:cxnSpLocks/>
              <a:stCxn id="9" idx="6"/>
              <a:endCxn id="11" idx="2"/>
            </p:cNvCxnSpPr>
            <p:nvPr/>
          </p:nvCxnSpPr>
          <p:spPr>
            <a:xfrm flipV="1">
              <a:off x="764591" y="1874613"/>
              <a:ext cx="125327" cy="3663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B66C5166-69C4-16F6-3106-A41C8F8B1520}"/>
                </a:ext>
              </a:extLst>
            </p:cNvPr>
            <p:cNvCxnSpPr>
              <a:cxnSpLocks/>
              <a:stCxn id="9" idx="6"/>
              <a:endCxn id="12" idx="2"/>
            </p:cNvCxnSpPr>
            <p:nvPr/>
          </p:nvCxnSpPr>
          <p:spPr>
            <a:xfrm flipV="1">
              <a:off x="764591" y="1966941"/>
              <a:ext cx="124030" cy="2740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437E82C4-92A7-BA82-B189-16F7F5E7398B}"/>
                </a:ext>
              </a:extLst>
            </p:cNvPr>
            <p:cNvCxnSpPr>
              <a:cxnSpLocks/>
              <a:stCxn id="9" idx="6"/>
              <a:endCxn id="13" idx="2"/>
            </p:cNvCxnSpPr>
            <p:nvPr/>
          </p:nvCxnSpPr>
          <p:spPr>
            <a:xfrm flipV="1">
              <a:off x="764591" y="2060480"/>
              <a:ext cx="124030" cy="1804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A4F36CD2-D7EC-06D3-6438-697F4D8CEF33}"/>
                </a:ext>
              </a:extLst>
            </p:cNvPr>
            <p:cNvCxnSpPr>
              <a:cxnSpLocks/>
              <a:stCxn id="9" idx="6"/>
              <a:endCxn id="14" idx="2"/>
            </p:cNvCxnSpPr>
            <p:nvPr/>
          </p:nvCxnSpPr>
          <p:spPr>
            <a:xfrm flipV="1">
              <a:off x="764591" y="2154018"/>
              <a:ext cx="124030" cy="869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AC96B56D-9AD5-7543-891C-6B88EE582630}"/>
                </a:ext>
              </a:extLst>
            </p:cNvPr>
            <p:cNvCxnSpPr>
              <a:cxnSpLocks/>
              <a:stCxn id="9" idx="6"/>
              <a:endCxn id="15" idx="2"/>
            </p:cNvCxnSpPr>
            <p:nvPr/>
          </p:nvCxnSpPr>
          <p:spPr>
            <a:xfrm>
              <a:off x="764591" y="2240952"/>
              <a:ext cx="123406" cy="53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BE88B672-17D0-ACC1-0717-5C618EC8813E}"/>
                </a:ext>
              </a:extLst>
            </p:cNvPr>
            <p:cNvCxnSpPr>
              <a:cxnSpLocks/>
              <a:stCxn id="9" idx="6"/>
              <a:endCxn id="16" idx="2"/>
            </p:cNvCxnSpPr>
            <p:nvPr/>
          </p:nvCxnSpPr>
          <p:spPr>
            <a:xfrm>
              <a:off x="764591" y="2240952"/>
              <a:ext cx="123406" cy="989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DD83482E-383B-423B-A976-D069336237F1}"/>
                </a:ext>
              </a:extLst>
            </p:cNvPr>
            <p:cNvCxnSpPr>
              <a:cxnSpLocks/>
              <a:stCxn id="12" idx="6"/>
              <a:endCxn id="17" idx="2"/>
            </p:cNvCxnSpPr>
            <p:nvPr/>
          </p:nvCxnSpPr>
          <p:spPr>
            <a:xfrm flipV="1">
              <a:off x="938147" y="1960547"/>
              <a:ext cx="126624" cy="63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3D00A741-C69F-3D77-4C23-5B5973CC397B}"/>
                </a:ext>
              </a:extLst>
            </p:cNvPr>
            <p:cNvCxnSpPr>
              <a:cxnSpLocks/>
              <a:stCxn id="12" idx="6"/>
              <a:endCxn id="18" idx="2"/>
            </p:cNvCxnSpPr>
            <p:nvPr/>
          </p:nvCxnSpPr>
          <p:spPr>
            <a:xfrm>
              <a:off x="938147" y="1966941"/>
              <a:ext cx="125327" cy="859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62B24BF0-0B91-A687-BC4C-35CE13008FF6}"/>
                </a:ext>
              </a:extLst>
            </p:cNvPr>
            <p:cNvCxnSpPr>
              <a:cxnSpLocks/>
              <a:stCxn id="12" idx="6"/>
              <a:endCxn id="19" idx="2"/>
            </p:cNvCxnSpPr>
            <p:nvPr/>
          </p:nvCxnSpPr>
          <p:spPr>
            <a:xfrm>
              <a:off x="938147" y="1966941"/>
              <a:ext cx="125327" cy="1794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B88C843C-C84E-4908-EDBC-65505488579D}"/>
                </a:ext>
              </a:extLst>
            </p:cNvPr>
            <p:cNvCxnSpPr>
              <a:cxnSpLocks/>
              <a:stCxn id="12" idx="6"/>
              <a:endCxn id="20" idx="2"/>
            </p:cNvCxnSpPr>
            <p:nvPr/>
          </p:nvCxnSpPr>
          <p:spPr>
            <a:xfrm>
              <a:off x="938147" y="1966941"/>
              <a:ext cx="125327" cy="2730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D8087C75-8ECF-074D-F2D2-AE97691A5F80}"/>
                </a:ext>
              </a:extLst>
            </p:cNvPr>
            <p:cNvCxnSpPr>
              <a:cxnSpLocks/>
              <a:stCxn id="11" idx="6"/>
              <a:endCxn id="17" idx="2"/>
            </p:cNvCxnSpPr>
            <p:nvPr/>
          </p:nvCxnSpPr>
          <p:spPr>
            <a:xfrm>
              <a:off x="939444" y="1874613"/>
              <a:ext cx="125327" cy="859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02378C11-5369-F853-1550-61256808B947}"/>
                </a:ext>
              </a:extLst>
            </p:cNvPr>
            <p:cNvCxnSpPr>
              <a:cxnSpLocks/>
              <a:stCxn id="11" idx="6"/>
              <a:endCxn id="18" idx="2"/>
            </p:cNvCxnSpPr>
            <p:nvPr/>
          </p:nvCxnSpPr>
          <p:spPr>
            <a:xfrm>
              <a:off x="939444" y="1874613"/>
              <a:ext cx="124030" cy="1782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54BD1A8B-6260-1149-14FF-3F7BFD14F217}"/>
                </a:ext>
              </a:extLst>
            </p:cNvPr>
            <p:cNvCxnSpPr>
              <a:cxnSpLocks/>
              <a:stCxn id="11" idx="6"/>
              <a:endCxn id="19" idx="2"/>
            </p:cNvCxnSpPr>
            <p:nvPr/>
          </p:nvCxnSpPr>
          <p:spPr>
            <a:xfrm>
              <a:off x="939444" y="1874613"/>
              <a:ext cx="124030" cy="271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35E641D4-14B0-DF2C-6F33-6EC17A40DA47}"/>
                </a:ext>
              </a:extLst>
            </p:cNvPr>
            <p:cNvCxnSpPr>
              <a:cxnSpLocks/>
              <a:stCxn id="11" idx="6"/>
              <a:endCxn id="20" idx="2"/>
            </p:cNvCxnSpPr>
            <p:nvPr/>
          </p:nvCxnSpPr>
          <p:spPr>
            <a:xfrm>
              <a:off x="939444" y="1874613"/>
              <a:ext cx="124030" cy="3653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CE8E8DEC-ACA9-1F82-D1C3-2A1F2D6BE39F}"/>
                </a:ext>
              </a:extLst>
            </p:cNvPr>
            <p:cNvCxnSpPr>
              <a:cxnSpLocks/>
              <a:stCxn id="13" idx="6"/>
              <a:endCxn id="17" idx="2"/>
            </p:cNvCxnSpPr>
            <p:nvPr/>
          </p:nvCxnSpPr>
          <p:spPr>
            <a:xfrm flipV="1">
              <a:off x="938147" y="1960547"/>
              <a:ext cx="126624" cy="999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C39E2BF3-CF79-ABF4-686F-8FC7840B1D2C}"/>
                </a:ext>
              </a:extLst>
            </p:cNvPr>
            <p:cNvCxnSpPr>
              <a:cxnSpLocks/>
              <a:stCxn id="13" idx="6"/>
              <a:endCxn id="18" idx="2"/>
            </p:cNvCxnSpPr>
            <p:nvPr/>
          </p:nvCxnSpPr>
          <p:spPr>
            <a:xfrm flipV="1">
              <a:off x="938147" y="2052875"/>
              <a:ext cx="125327" cy="76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546F38D3-6096-0F24-AA71-C1EE3D682E9A}"/>
                </a:ext>
              </a:extLst>
            </p:cNvPr>
            <p:cNvCxnSpPr>
              <a:cxnSpLocks/>
              <a:stCxn id="13" idx="6"/>
              <a:endCxn id="19" idx="2"/>
            </p:cNvCxnSpPr>
            <p:nvPr/>
          </p:nvCxnSpPr>
          <p:spPr>
            <a:xfrm>
              <a:off x="938147" y="2060480"/>
              <a:ext cx="125327" cy="859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F9AF41AA-ED14-65E1-A0B2-D66DA038915C}"/>
                </a:ext>
              </a:extLst>
            </p:cNvPr>
            <p:cNvCxnSpPr>
              <a:cxnSpLocks/>
              <a:stCxn id="13" idx="6"/>
              <a:endCxn id="20" idx="2"/>
            </p:cNvCxnSpPr>
            <p:nvPr/>
          </p:nvCxnSpPr>
          <p:spPr>
            <a:xfrm>
              <a:off x="938147" y="2060480"/>
              <a:ext cx="125327" cy="1794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1E1461FB-EEFE-2D81-72CB-A8150CAA5DB6}"/>
                </a:ext>
              </a:extLst>
            </p:cNvPr>
            <p:cNvCxnSpPr>
              <a:cxnSpLocks/>
              <a:stCxn id="14" idx="6"/>
              <a:endCxn id="17" idx="2"/>
            </p:cNvCxnSpPr>
            <p:nvPr/>
          </p:nvCxnSpPr>
          <p:spPr>
            <a:xfrm flipV="1">
              <a:off x="938147" y="1960547"/>
              <a:ext cx="126624" cy="1934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직선 연결선 59">
              <a:extLst>
                <a:ext uri="{FF2B5EF4-FFF2-40B4-BE49-F238E27FC236}">
                  <a16:creationId xmlns:a16="http://schemas.microsoft.com/office/drawing/2014/main" id="{EA136E6A-40FA-BA6F-3FCC-D1654722E3B8}"/>
                </a:ext>
              </a:extLst>
            </p:cNvPr>
            <p:cNvCxnSpPr>
              <a:cxnSpLocks/>
              <a:stCxn id="14" idx="6"/>
              <a:endCxn id="18" idx="2"/>
            </p:cNvCxnSpPr>
            <p:nvPr/>
          </p:nvCxnSpPr>
          <p:spPr>
            <a:xfrm flipV="1">
              <a:off x="938147" y="2052875"/>
              <a:ext cx="125327" cy="1011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B155DA17-DE34-BB6C-CFF8-C02C438EE17A}"/>
                </a:ext>
              </a:extLst>
            </p:cNvPr>
            <p:cNvCxnSpPr>
              <a:cxnSpLocks/>
              <a:stCxn id="14" idx="6"/>
              <a:endCxn id="19" idx="2"/>
            </p:cNvCxnSpPr>
            <p:nvPr/>
          </p:nvCxnSpPr>
          <p:spPr>
            <a:xfrm flipV="1">
              <a:off x="938147" y="2146413"/>
              <a:ext cx="125327" cy="76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3F9C3FFD-D786-9F79-D4A3-884D37F671A1}"/>
                </a:ext>
              </a:extLst>
            </p:cNvPr>
            <p:cNvCxnSpPr>
              <a:cxnSpLocks/>
              <a:stCxn id="14" idx="6"/>
              <a:endCxn id="20" idx="2"/>
            </p:cNvCxnSpPr>
            <p:nvPr/>
          </p:nvCxnSpPr>
          <p:spPr>
            <a:xfrm>
              <a:off x="938147" y="2154018"/>
              <a:ext cx="125327" cy="859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D9689C35-A4CF-C94C-C97C-A42924E873F6}"/>
                </a:ext>
              </a:extLst>
            </p:cNvPr>
            <p:cNvCxnSpPr>
              <a:cxnSpLocks/>
              <a:stCxn id="15" idx="6"/>
              <a:endCxn id="17" idx="2"/>
            </p:cNvCxnSpPr>
            <p:nvPr/>
          </p:nvCxnSpPr>
          <p:spPr>
            <a:xfrm flipV="1">
              <a:off x="937522" y="1960547"/>
              <a:ext cx="127248" cy="2857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095BFF54-C130-B316-C3CF-333AC0D58586}"/>
                </a:ext>
              </a:extLst>
            </p:cNvPr>
            <p:cNvCxnSpPr>
              <a:cxnSpLocks/>
              <a:stCxn id="15" idx="6"/>
              <a:endCxn id="18" idx="2"/>
            </p:cNvCxnSpPr>
            <p:nvPr/>
          </p:nvCxnSpPr>
          <p:spPr>
            <a:xfrm flipV="1">
              <a:off x="937522" y="2052875"/>
              <a:ext cx="125951" cy="1934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DEE0B2CA-7C87-18DC-BF01-86C33C843B34}"/>
                </a:ext>
              </a:extLst>
            </p:cNvPr>
            <p:cNvCxnSpPr>
              <a:cxnSpLocks/>
              <a:stCxn id="15" idx="6"/>
              <a:endCxn id="19" idx="2"/>
            </p:cNvCxnSpPr>
            <p:nvPr/>
          </p:nvCxnSpPr>
          <p:spPr>
            <a:xfrm flipV="1">
              <a:off x="937522" y="2146413"/>
              <a:ext cx="125951" cy="999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8A97D9E9-E576-A404-0CEC-234B468CC71A}"/>
                </a:ext>
              </a:extLst>
            </p:cNvPr>
            <p:cNvCxnSpPr>
              <a:cxnSpLocks/>
              <a:stCxn id="15" idx="6"/>
              <a:endCxn id="20" idx="2"/>
            </p:cNvCxnSpPr>
            <p:nvPr/>
          </p:nvCxnSpPr>
          <p:spPr>
            <a:xfrm flipV="1">
              <a:off x="937522" y="2239952"/>
              <a:ext cx="125951" cy="63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id="{8CB03832-873C-55C5-EB56-D9E3DE1D690F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 flipV="1">
              <a:off x="937522" y="1960547"/>
              <a:ext cx="127248" cy="3793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9F00639F-CDAA-7B7A-42D2-011511883FDE}"/>
                </a:ext>
              </a:extLst>
            </p:cNvPr>
            <p:cNvCxnSpPr>
              <a:cxnSpLocks/>
              <a:stCxn id="16" idx="6"/>
              <a:endCxn id="18" idx="2"/>
            </p:cNvCxnSpPr>
            <p:nvPr/>
          </p:nvCxnSpPr>
          <p:spPr>
            <a:xfrm flipV="1">
              <a:off x="937522" y="2052875"/>
              <a:ext cx="125951" cy="2870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DA6414D2-7E42-E97F-1AEB-630F873765A3}"/>
                </a:ext>
              </a:extLst>
            </p:cNvPr>
            <p:cNvCxnSpPr>
              <a:cxnSpLocks/>
              <a:stCxn id="16" idx="6"/>
              <a:endCxn id="19" idx="2"/>
            </p:cNvCxnSpPr>
            <p:nvPr/>
          </p:nvCxnSpPr>
          <p:spPr>
            <a:xfrm flipV="1">
              <a:off x="937522" y="2146413"/>
              <a:ext cx="125951" cy="1934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직선 연결선 69">
              <a:extLst>
                <a:ext uri="{FF2B5EF4-FFF2-40B4-BE49-F238E27FC236}">
                  <a16:creationId xmlns:a16="http://schemas.microsoft.com/office/drawing/2014/main" id="{529EFB90-067A-D991-A347-423367811794}"/>
                </a:ext>
              </a:extLst>
            </p:cNvPr>
            <p:cNvCxnSpPr>
              <a:cxnSpLocks/>
              <a:stCxn id="16" idx="6"/>
              <a:endCxn id="20" idx="2"/>
            </p:cNvCxnSpPr>
            <p:nvPr/>
          </p:nvCxnSpPr>
          <p:spPr>
            <a:xfrm flipV="1">
              <a:off x="937522" y="2239952"/>
              <a:ext cx="125951" cy="999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1" name="Picture 6" descr="15 Rgb noise ideas | noise, magic eye pictures, magic eyes">
            <a:extLst>
              <a:ext uri="{FF2B5EF4-FFF2-40B4-BE49-F238E27FC236}">
                <a16:creationId xmlns:a16="http://schemas.microsoft.com/office/drawing/2014/main" id="{382B0A3D-FD01-BE7E-3EEB-75C5C913619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016" y="4461636"/>
            <a:ext cx="1737134" cy="144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730CEAE0-189E-8C8E-71FB-5BC1FF35430B}"/>
              </a:ext>
            </a:extLst>
          </p:cNvPr>
          <p:cNvSpPr txBox="1"/>
          <p:nvPr/>
        </p:nvSpPr>
        <p:spPr>
          <a:xfrm>
            <a:off x="2412267" y="5848913"/>
            <a:ext cx="2231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Model</a:t>
            </a:r>
            <a:r>
              <a:rPr lang="ko-KR" altLang="en-US" b="1" dirty="0"/>
              <a:t> </a:t>
            </a:r>
            <a:r>
              <a:rPr lang="en-US" altLang="ko-KR" b="1" dirty="0"/>
              <a:t>train/test</a:t>
            </a:r>
          </a:p>
          <a:p>
            <a:pPr algn="ctr"/>
            <a:r>
              <a:rPr lang="en-US" altLang="ko-KR" sz="1200" dirty="0"/>
              <a:t>(</a:t>
            </a:r>
            <a:r>
              <a:rPr lang="en-US" altLang="ko-KR" sz="1200" dirty="0" err="1"/>
              <a:t>ResNet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EfficientNet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sp>
        <p:nvSpPr>
          <p:cNvPr id="73" name="화살표: 오른쪽 72">
            <a:extLst>
              <a:ext uri="{FF2B5EF4-FFF2-40B4-BE49-F238E27FC236}">
                <a16:creationId xmlns:a16="http://schemas.microsoft.com/office/drawing/2014/main" id="{BE526E4C-8826-D2A2-A733-5859A9139826}"/>
              </a:ext>
            </a:extLst>
          </p:cNvPr>
          <p:cNvSpPr/>
          <p:nvPr/>
        </p:nvSpPr>
        <p:spPr>
          <a:xfrm>
            <a:off x="4577283" y="4925372"/>
            <a:ext cx="775610" cy="385314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17DC456-6F40-6F41-88E2-DB962065BCF7}"/>
              </a:ext>
            </a:extLst>
          </p:cNvPr>
          <p:cNvSpPr txBox="1"/>
          <p:nvPr/>
        </p:nvSpPr>
        <p:spPr>
          <a:xfrm>
            <a:off x="5559016" y="6033579"/>
            <a:ext cx="173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FGSM attack</a:t>
            </a:r>
            <a:endParaRPr lang="ko-KR" altLang="en-US" b="1" dirty="0"/>
          </a:p>
        </p:txBody>
      </p:sp>
      <p:sp>
        <p:nvSpPr>
          <p:cNvPr id="75" name="화살표: 오른쪽 74">
            <a:extLst>
              <a:ext uri="{FF2B5EF4-FFF2-40B4-BE49-F238E27FC236}">
                <a16:creationId xmlns:a16="http://schemas.microsoft.com/office/drawing/2014/main" id="{3F7EB92D-94CB-EEC3-0663-45EDCA805011}"/>
              </a:ext>
            </a:extLst>
          </p:cNvPr>
          <p:cNvSpPr/>
          <p:nvPr/>
        </p:nvSpPr>
        <p:spPr>
          <a:xfrm>
            <a:off x="7502273" y="4925372"/>
            <a:ext cx="775610" cy="385314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C4CA2CF0-229B-4C6A-19DB-93ECE63CB235}"/>
              </a:ext>
            </a:extLst>
          </p:cNvPr>
          <p:cNvGrpSpPr>
            <a:grpSpLocks noChangeAspect="1"/>
          </p:cNvGrpSpPr>
          <p:nvPr/>
        </p:nvGrpSpPr>
        <p:grpSpPr>
          <a:xfrm>
            <a:off x="8484006" y="3711482"/>
            <a:ext cx="2837718" cy="2786585"/>
            <a:chOff x="8439882" y="3543287"/>
            <a:chExt cx="3434620" cy="3372731"/>
          </a:xfrm>
        </p:grpSpPr>
        <p:pic>
          <p:nvPicPr>
            <p:cNvPr id="84" name="그림 83" descr="스케치, 예술, 흑백이(가) 표시된 사진&#10;&#10;자동 생성된 설명">
              <a:extLst>
                <a:ext uri="{FF2B5EF4-FFF2-40B4-BE49-F238E27FC236}">
                  <a16:creationId xmlns:a16="http://schemas.microsoft.com/office/drawing/2014/main" id="{4B1DAA7E-8606-AE3A-C1EC-44AD19AA9F6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9882" y="3764910"/>
              <a:ext cx="1440000" cy="1440000"/>
            </a:xfrm>
            <a:prstGeom prst="rect">
              <a:avLst/>
            </a:prstGeom>
          </p:spPr>
        </p:pic>
        <p:pic>
          <p:nvPicPr>
            <p:cNvPr id="85" name="그림 84" descr="흑백, 손가락, 사람, 손톱이(가) 표시된 사진&#10;&#10;자동 생성된 설명">
              <a:extLst>
                <a:ext uri="{FF2B5EF4-FFF2-40B4-BE49-F238E27FC236}">
                  <a16:creationId xmlns:a16="http://schemas.microsoft.com/office/drawing/2014/main" id="{60D63826-122C-3AB8-140C-E9AA1C3A133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4146" y="5278899"/>
              <a:ext cx="1440000" cy="1440000"/>
            </a:xfrm>
            <a:prstGeom prst="rect">
              <a:avLst/>
            </a:prstGeom>
          </p:spPr>
        </p:pic>
        <p:pic>
          <p:nvPicPr>
            <p:cNvPr id="86" name="그림 85">
              <a:extLst>
                <a:ext uri="{FF2B5EF4-FFF2-40B4-BE49-F238E27FC236}">
                  <a16:creationId xmlns:a16="http://schemas.microsoft.com/office/drawing/2014/main" id="{B79211D9-60E2-A513-62E5-D0FE923A7B1B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421615" y="3543287"/>
              <a:ext cx="2448000" cy="1872000"/>
            </a:xfrm>
            <a:prstGeom prst="rect">
              <a:avLst/>
            </a:prstGeom>
          </p:spPr>
        </p:pic>
        <p:pic>
          <p:nvPicPr>
            <p:cNvPr id="87" name="그림 86">
              <a:extLst>
                <a:ext uri="{FF2B5EF4-FFF2-40B4-BE49-F238E27FC236}">
                  <a16:creationId xmlns:a16="http://schemas.microsoft.com/office/drawing/2014/main" id="{B04F8F93-15FD-0401-7E41-9321DB1998E5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>
              <a:alphaModFix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426502" y="5044018"/>
              <a:ext cx="2448000" cy="1872000"/>
            </a:xfrm>
            <a:prstGeom prst="rect">
              <a:avLst/>
            </a:prstGeom>
          </p:spPr>
        </p:pic>
      </p:grpSp>
      <p:pic>
        <p:nvPicPr>
          <p:cNvPr id="91" name="그림 90" descr="스케치, 예술, 흑백이(가) 표시된 사진&#10;&#10;자동 생성된 설명">
            <a:extLst>
              <a:ext uri="{FF2B5EF4-FFF2-40B4-BE49-F238E27FC236}">
                <a16:creationId xmlns:a16="http://schemas.microsoft.com/office/drawing/2014/main" id="{CCD74BEA-E79D-EC7B-23EF-1AA74195D0A9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7" y="3894589"/>
            <a:ext cx="1189743" cy="1189743"/>
          </a:xfrm>
          <a:prstGeom prst="rect">
            <a:avLst/>
          </a:prstGeom>
        </p:spPr>
      </p:pic>
      <p:pic>
        <p:nvPicPr>
          <p:cNvPr id="92" name="그림 91" descr="흑백, 손가락, 사람, 손톱이(가) 표시된 사진&#10;&#10;자동 생성된 설명">
            <a:extLst>
              <a:ext uri="{FF2B5EF4-FFF2-40B4-BE49-F238E27FC236}">
                <a16:creationId xmlns:a16="http://schemas.microsoft.com/office/drawing/2014/main" id="{B0CF27DA-E4EE-B224-AAA6-912133BF51C6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0" y="5145462"/>
            <a:ext cx="1189743" cy="11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7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Dataset</a:t>
            </a:r>
            <a:endParaRPr lang="ko-KR" altLang="en-US" sz="2000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슬라이드 번호 개체 틀 3">
            <a:extLst>
              <a:ext uri="{FF2B5EF4-FFF2-40B4-BE49-F238E27FC236}">
                <a16:creationId xmlns:a16="http://schemas.microsoft.com/office/drawing/2014/main" id="{DA91484F-6674-D2C2-ECA6-7DC98F00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3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AF2CE9-35B4-79BB-FA5B-682D9E216080}"/>
              </a:ext>
            </a:extLst>
          </p:cNvPr>
          <p:cNvSpPr txBox="1"/>
          <p:nvPr/>
        </p:nvSpPr>
        <p:spPr>
          <a:xfrm>
            <a:off x="344900" y="1157657"/>
            <a:ext cx="11847100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BIT </a:t>
            </a:r>
            <a:r>
              <a:rPr lang="ko-KR" altLang="en-US" dirty="0"/>
              <a:t>생체 데이터 사용</a:t>
            </a:r>
            <a:r>
              <a:rPr lang="en-US" altLang="ko-KR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Fingerprint, Palm dataset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2F4B7A2-E833-9E6E-0C9D-DF063E0C1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38" y="2530312"/>
            <a:ext cx="6038312" cy="3170031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713F2F71-8D99-2345-BF16-9B507FDA6C5B}"/>
              </a:ext>
            </a:extLst>
          </p:cNvPr>
          <p:cNvGrpSpPr/>
          <p:nvPr/>
        </p:nvGrpSpPr>
        <p:grpSpPr>
          <a:xfrm>
            <a:off x="6650260" y="3115418"/>
            <a:ext cx="3965174" cy="3053575"/>
            <a:chOff x="6246226" y="3400815"/>
            <a:chExt cx="3965174" cy="3053575"/>
          </a:xfrm>
        </p:grpSpPr>
        <p:pic>
          <p:nvPicPr>
            <p:cNvPr id="6" name="그림 5" descr="흑백, 손가락, 사람, 엄지이(가) 표시된 사진&#10;&#10;자동 생성된 설명">
              <a:extLst>
                <a:ext uri="{FF2B5EF4-FFF2-40B4-BE49-F238E27FC236}">
                  <a16:creationId xmlns:a16="http://schemas.microsoft.com/office/drawing/2014/main" id="{2E6774ED-375A-F876-6A17-B8ADD0D73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226" y="3416474"/>
              <a:ext cx="1920000" cy="1440000"/>
            </a:xfrm>
            <a:prstGeom prst="rect">
              <a:avLst/>
            </a:prstGeom>
          </p:spPr>
        </p:pic>
        <p:pic>
          <p:nvPicPr>
            <p:cNvPr id="8" name="그림 7" descr="흑백, 손가락, 손톱, 사람이(가) 표시된 사진&#10;&#10;자동 생성된 설명">
              <a:extLst>
                <a:ext uri="{FF2B5EF4-FFF2-40B4-BE49-F238E27FC236}">
                  <a16:creationId xmlns:a16="http://schemas.microsoft.com/office/drawing/2014/main" id="{32661F39-2EF0-3502-6B43-301EEF7E3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1400" y="3400815"/>
              <a:ext cx="1920000" cy="1440000"/>
            </a:xfrm>
            <a:prstGeom prst="rect">
              <a:avLst/>
            </a:prstGeom>
          </p:spPr>
        </p:pic>
        <p:pic>
          <p:nvPicPr>
            <p:cNvPr id="11" name="그림 10" descr="흑백, 손가락, 사람, 엄지이(가) 표시된 사진&#10;&#10;자동 생성된 설명">
              <a:extLst>
                <a:ext uri="{FF2B5EF4-FFF2-40B4-BE49-F238E27FC236}">
                  <a16:creationId xmlns:a16="http://schemas.microsoft.com/office/drawing/2014/main" id="{A229F22E-51EC-23F3-BE2F-9221F21A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8450" y="5014390"/>
              <a:ext cx="1920000" cy="1440000"/>
            </a:xfrm>
            <a:prstGeom prst="rect">
              <a:avLst/>
            </a:prstGeom>
          </p:spPr>
        </p:pic>
        <p:pic>
          <p:nvPicPr>
            <p:cNvPr id="13" name="그림 12" descr="손가락, 흑백, 사람, 손톱이(가) 표시된 사진&#10;&#10;자동 생성된 설명">
              <a:extLst>
                <a:ext uri="{FF2B5EF4-FFF2-40B4-BE49-F238E27FC236}">
                  <a16:creationId xmlns:a16="http://schemas.microsoft.com/office/drawing/2014/main" id="{4594C766-7E7B-388A-DD91-64CD91C58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1400" y="5008127"/>
              <a:ext cx="1920000" cy="1440000"/>
            </a:xfrm>
            <a:prstGeom prst="rect">
              <a:avLst/>
            </a:prstGeom>
          </p:spPr>
        </p:pic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466571D4-D2D3-F8C0-1E89-374498FF2E55}"/>
              </a:ext>
            </a:extLst>
          </p:cNvPr>
          <p:cNvGrpSpPr/>
          <p:nvPr/>
        </p:nvGrpSpPr>
        <p:grpSpPr>
          <a:xfrm>
            <a:off x="6672484" y="1307446"/>
            <a:ext cx="4477692" cy="1440001"/>
            <a:chOff x="6593466" y="1808303"/>
            <a:chExt cx="4477692" cy="1440001"/>
          </a:xfrm>
        </p:grpSpPr>
        <p:pic>
          <p:nvPicPr>
            <p:cNvPr id="16" name="그림 15" descr="흑백, 예술이(가) 표시된 사진&#10;&#10;자동 생성된 설명">
              <a:extLst>
                <a:ext uri="{FF2B5EF4-FFF2-40B4-BE49-F238E27FC236}">
                  <a16:creationId xmlns:a16="http://schemas.microsoft.com/office/drawing/2014/main" id="{981295AF-0DA0-F7E9-A97C-A585BB00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466" y="1808303"/>
              <a:ext cx="1326742" cy="1440000"/>
            </a:xfrm>
            <a:prstGeom prst="rect">
              <a:avLst/>
            </a:prstGeom>
          </p:spPr>
        </p:pic>
        <p:pic>
          <p:nvPicPr>
            <p:cNvPr id="18" name="그림 17" descr="흑백, 예술, 팬, 모노크롬이(가) 표시된 사진&#10;&#10;자동 생성된 설명">
              <a:extLst>
                <a:ext uri="{FF2B5EF4-FFF2-40B4-BE49-F238E27FC236}">
                  <a16:creationId xmlns:a16="http://schemas.microsoft.com/office/drawing/2014/main" id="{A0390A07-2EF9-CA73-426D-F24E8341D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6649" y="1808304"/>
              <a:ext cx="1326742" cy="1440000"/>
            </a:xfrm>
            <a:prstGeom prst="rect">
              <a:avLst/>
            </a:prstGeom>
          </p:spPr>
        </p:pic>
        <p:pic>
          <p:nvPicPr>
            <p:cNvPr id="20" name="그림 19" descr="흑백, 팬, 예술이(가) 표시된 사진&#10;&#10;자동 생성된 설명">
              <a:extLst>
                <a:ext uri="{FF2B5EF4-FFF2-40B4-BE49-F238E27FC236}">
                  <a16:creationId xmlns:a16="http://schemas.microsoft.com/office/drawing/2014/main" id="{4D10DEC0-ADE0-ED43-0691-F5B780058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416" y="1808303"/>
              <a:ext cx="1326742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159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Model</a:t>
            </a:r>
            <a:endParaRPr lang="ko-KR" altLang="en-US" sz="2000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슬라이드 번호 개체 틀 3">
            <a:extLst>
              <a:ext uri="{FF2B5EF4-FFF2-40B4-BE49-F238E27FC236}">
                <a16:creationId xmlns:a16="http://schemas.microsoft.com/office/drawing/2014/main" id="{DA91484F-6674-D2C2-ECA6-7DC98F00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4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F022C169-BD65-C866-0233-39968B763498}"/>
              </a:ext>
            </a:extLst>
          </p:cNvPr>
          <p:cNvGrpSpPr/>
          <p:nvPr/>
        </p:nvGrpSpPr>
        <p:grpSpPr>
          <a:xfrm>
            <a:off x="182940" y="1638570"/>
            <a:ext cx="5760000" cy="4320000"/>
            <a:chOff x="1896000" y="1138064"/>
            <a:chExt cx="8522346" cy="5509085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37C70F51-D1C1-266C-55B9-7E3333834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6000" y="1138064"/>
              <a:ext cx="4200000" cy="2520000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DDDE7CCD-D735-FC16-F887-27206C3AB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8346" y="1145131"/>
              <a:ext cx="4200000" cy="2520000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633CA2CC-AE42-35F7-F151-6E2FFA425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6000" y="3873326"/>
              <a:ext cx="4200000" cy="2520000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A75B5CA2-C5D7-7CAC-7808-831A1796E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16476" y="3871760"/>
              <a:ext cx="4200000" cy="2520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2E7338-DD16-37A3-16BF-CDA9B07CF41C}"/>
                </a:ext>
              </a:extLst>
            </p:cNvPr>
            <p:cNvSpPr txBox="1"/>
            <p:nvPr/>
          </p:nvSpPr>
          <p:spPr>
            <a:xfrm>
              <a:off x="2424022" y="3665131"/>
              <a:ext cx="32262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Acc : 0.9500 – F1 : 0.9501</a:t>
              </a:r>
              <a:endParaRPr lang="ko-KR" altLang="en-US" sz="12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05F871-9F0B-1D8F-E7DF-8AE6CEADEAFC}"/>
                </a:ext>
              </a:extLst>
            </p:cNvPr>
            <p:cNvSpPr txBox="1"/>
            <p:nvPr/>
          </p:nvSpPr>
          <p:spPr>
            <a:xfrm>
              <a:off x="2382860" y="6357972"/>
              <a:ext cx="32262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Acc : 0.9945 – F1 : 0.9945</a:t>
              </a:r>
              <a:endParaRPr lang="ko-KR" altLang="en-US" sz="12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3E7A6E-2991-4F70-F29C-2F520C70A5A7}"/>
                </a:ext>
              </a:extLst>
            </p:cNvPr>
            <p:cNvSpPr txBox="1"/>
            <p:nvPr/>
          </p:nvSpPr>
          <p:spPr>
            <a:xfrm>
              <a:off x="6703336" y="3660749"/>
              <a:ext cx="32262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Acc : 0.9958 – F1 : 0.9957</a:t>
              </a:r>
              <a:endParaRPr lang="ko-KR" altLang="en-US" sz="12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B3CE01-CC49-C4C1-DEA4-807673CC590F}"/>
                </a:ext>
              </a:extLst>
            </p:cNvPr>
            <p:cNvSpPr txBox="1"/>
            <p:nvPr/>
          </p:nvSpPr>
          <p:spPr>
            <a:xfrm>
              <a:off x="6703336" y="6370150"/>
              <a:ext cx="32262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Acc : 0.9958 – F1 : 0.9957</a:t>
              </a:r>
              <a:endParaRPr lang="ko-KR" altLang="en-US" sz="1200" dirty="0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08E9341-8B6E-6AF8-4559-96151CCB6B92}"/>
              </a:ext>
            </a:extLst>
          </p:cNvPr>
          <p:cNvGrpSpPr/>
          <p:nvPr/>
        </p:nvGrpSpPr>
        <p:grpSpPr>
          <a:xfrm>
            <a:off x="6222390" y="1638570"/>
            <a:ext cx="5760000" cy="4320000"/>
            <a:chOff x="1895301" y="1138064"/>
            <a:chExt cx="8523045" cy="5509085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4F2AF09C-26CB-3A25-B469-55E763378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6000" y="1138064"/>
              <a:ext cx="4200000" cy="2520000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9B9C93FD-50D6-5C8A-EC91-8844A3664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18346" y="1145131"/>
              <a:ext cx="4200000" cy="2520000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F2273DC6-DFDE-4FA9-6A30-21B0B9CF5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95301" y="3869133"/>
              <a:ext cx="4200000" cy="2520000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0372794B-3BA8-3B07-F8AD-F5650C6C4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18346" y="3875121"/>
              <a:ext cx="4200000" cy="25200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569F15F-DAC1-41A0-E144-3B9E91D779FB}"/>
                </a:ext>
              </a:extLst>
            </p:cNvPr>
            <p:cNvSpPr txBox="1"/>
            <p:nvPr/>
          </p:nvSpPr>
          <p:spPr>
            <a:xfrm>
              <a:off x="2424022" y="3665131"/>
              <a:ext cx="32262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Acc : 0.8533 – F1 : 0.8537</a:t>
              </a:r>
              <a:endParaRPr lang="ko-KR" altLang="en-US" sz="12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093AB4-B60C-4787-5F5A-2E184EA6B92A}"/>
                </a:ext>
              </a:extLst>
            </p:cNvPr>
            <p:cNvSpPr txBox="1"/>
            <p:nvPr/>
          </p:nvSpPr>
          <p:spPr>
            <a:xfrm>
              <a:off x="2382860" y="6357972"/>
              <a:ext cx="32262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Acc : 0.9958 – F1 : 0.9958</a:t>
              </a:r>
              <a:endParaRPr lang="ko-KR" altLang="en-US" sz="12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6CE2754-9E99-973E-E811-E57ABDCD7D47}"/>
                </a:ext>
              </a:extLst>
            </p:cNvPr>
            <p:cNvSpPr txBox="1"/>
            <p:nvPr/>
          </p:nvSpPr>
          <p:spPr>
            <a:xfrm>
              <a:off x="6703336" y="3660749"/>
              <a:ext cx="32262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Acc : 0.9987 – F1 : 0.9987</a:t>
              </a:r>
              <a:endParaRPr lang="ko-KR" altLang="en-US" sz="12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4225DB-44F1-6B53-7028-A09832DC9809}"/>
                </a:ext>
              </a:extLst>
            </p:cNvPr>
            <p:cNvSpPr txBox="1"/>
            <p:nvPr/>
          </p:nvSpPr>
          <p:spPr>
            <a:xfrm>
              <a:off x="6703336" y="6370150"/>
              <a:ext cx="32262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Acc : 0.9966 – F1 : 0.9967</a:t>
              </a:r>
              <a:endParaRPr lang="ko-KR" altLang="en-US" sz="120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8DAE349-A128-0BBA-E90F-91BDA69A85B6}"/>
              </a:ext>
            </a:extLst>
          </p:cNvPr>
          <p:cNvSpPr txBox="1"/>
          <p:nvPr/>
        </p:nvSpPr>
        <p:spPr>
          <a:xfrm>
            <a:off x="530289" y="1266825"/>
            <a:ext cx="5165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ResNet</a:t>
            </a:r>
            <a:endParaRPr lang="ko-KR" altLang="en-US" sz="1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14E773-BD2F-F132-9BA5-59713FEF3221}"/>
              </a:ext>
            </a:extLst>
          </p:cNvPr>
          <p:cNvSpPr txBox="1"/>
          <p:nvPr/>
        </p:nvSpPr>
        <p:spPr>
          <a:xfrm>
            <a:off x="6542365" y="1266825"/>
            <a:ext cx="5165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EfficientNet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57948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FGSM Attack (Single task)</a:t>
            </a:r>
            <a:endParaRPr lang="ko-KR" altLang="en-US" sz="2000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슬라이드 번호 개체 틀 3">
            <a:extLst>
              <a:ext uri="{FF2B5EF4-FFF2-40B4-BE49-F238E27FC236}">
                <a16:creationId xmlns:a16="http://schemas.microsoft.com/office/drawing/2014/main" id="{DA91484F-6674-D2C2-ECA6-7DC98F00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5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3DC8FEF-844D-E5E1-32D9-193514629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001" y="1145131"/>
            <a:ext cx="4199999" cy="2520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4F0E46E-A245-E317-7AED-C5E8B9F3B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910" y="1145131"/>
            <a:ext cx="4200000" cy="2520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F85FCE9-1788-909F-E50F-B466A730A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000" y="3873326"/>
            <a:ext cx="4200000" cy="2520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A423BDA-4A38-9849-4403-1C0812D568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2909" y="3869133"/>
            <a:ext cx="4200000" cy="252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20F96D-51A4-9C4F-B10A-0252FC51EB7F}"/>
              </a:ext>
            </a:extLst>
          </p:cNvPr>
          <p:cNvSpPr txBox="1"/>
          <p:nvPr/>
        </p:nvSpPr>
        <p:spPr>
          <a:xfrm>
            <a:off x="344900" y="1157657"/>
            <a:ext cx="11847100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/>
              <a:t>적대적 공격 취약성</a:t>
            </a:r>
            <a:endParaRPr lang="en-US" altLang="ko-KR" sz="1500" dirty="0"/>
          </a:p>
        </p:txBody>
      </p:sp>
    </p:spTree>
    <p:extLst>
      <p:ext uri="{BB962C8B-B14F-4D97-AF65-F5344CB8AC3E}">
        <p14:creationId xmlns:p14="http://schemas.microsoft.com/office/powerpoint/2010/main" val="425205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FGSM</a:t>
            </a:r>
            <a:r>
              <a:rPr lang="ko-KR" altLang="en-US" sz="2000" dirty="0"/>
              <a:t> </a:t>
            </a:r>
            <a:r>
              <a:rPr lang="en-US" altLang="ko-KR" sz="2000" dirty="0"/>
              <a:t>Attack</a:t>
            </a:r>
            <a:endParaRPr lang="ko-KR" altLang="en-US" sz="2000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슬라이드 번호 개체 틀 3">
            <a:extLst>
              <a:ext uri="{FF2B5EF4-FFF2-40B4-BE49-F238E27FC236}">
                <a16:creationId xmlns:a16="http://schemas.microsoft.com/office/drawing/2014/main" id="{DA91484F-6674-D2C2-ECA6-7DC98F00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6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AF2CE9-35B4-79BB-FA5B-682D9E216080}"/>
              </a:ext>
            </a:extLst>
          </p:cNvPr>
          <p:cNvSpPr txBox="1"/>
          <p:nvPr/>
        </p:nvSpPr>
        <p:spPr>
          <a:xfrm>
            <a:off x="344900" y="1157657"/>
            <a:ext cx="11847100" cy="52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200000"/>
              </a:lnSpc>
            </a:pPr>
            <a:r>
              <a:rPr lang="en-US" altLang="ko-KR" sz="1500" dirty="0"/>
              <a:t>Fingerprint attack </a:t>
            </a:r>
            <a:r>
              <a:rPr lang="en-US" altLang="ko-KR" sz="1500" dirty="0">
                <a:sym typeface="Wingdings" panose="05000000000000000000" pitchFamily="2" charset="2"/>
              </a:rPr>
              <a:t> (Palm dataset)</a:t>
            </a:r>
            <a:r>
              <a:rPr lang="ko-KR" altLang="en-US" sz="1500" dirty="0">
                <a:sym typeface="Wingdings" panose="05000000000000000000" pitchFamily="2" charset="2"/>
              </a:rPr>
              <a:t>적대적 공격에 대한 방어 성능을 보임</a:t>
            </a:r>
            <a:endParaRPr lang="en-US" altLang="ko-KR" sz="1500" dirty="0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en-US" altLang="ko-KR" sz="1500" dirty="0">
                <a:sym typeface="Wingdings" panose="05000000000000000000" pitchFamily="2" charset="2"/>
              </a:rPr>
              <a:t>Palm attack  </a:t>
            </a:r>
            <a:r>
              <a:rPr lang="ko-KR" altLang="en-US" sz="1500" dirty="0">
                <a:sym typeface="Wingdings" panose="05000000000000000000" pitchFamily="2" charset="2"/>
              </a:rPr>
              <a:t>강인한 </a:t>
            </a:r>
            <a:r>
              <a:rPr lang="ko-KR" altLang="en-US" sz="1500" dirty="0" err="1">
                <a:sym typeface="Wingdings" panose="05000000000000000000" pitchFamily="2" charset="2"/>
              </a:rPr>
              <a:t>오분류</a:t>
            </a:r>
            <a:r>
              <a:rPr lang="ko-KR" altLang="en-US" sz="1500" dirty="0">
                <a:sym typeface="Wingdings" panose="05000000000000000000" pitchFamily="2" charset="2"/>
              </a:rPr>
              <a:t> 유도 </a:t>
            </a:r>
            <a:r>
              <a:rPr lang="en-US" altLang="ko-KR" sz="1500" dirty="0">
                <a:sym typeface="Wingdings" panose="05000000000000000000" pitchFamily="2" charset="2"/>
              </a:rPr>
              <a:t>/(Fingerprint dataset)</a:t>
            </a:r>
            <a:r>
              <a:rPr lang="ko-KR" altLang="en-US" sz="1500" dirty="0">
                <a:sym typeface="Wingdings" panose="05000000000000000000" pitchFamily="2" charset="2"/>
              </a:rPr>
              <a:t>적대적 공격에 대한 방어 무의미</a:t>
            </a:r>
            <a:endParaRPr lang="en-US" altLang="ko-KR" sz="1500" dirty="0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2FD99876-D7F8-4542-4F75-C48E2372B643}"/>
              </a:ext>
            </a:extLst>
          </p:cNvPr>
          <p:cNvGrpSpPr/>
          <p:nvPr/>
        </p:nvGrpSpPr>
        <p:grpSpPr>
          <a:xfrm>
            <a:off x="573770" y="1527234"/>
            <a:ext cx="10800245" cy="3606521"/>
            <a:chOff x="381916" y="1219660"/>
            <a:chExt cx="10800245" cy="3606521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D55AF14C-2088-7025-358E-79DCCE4AB3F6}"/>
                </a:ext>
              </a:extLst>
            </p:cNvPr>
            <p:cNvGrpSpPr/>
            <p:nvPr/>
          </p:nvGrpSpPr>
          <p:grpSpPr>
            <a:xfrm>
              <a:off x="381916" y="1219660"/>
              <a:ext cx="3600000" cy="3600000"/>
              <a:chOff x="1896001" y="1135606"/>
              <a:chExt cx="8517072" cy="5258051"/>
            </a:xfrm>
          </p:grpSpPr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984497A5-EF45-B378-4252-03F7DC667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3073" y="3868532"/>
                <a:ext cx="4200000" cy="2520000"/>
              </a:xfrm>
              <a:prstGeom prst="rect">
                <a:avLst/>
              </a:prstGeom>
            </p:spPr>
          </p:pic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ED507497-56E2-75A5-A1CA-07B7101C2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6001" y="3873657"/>
                <a:ext cx="4200000" cy="2520000"/>
              </a:xfrm>
              <a:prstGeom prst="rect">
                <a:avLst/>
              </a:prstGeom>
            </p:spPr>
          </p:pic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02907019-AE64-0719-D3A7-69CB36D26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6001" y="1145131"/>
                <a:ext cx="4199999" cy="2520000"/>
              </a:xfrm>
              <a:prstGeom prst="rect">
                <a:avLst/>
              </a:prstGeom>
            </p:spPr>
          </p:pic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75F91858-4046-E050-05D3-CF43A47ACE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11300" y="1135606"/>
                <a:ext cx="4200000" cy="2520000"/>
              </a:xfrm>
              <a:prstGeom prst="rect">
                <a:avLst/>
              </a:prstGeom>
            </p:spPr>
          </p:pic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3EC581D0-FC2D-DFF8-E4C4-C5E27BF5C9E0}"/>
                </a:ext>
              </a:extLst>
            </p:cNvPr>
            <p:cNvGrpSpPr/>
            <p:nvPr/>
          </p:nvGrpSpPr>
          <p:grpSpPr>
            <a:xfrm>
              <a:off x="3983710" y="1220994"/>
              <a:ext cx="3600000" cy="3600000"/>
              <a:chOff x="1891624" y="1130196"/>
              <a:chExt cx="8526722" cy="5258560"/>
            </a:xfrm>
          </p:grpSpPr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F9C2509B-D762-2245-E9F0-078BB191C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18346" y="3868756"/>
                <a:ext cx="4200000" cy="2520000"/>
              </a:xfrm>
              <a:prstGeom prst="rect">
                <a:avLst/>
              </a:prstGeom>
            </p:spPr>
          </p:pic>
          <p:pic>
            <p:nvPicPr>
              <p:cNvPr id="13" name="그림 12">
                <a:extLst>
                  <a:ext uri="{FF2B5EF4-FFF2-40B4-BE49-F238E27FC236}">
                    <a16:creationId xmlns:a16="http://schemas.microsoft.com/office/drawing/2014/main" id="{27CCAAC0-3508-4589-CB63-CB525ACF8F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95301" y="3866808"/>
                <a:ext cx="4199999" cy="2520000"/>
              </a:xfrm>
              <a:prstGeom prst="rect">
                <a:avLst/>
              </a:prstGeom>
            </p:spPr>
          </p:pic>
          <p:pic>
            <p:nvPicPr>
              <p:cNvPr id="14" name="그림 13">
                <a:extLst>
                  <a:ext uri="{FF2B5EF4-FFF2-40B4-BE49-F238E27FC236}">
                    <a16:creationId xmlns:a16="http://schemas.microsoft.com/office/drawing/2014/main" id="{722900D6-9357-F5CF-5C04-D39982AB6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91624" y="1144157"/>
                <a:ext cx="4200001" cy="2520000"/>
              </a:xfrm>
              <a:prstGeom prst="rect">
                <a:avLst/>
              </a:prstGeom>
            </p:spPr>
          </p:pic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id="{04522375-BBF6-EA7A-CD4F-72E65DDE1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14677" y="1130196"/>
                <a:ext cx="4200000" cy="2520000"/>
              </a:xfrm>
              <a:prstGeom prst="rect">
                <a:avLst/>
              </a:prstGeom>
            </p:spPr>
          </p:pic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D6F6274F-390C-5F53-5799-9127A1D71D53}"/>
                </a:ext>
              </a:extLst>
            </p:cNvPr>
            <p:cNvGrpSpPr/>
            <p:nvPr/>
          </p:nvGrpSpPr>
          <p:grpSpPr>
            <a:xfrm>
              <a:off x="7582161" y="1226181"/>
              <a:ext cx="3600000" cy="3600000"/>
              <a:chOff x="1895301" y="1129081"/>
              <a:chExt cx="8523045" cy="5266040"/>
            </a:xfrm>
          </p:grpSpPr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id="{5EF986E0-5C90-518F-6182-C5E78A2E2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95301" y="3869133"/>
                <a:ext cx="4200001" cy="2520000"/>
              </a:xfrm>
              <a:prstGeom prst="rect">
                <a:avLst/>
              </a:prstGeom>
            </p:spPr>
          </p:pic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1428C03B-AA85-56E9-A11F-C6788767D874}"/>
                  </a:ext>
                </a:extLst>
              </p:cNvPr>
              <p:cNvGrpSpPr/>
              <p:nvPr/>
            </p:nvGrpSpPr>
            <p:grpSpPr>
              <a:xfrm>
                <a:off x="1895301" y="1129081"/>
                <a:ext cx="8523045" cy="5266040"/>
                <a:chOff x="1895301" y="1129081"/>
                <a:chExt cx="8523045" cy="5266040"/>
              </a:xfrm>
            </p:grpSpPr>
            <p:pic>
              <p:nvPicPr>
                <p:cNvPr id="29" name="그림 28">
                  <a:extLst>
                    <a:ext uri="{FF2B5EF4-FFF2-40B4-BE49-F238E27FC236}">
                      <a16:creationId xmlns:a16="http://schemas.microsoft.com/office/drawing/2014/main" id="{639F0B9F-C994-88AB-5836-75AEF88712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18346" y="3875121"/>
                  <a:ext cx="4200000" cy="2520000"/>
                </a:xfrm>
                <a:prstGeom prst="rect">
                  <a:avLst/>
                </a:prstGeom>
              </p:spPr>
            </p:pic>
            <p:pic>
              <p:nvPicPr>
                <p:cNvPr id="30" name="그림 29">
                  <a:extLst>
                    <a:ext uri="{FF2B5EF4-FFF2-40B4-BE49-F238E27FC236}">
                      <a16:creationId xmlns:a16="http://schemas.microsoft.com/office/drawing/2014/main" id="{1396D849-4C2C-0296-BB01-814448FB76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95301" y="1145131"/>
                  <a:ext cx="4200000" cy="2520000"/>
                </a:xfrm>
                <a:prstGeom prst="rect">
                  <a:avLst/>
                </a:prstGeom>
              </p:spPr>
            </p:pic>
            <p:pic>
              <p:nvPicPr>
                <p:cNvPr id="31" name="그림 30">
                  <a:extLst>
                    <a:ext uri="{FF2B5EF4-FFF2-40B4-BE49-F238E27FC236}">
                      <a16:creationId xmlns:a16="http://schemas.microsoft.com/office/drawing/2014/main" id="{0BC85809-B872-0ED9-1ABE-B0C7B72D72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13474" y="1129081"/>
                  <a:ext cx="4200000" cy="2520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DECF28A-1F1E-2194-8E1F-5952DE74545C}"/>
              </a:ext>
            </a:extLst>
          </p:cNvPr>
          <p:cNvSpPr txBox="1"/>
          <p:nvPr/>
        </p:nvSpPr>
        <p:spPr>
          <a:xfrm>
            <a:off x="820043" y="1206318"/>
            <a:ext cx="3162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Fingerprint attack</a:t>
            </a:r>
            <a:endParaRPr lang="ko-KR" altLang="en-US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7BA915-5BA8-1DA4-9288-D00425F8B0B2}"/>
              </a:ext>
            </a:extLst>
          </p:cNvPr>
          <p:cNvSpPr txBox="1"/>
          <p:nvPr/>
        </p:nvSpPr>
        <p:spPr>
          <a:xfrm>
            <a:off x="4367377" y="1206318"/>
            <a:ext cx="3162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Palm attack</a:t>
            </a:r>
            <a:endParaRPr lang="ko-KR" altLang="en-US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7C40C1-BD29-8BE7-2DCC-8860CC1AA4A0}"/>
              </a:ext>
            </a:extLst>
          </p:cNvPr>
          <p:cNvSpPr txBox="1"/>
          <p:nvPr/>
        </p:nvSpPr>
        <p:spPr>
          <a:xfrm>
            <a:off x="7966593" y="1206318"/>
            <a:ext cx="3162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Both attack</a:t>
            </a:r>
            <a:endParaRPr lang="ko-KR" altLang="en-US" sz="14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42C2A7B-9354-BE26-D9A0-44FCB7BC850F}"/>
              </a:ext>
            </a:extLst>
          </p:cNvPr>
          <p:cNvSpPr/>
          <p:nvPr/>
        </p:nvSpPr>
        <p:spPr>
          <a:xfrm>
            <a:off x="587317" y="1562755"/>
            <a:ext cx="3585361" cy="357099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65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err="1"/>
              <a:t>GradCAM_Fingerprint</a:t>
            </a:r>
            <a:r>
              <a:rPr lang="en-US" altLang="ko-KR" sz="2000" dirty="0"/>
              <a:t> </a:t>
            </a: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슬라이드 번호 개체 틀 3">
            <a:extLst>
              <a:ext uri="{FF2B5EF4-FFF2-40B4-BE49-F238E27FC236}">
                <a16:creationId xmlns:a16="http://schemas.microsoft.com/office/drawing/2014/main" id="{DA91484F-6674-D2C2-ECA6-7DC98F00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7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1B054A0B-8F9D-8519-381C-6C42AB0DCFB6}"/>
              </a:ext>
            </a:extLst>
          </p:cNvPr>
          <p:cNvGrpSpPr/>
          <p:nvPr/>
        </p:nvGrpSpPr>
        <p:grpSpPr>
          <a:xfrm>
            <a:off x="1035020" y="1865569"/>
            <a:ext cx="2921897" cy="4452896"/>
            <a:chOff x="321813" y="1216219"/>
            <a:chExt cx="2921897" cy="4452896"/>
          </a:xfrm>
        </p:grpSpPr>
        <p:pic>
          <p:nvPicPr>
            <p:cNvPr id="4" name="그림 3" descr="스케치, 예술, 흑백이(가) 표시된 사진&#10;&#10;자동 생성된 설명">
              <a:extLst>
                <a:ext uri="{FF2B5EF4-FFF2-40B4-BE49-F238E27FC236}">
                  <a16:creationId xmlns:a16="http://schemas.microsoft.com/office/drawing/2014/main" id="{9A1E3E05-AEFE-285F-1996-9288FCC25CC2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813" y="1216219"/>
              <a:ext cx="1440000" cy="1440000"/>
            </a:xfrm>
            <a:prstGeom prst="rect">
              <a:avLst/>
            </a:prstGeom>
          </p:spPr>
        </p:pic>
        <p:pic>
          <p:nvPicPr>
            <p:cNvPr id="2" name="그림 1" descr="스케치, 그림, 흑백, 흑백 사진이(가) 표시된 사진&#10;&#10;자동 생성된 설명">
              <a:extLst>
                <a:ext uri="{FF2B5EF4-FFF2-40B4-BE49-F238E27FC236}">
                  <a16:creationId xmlns:a16="http://schemas.microsoft.com/office/drawing/2014/main" id="{8020260B-0EF2-4DE0-DC93-3F28E8A11D95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354" y="2722667"/>
              <a:ext cx="1440000" cy="1440000"/>
            </a:xfrm>
            <a:prstGeom prst="rect">
              <a:avLst/>
            </a:prstGeom>
          </p:spPr>
        </p:pic>
        <p:pic>
          <p:nvPicPr>
            <p:cNvPr id="6" name="그림 5" descr="흑백, 스케치, 흑백 사진, 모노크롬이(가) 표시된 사진&#10;&#10;자동 생성된 설명">
              <a:extLst>
                <a:ext uri="{FF2B5EF4-FFF2-40B4-BE49-F238E27FC236}">
                  <a16:creationId xmlns:a16="http://schemas.microsoft.com/office/drawing/2014/main" id="{E8E8AEEE-830A-8479-3176-5F6117C7E0A9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710" y="1216219"/>
              <a:ext cx="1440000" cy="1440000"/>
            </a:xfrm>
            <a:prstGeom prst="rect">
              <a:avLst/>
            </a:prstGeom>
          </p:spPr>
        </p:pic>
        <p:pic>
          <p:nvPicPr>
            <p:cNvPr id="8" name="그림 7" descr="흑백, 예술, 모노크롬이(가) 표시된 사진&#10;&#10;자동 생성된 설명">
              <a:extLst>
                <a:ext uri="{FF2B5EF4-FFF2-40B4-BE49-F238E27FC236}">
                  <a16:creationId xmlns:a16="http://schemas.microsoft.com/office/drawing/2014/main" id="{99B260D8-3038-CBF9-B16D-226964FFF1A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121" y="2722667"/>
              <a:ext cx="1440000" cy="1440000"/>
            </a:xfrm>
            <a:prstGeom prst="rect">
              <a:avLst/>
            </a:prstGeom>
          </p:spPr>
        </p:pic>
        <p:pic>
          <p:nvPicPr>
            <p:cNvPr id="11" name="그림 10" descr="스케치, 그림, 예술, 흑백이(가) 표시된 사진&#10;&#10;자동 생성된 설명">
              <a:extLst>
                <a:ext uri="{FF2B5EF4-FFF2-40B4-BE49-F238E27FC236}">
                  <a16:creationId xmlns:a16="http://schemas.microsoft.com/office/drawing/2014/main" id="{2B325962-D1F5-71DA-9600-1BF85478D85A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79" y="4229115"/>
              <a:ext cx="1440000" cy="1440000"/>
            </a:xfrm>
            <a:prstGeom prst="rect">
              <a:avLst/>
            </a:prstGeom>
          </p:spPr>
        </p:pic>
        <p:pic>
          <p:nvPicPr>
            <p:cNvPr id="16" name="그림 15" descr="흑백, 모노크롬, 흑백 사진, 예술이(가) 표시된 사진&#10;&#10;자동 생성된 설명">
              <a:extLst>
                <a:ext uri="{FF2B5EF4-FFF2-40B4-BE49-F238E27FC236}">
                  <a16:creationId xmlns:a16="http://schemas.microsoft.com/office/drawing/2014/main" id="{0773DEF1-E487-C931-E0E2-E24CDD853AE2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121" y="4229115"/>
              <a:ext cx="1440000" cy="1440000"/>
            </a:xfrm>
            <a:prstGeom prst="rect">
              <a:avLst/>
            </a:prstGeom>
          </p:spPr>
        </p:pic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F174A554-AB42-CF7F-0580-A1D4172A8554}"/>
              </a:ext>
            </a:extLst>
          </p:cNvPr>
          <p:cNvGrpSpPr/>
          <p:nvPr/>
        </p:nvGrpSpPr>
        <p:grpSpPr>
          <a:xfrm>
            <a:off x="3826176" y="1646475"/>
            <a:ext cx="3939447" cy="4883168"/>
            <a:chOff x="3643673" y="1056963"/>
            <a:chExt cx="3939447" cy="4883168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70A1D242-7208-9EDF-C4C7-27A28E63A3B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9">
              <a:alphaModFix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7015" y="1056963"/>
              <a:ext cx="2448000" cy="1872000"/>
            </a:xfrm>
            <a:prstGeom prst="rect">
              <a:avLst/>
            </a:prstGeom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5FDB7FAE-F319-42AA-BF7F-3D43ACF48199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43673" y="2562547"/>
              <a:ext cx="2448000" cy="1872000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B4285067-B7FD-EDDF-8B61-73F0D927014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3">
              <a:alphaModFix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28182" y="2562547"/>
              <a:ext cx="2448000" cy="1872000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20769A9B-6A5E-B7E6-8D5F-4C8869AC887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5">
              <a:alphaModFix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35120" y="1066437"/>
              <a:ext cx="2448000" cy="1872000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CD471D22-AD05-C49A-3062-33C176BC7CAA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7015" y="4068131"/>
              <a:ext cx="2448000" cy="1872000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F635EF02-0474-8E52-34A0-631FED0EFA35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32880" y="4058657"/>
              <a:ext cx="2448000" cy="1872000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B985F30C-A590-C1C2-906B-0D766DF29BA5}"/>
              </a:ext>
            </a:extLst>
          </p:cNvPr>
          <p:cNvGrpSpPr/>
          <p:nvPr/>
        </p:nvGrpSpPr>
        <p:grpSpPr>
          <a:xfrm>
            <a:off x="7214207" y="1678270"/>
            <a:ext cx="3912661" cy="4810104"/>
            <a:chOff x="7289724" y="1056963"/>
            <a:chExt cx="3912661" cy="4810104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81DA658F-AF3E-8630-31A7-689BB7FB631D}"/>
                </a:ext>
              </a:extLst>
            </p:cNvPr>
            <p:cNvGrpSpPr/>
            <p:nvPr/>
          </p:nvGrpSpPr>
          <p:grpSpPr>
            <a:xfrm>
              <a:off x="8741476" y="3995067"/>
              <a:ext cx="2448000" cy="1872000"/>
              <a:chOff x="6598397" y="6565814"/>
              <a:chExt cx="2448000" cy="1872000"/>
            </a:xfrm>
          </p:grpSpPr>
          <p:pic>
            <p:nvPicPr>
              <p:cNvPr id="41" name="그림 40" descr="흑백, 모노크롬, 흑백 사진, 예술이(가) 표시된 사진&#10;&#10;자동 생성된 설명">
                <a:extLst>
                  <a:ext uri="{FF2B5EF4-FFF2-40B4-BE49-F238E27FC236}">
                    <a16:creationId xmlns:a16="http://schemas.microsoft.com/office/drawing/2014/main" id="{6193F724-0338-C962-BE4A-98DFAAF70941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7797" y="678181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38" name="그림 37">
                <a:extLst>
                  <a:ext uri="{FF2B5EF4-FFF2-40B4-BE49-F238E27FC236}">
                    <a16:creationId xmlns:a16="http://schemas.microsoft.com/office/drawing/2014/main" id="{8BB84F33-9FE9-C26D-691B-D68B054E2493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9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598397" y="6565814"/>
                <a:ext cx="2448000" cy="1872000"/>
              </a:xfrm>
              <a:prstGeom prst="rect">
                <a:avLst/>
              </a:prstGeom>
            </p:spPr>
          </p:pic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267C5337-BCF3-F43C-C5F5-990945D2F550}"/>
                </a:ext>
              </a:extLst>
            </p:cNvPr>
            <p:cNvGrpSpPr/>
            <p:nvPr/>
          </p:nvGrpSpPr>
          <p:grpSpPr>
            <a:xfrm>
              <a:off x="7296662" y="1056963"/>
              <a:ext cx="2448000" cy="1872000"/>
              <a:chOff x="7657161" y="2089898"/>
              <a:chExt cx="2448000" cy="1872000"/>
            </a:xfrm>
          </p:grpSpPr>
          <p:pic>
            <p:nvPicPr>
              <p:cNvPr id="18" name="그림 17" descr="스케치, 예술, 흑백이(가) 표시된 사진&#10;&#10;자동 생성된 설명">
                <a:extLst>
                  <a:ext uri="{FF2B5EF4-FFF2-40B4-BE49-F238E27FC236}">
                    <a16:creationId xmlns:a16="http://schemas.microsoft.com/office/drawing/2014/main" id="{7A03F210-BF66-8685-2CF3-2F7287DFDFE8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5596" y="2313647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4E5D6D04-1B4A-0333-6A2A-64095E18E7D1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9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657161" y="2089898"/>
                <a:ext cx="2448000" cy="1872000"/>
              </a:xfrm>
              <a:prstGeom prst="rect">
                <a:avLst/>
              </a:prstGeom>
            </p:spPr>
          </p:pic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41F4A778-0B1C-9CFA-9655-7AD30AEB2846}"/>
                </a:ext>
              </a:extLst>
            </p:cNvPr>
            <p:cNvGrpSpPr/>
            <p:nvPr/>
          </p:nvGrpSpPr>
          <p:grpSpPr>
            <a:xfrm>
              <a:off x="8754385" y="1056963"/>
              <a:ext cx="2448000" cy="1872000"/>
              <a:chOff x="9130245" y="1930598"/>
              <a:chExt cx="2448000" cy="1872000"/>
            </a:xfrm>
          </p:grpSpPr>
          <p:pic>
            <p:nvPicPr>
              <p:cNvPr id="21" name="그림 20" descr="흑백, 스케치, 흑백 사진, 모노크롬이(가) 표시된 사진&#10;&#10;자동 생성된 설명">
                <a:extLst>
                  <a:ext uri="{FF2B5EF4-FFF2-40B4-BE49-F238E27FC236}">
                    <a16:creationId xmlns:a16="http://schemas.microsoft.com/office/drawing/2014/main" id="{9538DD7B-70E0-953B-642C-C2C88C3A0CFE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6457" y="2138849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59581E4D-83E2-EC4E-94D0-967F2AA03140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5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130245" y="1930598"/>
                <a:ext cx="2448000" cy="1872000"/>
              </a:xfrm>
              <a:prstGeom prst="rect">
                <a:avLst/>
              </a:prstGeom>
            </p:spPr>
          </p:pic>
        </p:grp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D5E9792E-05A6-99FC-DF0C-9967FC48D318}"/>
                </a:ext>
              </a:extLst>
            </p:cNvPr>
            <p:cNvGrpSpPr/>
            <p:nvPr/>
          </p:nvGrpSpPr>
          <p:grpSpPr>
            <a:xfrm>
              <a:off x="7296662" y="2530587"/>
              <a:ext cx="2448000" cy="1872000"/>
              <a:chOff x="7583099" y="3701035"/>
              <a:chExt cx="2448000" cy="1872000"/>
            </a:xfrm>
          </p:grpSpPr>
          <p:pic>
            <p:nvPicPr>
              <p:cNvPr id="27" name="그림 26" descr="스케치, 그림, 흑백, 흑백 사진이(가) 표시된 사진&#10;&#10;자동 생성된 설명">
                <a:extLst>
                  <a:ext uri="{FF2B5EF4-FFF2-40B4-BE49-F238E27FC236}">
                    <a16:creationId xmlns:a16="http://schemas.microsoft.com/office/drawing/2014/main" id="{3BBC81E7-7B02-DCF0-AFF2-94B4D81F088C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7309" y="3917035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8" name="그림 27">
                <a:extLst>
                  <a:ext uri="{FF2B5EF4-FFF2-40B4-BE49-F238E27FC236}">
                    <a16:creationId xmlns:a16="http://schemas.microsoft.com/office/drawing/2014/main" id="{CC2790A8-4C68-9816-C84F-FF74B1B2E7F0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1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583099" y="3701035"/>
                <a:ext cx="2448000" cy="1872000"/>
              </a:xfrm>
              <a:prstGeom prst="rect">
                <a:avLst/>
              </a:prstGeom>
            </p:spPr>
          </p:pic>
        </p:grp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991F3558-51FA-E710-3125-A499A36008DD}"/>
                </a:ext>
              </a:extLst>
            </p:cNvPr>
            <p:cNvGrpSpPr/>
            <p:nvPr/>
          </p:nvGrpSpPr>
          <p:grpSpPr>
            <a:xfrm>
              <a:off x="8748414" y="2533310"/>
              <a:ext cx="2448000" cy="1872000"/>
              <a:chOff x="9321309" y="3750981"/>
              <a:chExt cx="2448000" cy="1872000"/>
            </a:xfrm>
          </p:grpSpPr>
          <p:pic>
            <p:nvPicPr>
              <p:cNvPr id="30" name="그림 29" descr="흑백, 예술, 모노크롬이(가) 표시된 사진&#10;&#10;자동 생성된 설명">
                <a:extLst>
                  <a:ext uri="{FF2B5EF4-FFF2-40B4-BE49-F238E27FC236}">
                    <a16:creationId xmlns:a16="http://schemas.microsoft.com/office/drawing/2014/main" id="{BB27A085-5715-FEBF-8615-5C704FA5336A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7894" y="3966981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31" name="그림 30">
                <a:extLst>
                  <a:ext uri="{FF2B5EF4-FFF2-40B4-BE49-F238E27FC236}">
                    <a16:creationId xmlns:a16="http://schemas.microsoft.com/office/drawing/2014/main" id="{CFA885D4-B982-9D7C-BF54-19A60C0FC2A2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3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321309" y="3750981"/>
                <a:ext cx="2448000" cy="1872000"/>
              </a:xfrm>
              <a:prstGeom prst="rect">
                <a:avLst/>
              </a:prstGeom>
            </p:spPr>
          </p:pic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DAE5EFF8-C4B7-48F1-6CB0-C685B0031249}"/>
                </a:ext>
              </a:extLst>
            </p:cNvPr>
            <p:cNvGrpSpPr/>
            <p:nvPr/>
          </p:nvGrpSpPr>
          <p:grpSpPr>
            <a:xfrm>
              <a:off x="7289724" y="3994737"/>
              <a:ext cx="2448000" cy="1872000"/>
              <a:chOff x="7306872" y="4079346"/>
              <a:chExt cx="2448000" cy="1872000"/>
            </a:xfrm>
          </p:grpSpPr>
          <p:pic>
            <p:nvPicPr>
              <p:cNvPr id="40" name="그림 39" descr="스케치, 그림, 예술, 흑백이(가) 표시된 사진&#10;&#10;자동 생성된 설명">
                <a:extLst>
                  <a:ext uri="{FF2B5EF4-FFF2-40B4-BE49-F238E27FC236}">
                    <a16:creationId xmlns:a16="http://schemas.microsoft.com/office/drawing/2014/main" id="{DD28B7D8-FA1D-E62D-C743-B66991AB7E2E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5097" y="4284131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36" name="그림 35">
                <a:extLst>
                  <a:ext uri="{FF2B5EF4-FFF2-40B4-BE49-F238E27FC236}">
                    <a16:creationId xmlns:a16="http://schemas.microsoft.com/office/drawing/2014/main" id="{BA03C1C7-9C30-D5F6-46A7-3365EBF8B643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7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06872" y="4079346"/>
                <a:ext cx="2448000" cy="1872000"/>
              </a:xfrm>
              <a:prstGeom prst="rect">
                <a:avLst/>
              </a:prstGeom>
            </p:spPr>
          </p:pic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346AAD7-B65B-FD62-6E7E-86B7B3E3E4F6}"/>
              </a:ext>
            </a:extLst>
          </p:cNvPr>
          <p:cNvSpPr txBox="1"/>
          <p:nvPr/>
        </p:nvSpPr>
        <p:spPr>
          <a:xfrm>
            <a:off x="344900" y="1157657"/>
            <a:ext cx="11847100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Heatmap </a:t>
            </a:r>
            <a:r>
              <a:rPr lang="ko-KR" altLang="en-US" sz="1600" dirty="0"/>
              <a:t>분포 넓음 </a:t>
            </a:r>
            <a:r>
              <a:rPr lang="en-US" altLang="ko-KR" sz="1600" dirty="0">
                <a:sym typeface="Wingdings" panose="05000000000000000000" pitchFamily="2" charset="2"/>
              </a:rPr>
              <a:t> </a:t>
            </a:r>
            <a:r>
              <a:rPr lang="ko-KR" altLang="en-US" sz="1600" dirty="0">
                <a:sym typeface="Wingdings" panose="05000000000000000000" pitchFamily="2" charset="2"/>
              </a:rPr>
              <a:t>다양한 특징정보 반영 </a:t>
            </a:r>
            <a:r>
              <a:rPr lang="en-US" altLang="ko-KR" sz="1600" dirty="0">
                <a:sym typeface="Wingdings" panose="05000000000000000000" pitchFamily="2" charset="2"/>
              </a:rPr>
              <a:t>O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03058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err="1"/>
              <a:t>GradCAM_Palm</a:t>
            </a:r>
            <a:endParaRPr lang="en-US" altLang="ko-KR" sz="2000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슬라이드 번호 개체 틀 3">
            <a:extLst>
              <a:ext uri="{FF2B5EF4-FFF2-40B4-BE49-F238E27FC236}">
                <a16:creationId xmlns:a16="http://schemas.microsoft.com/office/drawing/2014/main" id="{DA91484F-6674-D2C2-ECA6-7DC98F00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8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D488F355-5AC3-D1C2-8AC8-80DEC4182037}"/>
              </a:ext>
            </a:extLst>
          </p:cNvPr>
          <p:cNvGrpSpPr/>
          <p:nvPr/>
        </p:nvGrpSpPr>
        <p:grpSpPr>
          <a:xfrm>
            <a:off x="3833403" y="1657651"/>
            <a:ext cx="3918360" cy="4813896"/>
            <a:chOff x="3949039" y="1244656"/>
            <a:chExt cx="3918360" cy="4813896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F4A245D7-E839-9996-402F-5E578B67614B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49039" y="1245087"/>
              <a:ext cx="2448000" cy="1872000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44F79A5D-78DB-88D0-84A8-A1EAAC6D8D0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16834" y="1244656"/>
              <a:ext cx="2448000" cy="1872000"/>
            </a:xfrm>
            <a:prstGeom prst="rect">
              <a:avLst/>
            </a:prstGeom>
          </p:spPr>
        </p:pic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CEF8587E-8718-3FA8-C6FB-214726FD694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12583" y="2714790"/>
              <a:ext cx="2448000" cy="1872000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9949F4FA-42CE-A39B-D5F8-9A12AD19D04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>
              <a:alphaModFix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9862" y="2714790"/>
              <a:ext cx="2448000" cy="1872000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D08EC584-BF70-0AE1-7220-F1436EF1A85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51533" y="4186552"/>
              <a:ext cx="2448000" cy="1872000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FB80B81A-1E6C-B004-F412-14A2DBA7F07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19399" y="4186552"/>
              <a:ext cx="2448000" cy="1872000"/>
            </a:xfrm>
            <a:prstGeom prst="rect">
              <a:avLst/>
            </a:prstGeom>
          </p:spPr>
        </p:pic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41ABF93F-2853-B261-4329-EE4025151E68}"/>
              </a:ext>
            </a:extLst>
          </p:cNvPr>
          <p:cNvGrpSpPr/>
          <p:nvPr/>
        </p:nvGrpSpPr>
        <p:grpSpPr>
          <a:xfrm>
            <a:off x="1019175" y="1870518"/>
            <a:ext cx="2953527" cy="4449586"/>
            <a:chOff x="379077" y="1312652"/>
            <a:chExt cx="2953527" cy="4449586"/>
          </a:xfrm>
        </p:grpSpPr>
        <p:pic>
          <p:nvPicPr>
            <p:cNvPr id="17" name="그림 16" descr="흑백, 손가락, 사람, 손톱이(가) 표시된 사진&#10;&#10;자동 생성된 설명">
              <a:extLst>
                <a:ext uri="{FF2B5EF4-FFF2-40B4-BE49-F238E27FC236}">
                  <a16:creationId xmlns:a16="http://schemas.microsoft.com/office/drawing/2014/main" id="{99F0C993-2C76-0343-A95D-15D5EF60B6B9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77" y="2819434"/>
              <a:ext cx="1440000" cy="1440000"/>
            </a:xfrm>
            <a:prstGeom prst="rect">
              <a:avLst/>
            </a:prstGeom>
          </p:spPr>
        </p:pic>
        <p:pic>
          <p:nvPicPr>
            <p:cNvPr id="21" name="그림 20" descr="흑백, 손가락, 사람, 엄지이(가) 표시된 사진&#10;&#10;자동 생성된 설명">
              <a:extLst>
                <a:ext uri="{FF2B5EF4-FFF2-40B4-BE49-F238E27FC236}">
                  <a16:creationId xmlns:a16="http://schemas.microsoft.com/office/drawing/2014/main" id="{EA0E4F51-D164-0CA9-1016-C22004F0647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604" y="2819434"/>
              <a:ext cx="1440000" cy="1440000"/>
            </a:xfrm>
            <a:prstGeom prst="rect">
              <a:avLst/>
            </a:prstGeom>
          </p:spPr>
        </p:pic>
        <p:pic>
          <p:nvPicPr>
            <p:cNvPr id="34" name="그림 33" descr="흑백, 손가락, 사람, 손톱이(가) 표시된 사진&#10;&#10;자동 생성된 설명">
              <a:extLst>
                <a:ext uri="{FF2B5EF4-FFF2-40B4-BE49-F238E27FC236}">
                  <a16:creationId xmlns:a16="http://schemas.microsoft.com/office/drawing/2014/main" id="{0707CD91-262D-09C4-B54A-2B892196AE52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77" y="1312652"/>
              <a:ext cx="1440000" cy="1440000"/>
            </a:xfrm>
            <a:prstGeom prst="rect">
              <a:avLst/>
            </a:prstGeom>
          </p:spPr>
        </p:pic>
        <p:pic>
          <p:nvPicPr>
            <p:cNvPr id="15" name="그림 14" descr="흑백, 손가락, 사람, 손톱이(가) 표시된 사진&#10;&#10;자동 생성된 설명">
              <a:extLst>
                <a:ext uri="{FF2B5EF4-FFF2-40B4-BE49-F238E27FC236}">
                  <a16:creationId xmlns:a16="http://schemas.microsoft.com/office/drawing/2014/main" id="{F10EBCC5-103C-9D33-E122-3E944B3F302E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604" y="1312652"/>
              <a:ext cx="1440000" cy="1440000"/>
            </a:xfrm>
            <a:prstGeom prst="rect">
              <a:avLst/>
            </a:prstGeom>
          </p:spPr>
        </p:pic>
        <p:pic>
          <p:nvPicPr>
            <p:cNvPr id="5" name="그림 4" descr="손, 흑백, 사람, 손가락이(가) 표시된 사진&#10;&#10;자동 생성된 설명">
              <a:extLst>
                <a:ext uri="{FF2B5EF4-FFF2-40B4-BE49-F238E27FC236}">
                  <a16:creationId xmlns:a16="http://schemas.microsoft.com/office/drawing/2014/main" id="{2043AE74-20CE-BF87-A286-92A686153016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77" y="4322238"/>
              <a:ext cx="1440000" cy="1440000"/>
            </a:xfrm>
            <a:prstGeom prst="rect">
              <a:avLst/>
            </a:prstGeom>
          </p:spPr>
        </p:pic>
        <p:pic>
          <p:nvPicPr>
            <p:cNvPr id="22" name="그림 21" descr="손가락, 사람, 손톱, 흑백이(가) 표시된 사진&#10;&#10;자동 생성된 설명">
              <a:extLst>
                <a:ext uri="{FF2B5EF4-FFF2-40B4-BE49-F238E27FC236}">
                  <a16:creationId xmlns:a16="http://schemas.microsoft.com/office/drawing/2014/main" id="{7305BCF9-51E8-3E9F-C49B-19419975300D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604" y="4314917"/>
              <a:ext cx="1440000" cy="1440000"/>
            </a:xfrm>
            <a:prstGeom prst="rect">
              <a:avLst/>
            </a:prstGeom>
          </p:spPr>
        </p:pic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AA2BFFE4-5F57-B872-58FC-293ADE1E1835}"/>
              </a:ext>
            </a:extLst>
          </p:cNvPr>
          <p:cNvGrpSpPr/>
          <p:nvPr/>
        </p:nvGrpSpPr>
        <p:grpSpPr>
          <a:xfrm>
            <a:off x="7241851" y="1679746"/>
            <a:ext cx="3941782" cy="4835108"/>
            <a:chOff x="7702043" y="1171730"/>
            <a:chExt cx="3941782" cy="4835108"/>
          </a:xfrm>
        </p:grpSpPr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B922C5D9-00AA-0702-4673-3735CA3A6C7E}"/>
                </a:ext>
              </a:extLst>
            </p:cNvPr>
            <p:cNvGrpSpPr/>
            <p:nvPr/>
          </p:nvGrpSpPr>
          <p:grpSpPr>
            <a:xfrm>
              <a:off x="7702043" y="1171730"/>
              <a:ext cx="3941782" cy="3366508"/>
              <a:chOff x="8084663" y="2180505"/>
              <a:chExt cx="3941782" cy="3366508"/>
            </a:xfrm>
          </p:grpSpPr>
          <p:grpSp>
            <p:nvGrpSpPr>
              <p:cNvPr id="39" name="그룹 38">
                <a:extLst>
                  <a:ext uri="{FF2B5EF4-FFF2-40B4-BE49-F238E27FC236}">
                    <a16:creationId xmlns:a16="http://schemas.microsoft.com/office/drawing/2014/main" id="{246DCEAB-BC88-965E-5680-290EB339F029}"/>
                  </a:ext>
                </a:extLst>
              </p:cNvPr>
              <p:cNvGrpSpPr/>
              <p:nvPr/>
            </p:nvGrpSpPr>
            <p:grpSpPr>
              <a:xfrm>
                <a:off x="8084663" y="2180505"/>
                <a:ext cx="2448000" cy="1872000"/>
                <a:chOff x="8117007" y="2059258"/>
                <a:chExt cx="2448000" cy="1872000"/>
              </a:xfrm>
            </p:grpSpPr>
            <p:pic>
              <p:nvPicPr>
                <p:cNvPr id="12" name="그림 11" descr="흑백, 손가락, 사람, 손톱이(가) 표시된 사진&#10;&#10;자동 생성된 설명">
                  <a:extLst>
                    <a:ext uri="{FF2B5EF4-FFF2-40B4-BE49-F238E27FC236}">
                      <a16:creationId xmlns:a16="http://schemas.microsoft.com/office/drawing/2014/main" id="{5AE60C05-DD5D-F1EB-B5C0-81617D51E643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49087" y="2280813"/>
                  <a:ext cx="1440000" cy="1440000"/>
                </a:xfrm>
                <a:prstGeom prst="rect">
                  <a:avLst/>
                </a:prstGeom>
              </p:spPr>
            </p:pic>
            <p:pic>
              <p:nvPicPr>
                <p:cNvPr id="11" name="그림 10">
                  <a:extLst>
                    <a:ext uri="{FF2B5EF4-FFF2-40B4-BE49-F238E27FC236}">
                      <a16:creationId xmlns:a16="http://schemas.microsoft.com/office/drawing/2014/main" id="{928331F3-F709-D53B-D07E-4B450DBB7E4E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20">
                  <a:alphaModFix amt="70000"/>
                  <a:extLst>
                    <a:ext uri="{BEBA8EAE-BF5A-486C-A8C5-ECC9F3942E4B}">
                      <a14:imgProps xmlns:a14="http://schemas.microsoft.com/office/drawing/2010/main">
                        <a14:imgLayer r:embed="rId21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17007" y="2059258"/>
                  <a:ext cx="2448000" cy="1872000"/>
                </a:xfrm>
                <a:prstGeom prst="rect">
                  <a:avLst/>
                </a:prstGeom>
              </p:spPr>
            </p:pic>
          </p:grpSp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id="{E7D7D2ED-BA11-9EDD-E337-AF96346ECC6E}"/>
                  </a:ext>
                </a:extLst>
              </p:cNvPr>
              <p:cNvGrpSpPr/>
              <p:nvPr/>
            </p:nvGrpSpPr>
            <p:grpSpPr>
              <a:xfrm>
                <a:off x="9571629" y="2180505"/>
                <a:ext cx="2448000" cy="1872000"/>
                <a:chOff x="10267207" y="2105215"/>
                <a:chExt cx="2448000" cy="1872000"/>
              </a:xfrm>
            </p:grpSpPr>
            <p:pic>
              <p:nvPicPr>
                <p:cNvPr id="14" name="그림 13" descr="흑백, 손가락, 사람, 손톱이(가) 표시된 사진&#10;&#10;자동 생성된 설명">
                  <a:extLst>
                    <a:ext uri="{FF2B5EF4-FFF2-40B4-BE49-F238E27FC236}">
                      <a16:creationId xmlns:a16="http://schemas.microsoft.com/office/drawing/2014/main" id="{CFFE9F5E-F689-4F05-6193-8525B67F98FE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98119" y="2321215"/>
                  <a:ext cx="1440000" cy="1440000"/>
                </a:xfrm>
                <a:prstGeom prst="rect">
                  <a:avLst/>
                </a:prstGeom>
              </p:spPr>
            </p:pic>
            <p:pic>
              <p:nvPicPr>
                <p:cNvPr id="20" name="그림 19">
                  <a:extLst>
                    <a:ext uri="{FF2B5EF4-FFF2-40B4-BE49-F238E27FC236}">
                      <a16:creationId xmlns:a16="http://schemas.microsoft.com/office/drawing/2014/main" id="{376909FA-5928-8180-29DF-AACC27364230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4">
                  <a:alphaModFix amt="70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67207" y="2105215"/>
                  <a:ext cx="2448000" cy="1872000"/>
                </a:xfrm>
                <a:prstGeom prst="rect">
                  <a:avLst/>
                </a:prstGeom>
              </p:spPr>
            </p:pic>
          </p:grpSp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72B2EA8F-6CCE-05DF-91CF-444ACF1C62AD}"/>
                  </a:ext>
                </a:extLst>
              </p:cNvPr>
              <p:cNvGrpSpPr/>
              <p:nvPr/>
            </p:nvGrpSpPr>
            <p:grpSpPr>
              <a:xfrm>
                <a:off x="8084663" y="3675013"/>
                <a:ext cx="2448000" cy="1872000"/>
                <a:chOff x="8117007" y="4499814"/>
                <a:chExt cx="2448000" cy="1872000"/>
              </a:xfrm>
            </p:grpSpPr>
            <p:pic>
              <p:nvPicPr>
                <p:cNvPr id="23" name="그림 22" descr="흑백, 손가락, 사람, 손톱이(가) 표시된 사진&#10;&#10;자동 생성된 설명">
                  <a:extLst>
                    <a:ext uri="{FF2B5EF4-FFF2-40B4-BE49-F238E27FC236}">
                      <a16:creationId xmlns:a16="http://schemas.microsoft.com/office/drawing/2014/main" id="{A8B7FC4A-38DF-29DA-3475-E7B5FCC51FB0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51151" y="4715814"/>
                  <a:ext cx="1440000" cy="1440000"/>
                </a:xfrm>
                <a:prstGeom prst="rect">
                  <a:avLst/>
                </a:prstGeom>
              </p:spPr>
            </p:pic>
            <p:pic>
              <p:nvPicPr>
                <p:cNvPr id="26" name="그림 25">
                  <a:extLst>
                    <a:ext uri="{FF2B5EF4-FFF2-40B4-BE49-F238E27FC236}">
                      <a16:creationId xmlns:a16="http://schemas.microsoft.com/office/drawing/2014/main" id="{5CE60DAB-4EDF-64E4-54C4-A4D400DA8AF2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8">
                  <a:alphaModFix amt="70000"/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17007" y="4499814"/>
                  <a:ext cx="2448000" cy="1872000"/>
                </a:xfrm>
                <a:prstGeom prst="rect">
                  <a:avLst/>
                </a:prstGeom>
              </p:spPr>
            </p:pic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21DE65D-3805-3917-B093-278A0C556959}"/>
                  </a:ext>
                </a:extLst>
              </p:cNvPr>
              <p:cNvGrpSpPr/>
              <p:nvPr/>
            </p:nvGrpSpPr>
            <p:grpSpPr>
              <a:xfrm>
                <a:off x="9578445" y="3664965"/>
                <a:ext cx="2448000" cy="1872000"/>
                <a:chOff x="10096352" y="4424524"/>
                <a:chExt cx="2448000" cy="1872000"/>
              </a:xfrm>
            </p:grpSpPr>
            <p:pic>
              <p:nvPicPr>
                <p:cNvPr id="27" name="그림 26" descr="흑백, 손가락, 사람, 엄지이(가) 표시된 사진&#10;&#10;자동 생성된 설명">
                  <a:extLst>
                    <a:ext uri="{FF2B5EF4-FFF2-40B4-BE49-F238E27FC236}">
                      <a16:creationId xmlns:a16="http://schemas.microsoft.com/office/drawing/2014/main" id="{BDEA6FA8-883C-A491-5B87-32CF1D8E884C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99" y="4643251"/>
                  <a:ext cx="1440000" cy="1440000"/>
                </a:xfrm>
                <a:prstGeom prst="rect">
                  <a:avLst/>
                </a:prstGeom>
              </p:spPr>
            </p:pic>
            <p:pic>
              <p:nvPicPr>
                <p:cNvPr id="28" name="그림 27">
                  <a:extLst>
                    <a:ext uri="{FF2B5EF4-FFF2-40B4-BE49-F238E27FC236}">
                      <a16:creationId xmlns:a16="http://schemas.microsoft.com/office/drawing/2014/main" id="{2AE2A480-646B-F555-0969-82B0739010D0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6">
                  <a:alphaModFix amt="70000"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96352" y="4424524"/>
                  <a:ext cx="2448000" cy="1872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85E630B8-A28E-5417-007F-026267C11CBB}"/>
                </a:ext>
              </a:extLst>
            </p:cNvPr>
            <p:cNvGrpSpPr/>
            <p:nvPr/>
          </p:nvGrpSpPr>
          <p:grpSpPr>
            <a:xfrm>
              <a:off x="7702043" y="4134838"/>
              <a:ext cx="2448000" cy="1872000"/>
              <a:chOff x="7630469" y="4363349"/>
              <a:chExt cx="2448000" cy="1872000"/>
            </a:xfrm>
          </p:grpSpPr>
          <p:pic>
            <p:nvPicPr>
              <p:cNvPr id="9" name="그림 8" descr="손, 흑백, 사람, 손가락이(가) 표시된 사진&#10;&#10;자동 생성된 설명">
                <a:extLst>
                  <a:ext uri="{FF2B5EF4-FFF2-40B4-BE49-F238E27FC236}">
                    <a16:creationId xmlns:a16="http://schemas.microsoft.com/office/drawing/2014/main" id="{4DEEA60C-D303-6124-3C93-D27A7D129F66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60596" y="4586670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30" name="그림 29">
                <a:extLst>
                  <a:ext uri="{FF2B5EF4-FFF2-40B4-BE49-F238E27FC236}">
                    <a16:creationId xmlns:a16="http://schemas.microsoft.com/office/drawing/2014/main" id="{D15E4B18-EFC9-3260-C703-36594705268F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0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630469" y="4363349"/>
                <a:ext cx="2448000" cy="1872000"/>
              </a:xfrm>
              <a:prstGeom prst="rect">
                <a:avLst/>
              </a:prstGeom>
            </p:spPr>
          </p:pic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1B6C6904-66D6-D3D7-6D9B-20CC7BD4BD98}"/>
                </a:ext>
              </a:extLst>
            </p:cNvPr>
            <p:cNvGrpSpPr/>
            <p:nvPr/>
          </p:nvGrpSpPr>
          <p:grpSpPr>
            <a:xfrm>
              <a:off x="9189009" y="4125694"/>
              <a:ext cx="2448000" cy="1872000"/>
              <a:chOff x="9134911" y="4348955"/>
              <a:chExt cx="2448000" cy="1872000"/>
            </a:xfrm>
          </p:grpSpPr>
          <p:pic>
            <p:nvPicPr>
              <p:cNvPr id="19" name="그림 18" descr="손가락, 사람, 손톱, 흑백이(가) 표시된 사진&#10;&#10;자동 생성된 설명">
                <a:extLst>
                  <a:ext uri="{FF2B5EF4-FFF2-40B4-BE49-F238E27FC236}">
                    <a16:creationId xmlns:a16="http://schemas.microsoft.com/office/drawing/2014/main" id="{C2C841A8-859E-79B1-486A-B4F69DD55817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4123" y="4579349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31" name="그림 30">
                <a:extLst>
                  <a:ext uri="{FF2B5EF4-FFF2-40B4-BE49-F238E27FC236}">
                    <a16:creationId xmlns:a16="http://schemas.microsoft.com/office/drawing/2014/main" id="{EEBEF61C-C555-FB61-9BC2-347F9099494B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134911" y="4348955"/>
                <a:ext cx="2448000" cy="1872000"/>
              </a:xfrm>
              <a:prstGeom prst="rect">
                <a:avLst/>
              </a:prstGeom>
            </p:spPr>
          </p:pic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64F80D2-C339-38F0-98F2-10889790FB2E}"/>
              </a:ext>
            </a:extLst>
          </p:cNvPr>
          <p:cNvSpPr txBox="1"/>
          <p:nvPr/>
        </p:nvSpPr>
        <p:spPr>
          <a:xfrm>
            <a:off x="344900" y="1157657"/>
            <a:ext cx="11847100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Heatmap </a:t>
            </a:r>
            <a:r>
              <a:rPr lang="ko-KR" altLang="en-US" sz="1600" dirty="0"/>
              <a:t>분포 좁음 </a:t>
            </a:r>
            <a:r>
              <a:rPr lang="en-US" altLang="ko-KR" sz="1600" dirty="0">
                <a:sym typeface="Wingdings" panose="05000000000000000000" pitchFamily="2" charset="2"/>
              </a:rPr>
              <a:t> </a:t>
            </a:r>
            <a:r>
              <a:rPr lang="ko-KR" altLang="en-US" sz="1600" dirty="0">
                <a:sym typeface="Wingdings" panose="05000000000000000000" pitchFamily="2" charset="2"/>
              </a:rPr>
              <a:t>다양한 특징정보 반영 </a:t>
            </a:r>
            <a:r>
              <a:rPr lang="en-US" altLang="ko-KR" sz="1600" dirty="0">
                <a:sym typeface="Wingdings" panose="05000000000000000000" pitchFamily="2" charset="2"/>
              </a:rPr>
              <a:t>X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52910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Conclusion</a:t>
            </a: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슬라이드 번호 개체 틀 3">
            <a:extLst>
              <a:ext uri="{FF2B5EF4-FFF2-40B4-BE49-F238E27FC236}">
                <a16:creationId xmlns:a16="http://schemas.microsoft.com/office/drawing/2014/main" id="{DA91484F-6674-D2C2-ECA6-7DC98F00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9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AF2CE9-35B4-79BB-FA5B-682D9E216080}"/>
              </a:ext>
            </a:extLst>
          </p:cNvPr>
          <p:cNvSpPr txBox="1"/>
          <p:nvPr/>
        </p:nvSpPr>
        <p:spPr>
          <a:xfrm>
            <a:off x="344900" y="1157657"/>
            <a:ext cx="11847100" cy="432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sym typeface="Wingdings" panose="05000000000000000000" pitchFamily="2" charset="2"/>
              </a:rPr>
              <a:t>특징영역 분포 넓음</a:t>
            </a:r>
            <a:r>
              <a:rPr lang="en-US" altLang="ko-KR" sz="1600" dirty="0">
                <a:sym typeface="Wingdings" panose="05000000000000000000" pitchFamily="2" charset="2"/>
              </a:rPr>
              <a:t>(Fingerprint)</a:t>
            </a:r>
            <a:r>
              <a:rPr lang="ko-KR" altLang="en-US" sz="1600" dirty="0">
                <a:sym typeface="Wingdings" panose="05000000000000000000" pitchFamily="2" charset="2"/>
              </a:rPr>
              <a:t> </a:t>
            </a:r>
            <a:endParaRPr lang="en-US" altLang="ko-KR" sz="16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ym typeface="Wingdings" panose="05000000000000000000" pitchFamily="2" charset="2"/>
              </a:rPr>
              <a:t> </a:t>
            </a:r>
            <a:r>
              <a:rPr lang="ko-KR" altLang="en-US" sz="1600" dirty="0">
                <a:sym typeface="Wingdings" panose="05000000000000000000" pitchFamily="2" charset="2"/>
              </a:rPr>
              <a:t>적대적 예제에 대한 일정부분 강인함을 보임 </a:t>
            </a:r>
            <a:r>
              <a:rPr lang="en-US" altLang="ko-KR" sz="1600" dirty="0">
                <a:sym typeface="Wingdings" panose="05000000000000000000" pitchFamily="2" charset="2"/>
              </a:rPr>
              <a:t>(</a:t>
            </a:r>
            <a:r>
              <a:rPr lang="ko-KR" altLang="en-US" sz="1600" dirty="0" err="1">
                <a:sym typeface="Wingdings" panose="05000000000000000000" pitchFamily="2" charset="2"/>
              </a:rPr>
              <a:t>오분류를</a:t>
            </a:r>
            <a:r>
              <a:rPr lang="ko-KR" altLang="en-US" sz="1600" dirty="0">
                <a:sym typeface="Wingdings" panose="05000000000000000000" pitchFamily="2" charset="2"/>
              </a:rPr>
              <a:t> 유도하지 않음</a:t>
            </a:r>
            <a:r>
              <a:rPr lang="en-US" altLang="ko-KR" sz="1600" dirty="0">
                <a:sym typeface="Wingdings" panose="05000000000000000000" pitchFamily="2" charset="2"/>
              </a:rPr>
              <a:t>)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6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sym typeface="Wingdings" panose="05000000000000000000" pitchFamily="2" charset="2"/>
              </a:rPr>
              <a:t>특징영역 분포 좁음</a:t>
            </a:r>
            <a:r>
              <a:rPr lang="en-US" altLang="ko-KR" sz="1600" dirty="0">
                <a:sym typeface="Wingdings" panose="05000000000000000000" pitchFamily="2" charset="2"/>
              </a:rPr>
              <a:t>(Palm)</a:t>
            </a:r>
            <a:r>
              <a:rPr lang="ko-KR" altLang="en-US" sz="1600" dirty="0">
                <a:sym typeface="Wingdings" panose="05000000000000000000" pitchFamily="2" charset="2"/>
              </a:rPr>
              <a:t> </a:t>
            </a:r>
            <a:endParaRPr lang="en-US" altLang="ko-KR" sz="16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ko-KR" altLang="en-US" sz="1600" dirty="0">
                <a:sym typeface="Wingdings" panose="05000000000000000000" pitchFamily="2" charset="2"/>
              </a:rPr>
              <a:t>적대적 예제에 대해 유연하게 대처하지 못함</a:t>
            </a:r>
            <a:endParaRPr lang="en-US" altLang="ko-KR" sz="16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ko-KR" altLang="en-US" sz="1600" dirty="0">
                <a:sym typeface="Wingdings" panose="05000000000000000000" pitchFamily="2" charset="2"/>
              </a:rPr>
              <a:t>사용자 인증에 강인함</a:t>
            </a:r>
            <a:r>
              <a:rPr lang="en-US" altLang="ko-KR" sz="1600" dirty="0">
                <a:sym typeface="Wingdings" panose="05000000000000000000" pitchFamily="2" charset="2"/>
              </a:rPr>
              <a:t> / </a:t>
            </a:r>
            <a:r>
              <a:rPr lang="ko-KR" altLang="en-US" sz="1600" dirty="0">
                <a:sym typeface="Wingdings" panose="05000000000000000000" pitchFamily="2" charset="2"/>
              </a:rPr>
              <a:t>적대적 공격에 대한 보안 취약</a:t>
            </a:r>
            <a:endParaRPr lang="en-US" altLang="ko-KR" sz="16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n-US" altLang="ko-KR" sz="16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/>
              <a:t>Palm </a:t>
            </a:r>
            <a:r>
              <a:rPr lang="ko-KR" altLang="en-US" sz="1600" dirty="0"/>
              <a:t>적대적 공격에 취약함과 동시에 강한 </a:t>
            </a:r>
            <a:r>
              <a:rPr lang="ko-KR" altLang="en-US" sz="1600" dirty="0" err="1"/>
              <a:t>오분류</a:t>
            </a:r>
            <a:r>
              <a:rPr lang="ko-KR" altLang="en-US" sz="1600" dirty="0"/>
              <a:t> 유도함 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altLang="ko-KR" sz="1600" dirty="0">
                <a:sym typeface="Wingdings" panose="05000000000000000000" pitchFamily="2" charset="2"/>
              </a:rPr>
              <a:t>Palm </a:t>
            </a:r>
            <a:r>
              <a:rPr lang="ko-KR" altLang="en-US" sz="1600" dirty="0">
                <a:sym typeface="Wingdings" panose="05000000000000000000" pitchFamily="2" charset="2"/>
              </a:rPr>
              <a:t>데이터셋을 사용시 적대적공격에 강인한 보안모델 대비</a:t>
            </a:r>
            <a:endParaRPr lang="en-US" altLang="ko-KR" sz="1600" dirty="0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en-US" altLang="ko-KR" sz="1600" dirty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Contribution : </a:t>
            </a:r>
            <a:r>
              <a:rPr lang="ko-KR" altLang="en-US" sz="1600" b="1" dirty="0" err="1"/>
              <a:t>멀티모달</a:t>
            </a:r>
            <a:r>
              <a:rPr lang="ko-KR" altLang="en-US" sz="1600" b="1" dirty="0"/>
              <a:t> 환경에서의 특징영역 범위 분포에 따른 적대적공격 취약성</a:t>
            </a:r>
            <a:endParaRPr lang="en-US" altLang="ko-KR" sz="1600" b="1" dirty="0"/>
          </a:p>
        </p:txBody>
      </p:sp>
    </p:spTree>
    <p:extLst>
      <p:ext uri="{BB962C8B-B14F-4D97-AF65-F5344CB8AC3E}">
        <p14:creationId xmlns:p14="http://schemas.microsoft.com/office/powerpoint/2010/main" val="4013188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54200</TotalTime>
  <Words>419</Words>
  <Application>Microsoft Office PowerPoint</Application>
  <PresentationFormat>와이드스크린</PresentationFormat>
  <Paragraphs>96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myeonghoe</dc:creator>
  <cp:lastModifiedBy>Leemyeonghoe</cp:lastModifiedBy>
  <cp:revision>596</cp:revision>
  <dcterms:created xsi:type="dcterms:W3CDTF">2022-08-14T06:58:21Z</dcterms:created>
  <dcterms:modified xsi:type="dcterms:W3CDTF">2024-02-06T04:18:21Z</dcterms:modified>
</cp:coreProperties>
</file>