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58" r:id="rId5"/>
    <p:sldId id="279" r:id="rId6"/>
    <p:sldId id="260" r:id="rId7"/>
    <p:sldId id="265" r:id="rId8"/>
    <p:sldId id="261" r:id="rId9"/>
    <p:sldId id="262" r:id="rId10"/>
    <p:sldId id="280" r:id="rId11"/>
    <p:sldId id="282" r:id="rId12"/>
    <p:sldId id="283" r:id="rId13"/>
    <p:sldId id="284" r:id="rId14"/>
    <p:sldId id="281" r:id="rId15"/>
    <p:sldId id="285" r:id="rId16"/>
    <p:sldId id="286" r:id="rId17"/>
    <p:sldId id="287" r:id="rId18"/>
    <p:sldId id="288" r:id="rId19"/>
    <p:sldId id="290" r:id="rId20"/>
    <p:sldId id="289" r:id="rId21"/>
    <p:sldId id="291" r:id="rId22"/>
    <p:sldId id="292" r:id="rId23"/>
    <p:sldId id="293" r:id="rId24"/>
    <p:sldId id="294" r:id="rId25"/>
    <p:sldId id="295" r:id="rId26"/>
    <p:sldId id="29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94660"/>
  </p:normalViewPr>
  <p:slideViewPr>
    <p:cSldViewPr snapToGrid="0">
      <p:cViewPr varScale="1">
        <p:scale>
          <a:sx n="71" d="100"/>
          <a:sy n="71" d="100"/>
        </p:scale>
        <p:origin x="96" y="3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5D10-3F26-E64B-2DD4-32F66A9053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50D2F2-3BF0-0A24-8CAC-21EF93102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009EFC-CBC6-8499-138C-88A385E55D11}"/>
              </a:ext>
            </a:extLst>
          </p:cNvPr>
          <p:cNvSpPr>
            <a:spLocks noGrp="1"/>
          </p:cNvSpPr>
          <p:nvPr>
            <p:ph type="dt" sz="half" idx="10"/>
          </p:nvPr>
        </p:nvSpPr>
        <p:spPr/>
        <p:txBody>
          <a:bodyPr/>
          <a:lstStyle/>
          <a:p>
            <a:fld id="{A955F568-E10C-4A92-9F46-BF48EFDC130A}" type="datetimeFigureOut">
              <a:rPr lang="en-US" smtClean="0"/>
              <a:t>9/24/2024</a:t>
            </a:fld>
            <a:endParaRPr lang="en-US"/>
          </a:p>
        </p:txBody>
      </p:sp>
      <p:sp>
        <p:nvSpPr>
          <p:cNvPr id="5" name="Footer Placeholder 4">
            <a:extLst>
              <a:ext uri="{FF2B5EF4-FFF2-40B4-BE49-F238E27FC236}">
                <a16:creationId xmlns:a16="http://schemas.microsoft.com/office/drawing/2014/main" id="{59EC49A8-561E-EE25-1B15-03C062702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13781-C0BA-6E11-6E54-2E830780AE2E}"/>
              </a:ext>
            </a:extLst>
          </p:cNvPr>
          <p:cNvSpPr>
            <a:spLocks noGrp="1"/>
          </p:cNvSpPr>
          <p:nvPr>
            <p:ph type="sldNum" sz="quarter" idx="12"/>
          </p:nvPr>
        </p:nvSpPr>
        <p:spPr/>
        <p:txBody>
          <a:bodyPr/>
          <a:lstStyle/>
          <a:p>
            <a:fld id="{CF3CDCAE-5A5B-4CAA-9E71-60264971DCA7}" type="slidenum">
              <a:rPr lang="en-US" smtClean="0"/>
              <a:t>‹#›</a:t>
            </a:fld>
            <a:endParaRPr lang="en-US"/>
          </a:p>
        </p:txBody>
      </p:sp>
    </p:spTree>
    <p:extLst>
      <p:ext uri="{BB962C8B-B14F-4D97-AF65-F5344CB8AC3E}">
        <p14:creationId xmlns:p14="http://schemas.microsoft.com/office/powerpoint/2010/main" val="3616457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04828-590B-621D-7953-0D5C115202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225D73-9BFD-DDDF-FD4B-15EE666EDC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CC0093-C5FA-926C-F13C-BD5131A5DE88}"/>
              </a:ext>
            </a:extLst>
          </p:cNvPr>
          <p:cNvSpPr>
            <a:spLocks noGrp="1"/>
          </p:cNvSpPr>
          <p:nvPr>
            <p:ph type="dt" sz="half" idx="10"/>
          </p:nvPr>
        </p:nvSpPr>
        <p:spPr/>
        <p:txBody>
          <a:bodyPr/>
          <a:lstStyle/>
          <a:p>
            <a:fld id="{A955F568-E10C-4A92-9F46-BF48EFDC130A}" type="datetimeFigureOut">
              <a:rPr lang="en-US" smtClean="0"/>
              <a:t>9/24/2024</a:t>
            </a:fld>
            <a:endParaRPr lang="en-US"/>
          </a:p>
        </p:txBody>
      </p:sp>
      <p:sp>
        <p:nvSpPr>
          <p:cNvPr id="5" name="Footer Placeholder 4">
            <a:extLst>
              <a:ext uri="{FF2B5EF4-FFF2-40B4-BE49-F238E27FC236}">
                <a16:creationId xmlns:a16="http://schemas.microsoft.com/office/drawing/2014/main" id="{E5FA3676-886E-D743-F987-343A23840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D3C20-5038-8FBB-53F3-7376EBB4937F}"/>
              </a:ext>
            </a:extLst>
          </p:cNvPr>
          <p:cNvSpPr>
            <a:spLocks noGrp="1"/>
          </p:cNvSpPr>
          <p:nvPr>
            <p:ph type="sldNum" sz="quarter" idx="12"/>
          </p:nvPr>
        </p:nvSpPr>
        <p:spPr/>
        <p:txBody>
          <a:bodyPr/>
          <a:lstStyle/>
          <a:p>
            <a:fld id="{CF3CDCAE-5A5B-4CAA-9E71-60264971DCA7}" type="slidenum">
              <a:rPr lang="en-US" smtClean="0"/>
              <a:t>‹#›</a:t>
            </a:fld>
            <a:endParaRPr lang="en-US"/>
          </a:p>
        </p:txBody>
      </p:sp>
    </p:spTree>
    <p:extLst>
      <p:ext uri="{BB962C8B-B14F-4D97-AF65-F5344CB8AC3E}">
        <p14:creationId xmlns:p14="http://schemas.microsoft.com/office/powerpoint/2010/main" val="39758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158442-58C7-B7A0-02CB-67E85AD4FD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1B7529-ECFF-B79B-893F-0F40F2672C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A2E306-E394-D727-6276-122046F816DA}"/>
              </a:ext>
            </a:extLst>
          </p:cNvPr>
          <p:cNvSpPr>
            <a:spLocks noGrp="1"/>
          </p:cNvSpPr>
          <p:nvPr>
            <p:ph type="dt" sz="half" idx="10"/>
          </p:nvPr>
        </p:nvSpPr>
        <p:spPr/>
        <p:txBody>
          <a:bodyPr/>
          <a:lstStyle/>
          <a:p>
            <a:fld id="{A955F568-E10C-4A92-9F46-BF48EFDC130A}" type="datetimeFigureOut">
              <a:rPr lang="en-US" smtClean="0"/>
              <a:t>9/24/2024</a:t>
            </a:fld>
            <a:endParaRPr lang="en-US"/>
          </a:p>
        </p:txBody>
      </p:sp>
      <p:sp>
        <p:nvSpPr>
          <p:cNvPr id="5" name="Footer Placeholder 4">
            <a:extLst>
              <a:ext uri="{FF2B5EF4-FFF2-40B4-BE49-F238E27FC236}">
                <a16:creationId xmlns:a16="http://schemas.microsoft.com/office/drawing/2014/main" id="{F26CDA69-0590-E366-5E96-AE2189A6F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9D72C-D03A-F16E-C88F-52C42B318EDD}"/>
              </a:ext>
            </a:extLst>
          </p:cNvPr>
          <p:cNvSpPr>
            <a:spLocks noGrp="1"/>
          </p:cNvSpPr>
          <p:nvPr>
            <p:ph type="sldNum" sz="quarter" idx="12"/>
          </p:nvPr>
        </p:nvSpPr>
        <p:spPr/>
        <p:txBody>
          <a:bodyPr/>
          <a:lstStyle/>
          <a:p>
            <a:fld id="{CF3CDCAE-5A5B-4CAA-9E71-60264971DCA7}" type="slidenum">
              <a:rPr lang="en-US" smtClean="0"/>
              <a:t>‹#›</a:t>
            </a:fld>
            <a:endParaRPr lang="en-US"/>
          </a:p>
        </p:txBody>
      </p:sp>
    </p:spTree>
    <p:extLst>
      <p:ext uri="{BB962C8B-B14F-4D97-AF65-F5344CB8AC3E}">
        <p14:creationId xmlns:p14="http://schemas.microsoft.com/office/powerpoint/2010/main" val="261482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C2C7C-D844-18F3-DB67-0C6A3F4446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CEA1A5-CC93-1541-2D3D-C7712AE02F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38237-C069-EDEE-0B71-FFC94D2B9DC6}"/>
              </a:ext>
            </a:extLst>
          </p:cNvPr>
          <p:cNvSpPr>
            <a:spLocks noGrp="1"/>
          </p:cNvSpPr>
          <p:nvPr>
            <p:ph type="dt" sz="half" idx="10"/>
          </p:nvPr>
        </p:nvSpPr>
        <p:spPr/>
        <p:txBody>
          <a:bodyPr/>
          <a:lstStyle/>
          <a:p>
            <a:fld id="{A955F568-E10C-4A92-9F46-BF48EFDC130A}" type="datetimeFigureOut">
              <a:rPr lang="en-US" smtClean="0"/>
              <a:t>9/24/2024</a:t>
            </a:fld>
            <a:endParaRPr lang="en-US"/>
          </a:p>
        </p:txBody>
      </p:sp>
      <p:sp>
        <p:nvSpPr>
          <p:cNvPr id="5" name="Footer Placeholder 4">
            <a:extLst>
              <a:ext uri="{FF2B5EF4-FFF2-40B4-BE49-F238E27FC236}">
                <a16:creationId xmlns:a16="http://schemas.microsoft.com/office/drawing/2014/main" id="{BC1B77B3-597E-D309-A544-05B36F619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A38F3-1570-6F9C-87F0-E8829860D6D5}"/>
              </a:ext>
            </a:extLst>
          </p:cNvPr>
          <p:cNvSpPr>
            <a:spLocks noGrp="1"/>
          </p:cNvSpPr>
          <p:nvPr>
            <p:ph type="sldNum" sz="quarter" idx="12"/>
          </p:nvPr>
        </p:nvSpPr>
        <p:spPr/>
        <p:txBody>
          <a:bodyPr/>
          <a:lstStyle/>
          <a:p>
            <a:fld id="{CF3CDCAE-5A5B-4CAA-9E71-60264971DCA7}" type="slidenum">
              <a:rPr lang="en-US" smtClean="0"/>
              <a:t>‹#›</a:t>
            </a:fld>
            <a:endParaRPr lang="en-US"/>
          </a:p>
        </p:txBody>
      </p:sp>
    </p:spTree>
    <p:extLst>
      <p:ext uri="{BB962C8B-B14F-4D97-AF65-F5344CB8AC3E}">
        <p14:creationId xmlns:p14="http://schemas.microsoft.com/office/powerpoint/2010/main" val="727377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11705-2EE1-6E1A-73CB-EED4544B19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7A43BA-47F8-B36D-A8B7-CD5B3885F4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E6BFFC-400B-5411-01A1-27C909EF7E78}"/>
              </a:ext>
            </a:extLst>
          </p:cNvPr>
          <p:cNvSpPr>
            <a:spLocks noGrp="1"/>
          </p:cNvSpPr>
          <p:nvPr>
            <p:ph type="dt" sz="half" idx="10"/>
          </p:nvPr>
        </p:nvSpPr>
        <p:spPr/>
        <p:txBody>
          <a:bodyPr/>
          <a:lstStyle/>
          <a:p>
            <a:fld id="{A955F568-E10C-4A92-9F46-BF48EFDC130A}" type="datetimeFigureOut">
              <a:rPr lang="en-US" smtClean="0"/>
              <a:t>9/24/2024</a:t>
            </a:fld>
            <a:endParaRPr lang="en-US"/>
          </a:p>
        </p:txBody>
      </p:sp>
      <p:sp>
        <p:nvSpPr>
          <p:cNvPr id="5" name="Footer Placeholder 4">
            <a:extLst>
              <a:ext uri="{FF2B5EF4-FFF2-40B4-BE49-F238E27FC236}">
                <a16:creationId xmlns:a16="http://schemas.microsoft.com/office/drawing/2014/main" id="{C94EE082-41BF-24D5-EB63-D6BCF03B5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BB154-EFB0-7D70-8015-9529BB6B6376}"/>
              </a:ext>
            </a:extLst>
          </p:cNvPr>
          <p:cNvSpPr>
            <a:spLocks noGrp="1"/>
          </p:cNvSpPr>
          <p:nvPr>
            <p:ph type="sldNum" sz="quarter" idx="12"/>
          </p:nvPr>
        </p:nvSpPr>
        <p:spPr/>
        <p:txBody>
          <a:bodyPr/>
          <a:lstStyle/>
          <a:p>
            <a:fld id="{CF3CDCAE-5A5B-4CAA-9E71-60264971DCA7}" type="slidenum">
              <a:rPr lang="en-US" smtClean="0"/>
              <a:t>‹#›</a:t>
            </a:fld>
            <a:endParaRPr lang="en-US"/>
          </a:p>
        </p:txBody>
      </p:sp>
    </p:spTree>
    <p:extLst>
      <p:ext uri="{BB962C8B-B14F-4D97-AF65-F5344CB8AC3E}">
        <p14:creationId xmlns:p14="http://schemas.microsoft.com/office/powerpoint/2010/main" val="220089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DFBE-274F-0309-015E-B7700C2DEF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25896-E67B-D8DA-F00F-2C18B4D475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E52AE2-4198-23AE-97F3-554029DCC2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BC8F43-AF4D-ECC0-47D4-E0F9BC934505}"/>
              </a:ext>
            </a:extLst>
          </p:cNvPr>
          <p:cNvSpPr>
            <a:spLocks noGrp="1"/>
          </p:cNvSpPr>
          <p:nvPr>
            <p:ph type="dt" sz="half" idx="10"/>
          </p:nvPr>
        </p:nvSpPr>
        <p:spPr/>
        <p:txBody>
          <a:bodyPr/>
          <a:lstStyle/>
          <a:p>
            <a:fld id="{A955F568-E10C-4A92-9F46-BF48EFDC130A}" type="datetimeFigureOut">
              <a:rPr lang="en-US" smtClean="0"/>
              <a:t>9/24/2024</a:t>
            </a:fld>
            <a:endParaRPr lang="en-US"/>
          </a:p>
        </p:txBody>
      </p:sp>
      <p:sp>
        <p:nvSpPr>
          <p:cNvPr id="6" name="Footer Placeholder 5">
            <a:extLst>
              <a:ext uri="{FF2B5EF4-FFF2-40B4-BE49-F238E27FC236}">
                <a16:creationId xmlns:a16="http://schemas.microsoft.com/office/drawing/2014/main" id="{B78347E3-3FF9-3A4E-163A-73FE37ADC0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409289-5F77-9866-BFE7-59049886281D}"/>
              </a:ext>
            </a:extLst>
          </p:cNvPr>
          <p:cNvSpPr>
            <a:spLocks noGrp="1"/>
          </p:cNvSpPr>
          <p:nvPr>
            <p:ph type="sldNum" sz="quarter" idx="12"/>
          </p:nvPr>
        </p:nvSpPr>
        <p:spPr/>
        <p:txBody>
          <a:bodyPr/>
          <a:lstStyle/>
          <a:p>
            <a:fld id="{CF3CDCAE-5A5B-4CAA-9E71-60264971DCA7}" type="slidenum">
              <a:rPr lang="en-US" smtClean="0"/>
              <a:t>‹#›</a:t>
            </a:fld>
            <a:endParaRPr lang="en-US"/>
          </a:p>
        </p:txBody>
      </p:sp>
    </p:spTree>
    <p:extLst>
      <p:ext uri="{BB962C8B-B14F-4D97-AF65-F5344CB8AC3E}">
        <p14:creationId xmlns:p14="http://schemas.microsoft.com/office/powerpoint/2010/main" val="35918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7480C-E239-B306-724E-2F9D6D7A32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26E8D3-C1AB-07B5-A7C1-4857924262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8A58CE-5AB3-A480-EDE1-DC08455AD3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0CEA73-401D-1CF7-4B45-8F18966089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3970B0-FD57-7EB3-B28D-B80113BA33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C4F231-1DBA-208D-0C3D-A402E8B35BC5}"/>
              </a:ext>
            </a:extLst>
          </p:cNvPr>
          <p:cNvSpPr>
            <a:spLocks noGrp="1"/>
          </p:cNvSpPr>
          <p:nvPr>
            <p:ph type="dt" sz="half" idx="10"/>
          </p:nvPr>
        </p:nvSpPr>
        <p:spPr/>
        <p:txBody>
          <a:bodyPr/>
          <a:lstStyle/>
          <a:p>
            <a:fld id="{A955F568-E10C-4A92-9F46-BF48EFDC130A}" type="datetimeFigureOut">
              <a:rPr lang="en-US" smtClean="0"/>
              <a:t>9/24/2024</a:t>
            </a:fld>
            <a:endParaRPr lang="en-US"/>
          </a:p>
        </p:txBody>
      </p:sp>
      <p:sp>
        <p:nvSpPr>
          <p:cNvPr id="8" name="Footer Placeholder 7">
            <a:extLst>
              <a:ext uri="{FF2B5EF4-FFF2-40B4-BE49-F238E27FC236}">
                <a16:creationId xmlns:a16="http://schemas.microsoft.com/office/drawing/2014/main" id="{A09DDFDC-7B60-8DAE-1423-D5A3525B24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E91080-EAC8-8B16-C707-52BDC0D35329}"/>
              </a:ext>
            </a:extLst>
          </p:cNvPr>
          <p:cNvSpPr>
            <a:spLocks noGrp="1"/>
          </p:cNvSpPr>
          <p:nvPr>
            <p:ph type="sldNum" sz="quarter" idx="12"/>
          </p:nvPr>
        </p:nvSpPr>
        <p:spPr/>
        <p:txBody>
          <a:bodyPr/>
          <a:lstStyle/>
          <a:p>
            <a:fld id="{CF3CDCAE-5A5B-4CAA-9E71-60264971DCA7}" type="slidenum">
              <a:rPr lang="en-US" smtClean="0"/>
              <a:t>‹#›</a:t>
            </a:fld>
            <a:endParaRPr lang="en-US"/>
          </a:p>
        </p:txBody>
      </p:sp>
    </p:spTree>
    <p:extLst>
      <p:ext uri="{BB962C8B-B14F-4D97-AF65-F5344CB8AC3E}">
        <p14:creationId xmlns:p14="http://schemas.microsoft.com/office/powerpoint/2010/main" val="211255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BBC3-2D44-1E7C-D72C-C94E143D1A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B643F5-29BF-85F5-BE4D-E850A5280D2B}"/>
              </a:ext>
            </a:extLst>
          </p:cNvPr>
          <p:cNvSpPr>
            <a:spLocks noGrp="1"/>
          </p:cNvSpPr>
          <p:nvPr>
            <p:ph type="dt" sz="half" idx="10"/>
          </p:nvPr>
        </p:nvSpPr>
        <p:spPr/>
        <p:txBody>
          <a:bodyPr/>
          <a:lstStyle/>
          <a:p>
            <a:fld id="{A955F568-E10C-4A92-9F46-BF48EFDC130A}" type="datetimeFigureOut">
              <a:rPr lang="en-US" smtClean="0"/>
              <a:t>9/24/2024</a:t>
            </a:fld>
            <a:endParaRPr lang="en-US"/>
          </a:p>
        </p:txBody>
      </p:sp>
      <p:sp>
        <p:nvSpPr>
          <p:cNvPr id="4" name="Footer Placeholder 3">
            <a:extLst>
              <a:ext uri="{FF2B5EF4-FFF2-40B4-BE49-F238E27FC236}">
                <a16:creationId xmlns:a16="http://schemas.microsoft.com/office/drawing/2014/main" id="{88D63C4E-7B13-4789-9E03-A7748B63CD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1AF7E4-B08D-FF1A-119A-4EEB0DFAF34F}"/>
              </a:ext>
            </a:extLst>
          </p:cNvPr>
          <p:cNvSpPr>
            <a:spLocks noGrp="1"/>
          </p:cNvSpPr>
          <p:nvPr>
            <p:ph type="sldNum" sz="quarter" idx="12"/>
          </p:nvPr>
        </p:nvSpPr>
        <p:spPr/>
        <p:txBody>
          <a:bodyPr/>
          <a:lstStyle/>
          <a:p>
            <a:fld id="{CF3CDCAE-5A5B-4CAA-9E71-60264971DCA7}" type="slidenum">
              <a:rPr lang="en-US" smtClean="0"/>
              <a:t>‹#›</a:t>
            </a:fld>
            <a:endParaRPr lang="en-US"/>
          </a:p>
        </p:txBody>
      </p:sp>
    </p:spTree>
    <p:extLst>
      <p:ext uri="{BB962C8B-B14F-4D97-AF65-F5344CB8AC3E}">
        <p14:creationId xmlns:p14="http://schemas.microsoft.com/office/powerpoint/2010/main" val="342928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78E5BC-CCA2-4ABB-1DA5-164142141974}"/>
              </a:ext>
            </a:extLst>
          </p:cNvPr>
          <p:cNvSpPr>
            <a:spLocks noGrp="1"/>
          </p:cNvSpPr>
          <p:nvPr>
            <p:ph type="dt" sz="half" idx="10"/>
          </p:nvPr>
        </p:nvSpPr>
        <p:spPr/>
        <p:txBody>
          <a:bodyPr/>
          <a:lstStyle/>
          <a:p>
            <a:fld id="{A955F568-E10C-4A92-9F46-BF48EFDC130A}" type="datetimeFigureOut">
              <a:rPr lang="en-US" smtClean="0"/>
              <a:t>9/24/2024</a:t>
            </a:fld>
            <a:endParaRPr lang="en-US"/>
          </a:p>
        </p:txBody>
      </p:sp>
      <p:sp>
        <p:nvSpPr>
          <p:cNvPr id="3" name="Footer Placeholder 2">
            <a:extLst>
              <a:ext uri="{FF2B5EF4-FFF2-40B4-BE49-F238E27FC236}">
                <a16:creationId xmlns:a16="http://schemas.microsoft.com/office/drawing/2014/main" id="{2BD4E9D2-D084-72A3-A70D-0B4B03FB7C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E32723-D652-9A5B-B503-E19A0B2CE24F}"/>
              </a:ext>
            </a:extLst>
          </p:cNvPr>
          <p:cNvSpPr>
            <a:spLocks noGrp="1"/>
          </p:cNvSpPr>
          <p:nvPr>
            <p:ph type="sldNum" sz="quarter" idx="12"/>
          </p:nvPr>
        </p:nvSpPr>
        <p:spPr/>
        <p:txBody>
          <a:bodyPr/>
          <a:lstStyle/>
          <a:p>
            <a:fld id="{CF3CDCAE-5A5B-4CAA-9E71-60264971DCA7}" type="slidenum">
              <a:rPr lang="en-US" smtClean="0"/>
              <a:t>‹#›</a:t>
            </a:fld>
            <a:endParaRPr lang="en-US"/>
          </a:p>
        </p:txBody>
      </p:sp>
    </p:spTree>
    <p:extLst>
      <p:ext uri="{BB962C8B-B14F-4D97-AF65-F5344CB8AC3E}">
        <p14:creationId xmlns:p14="http://schemas.microsoft.com/office/powerpoint/2010/main" val="773472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04C4-61B6-ABDF-6EF3-9732811D0A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2D1A50-9B39-CAA4-595C-AB00F4D7A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E63733-AB4D-0A8E-9DBA-91FD33DA8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47A9A0-0E3E-BFCB-FFD4-D22491FCE19A}"/>
              </a:ext>
            </a:extLst>
          </p:cNvPr>
          <p:cNvSpPr>
            <a:spLocks noGrp="1"/>
          </p:cNvSpPr>
          <p:nvPr>
            <p:ph type="dt" sz="half" idx="10"/>
          </p:nvPr>
        </p:nvSpPr>
        <p:spPr/>
        <p:txBody>
          <a:bodyPr/>
          <a:lstStyle/>
          <a:p>
            <a:fld id="{A955F568-E10C-4A92-9F46-BF48EFDC130A}" type="datetimeFigureOut">
              <a:rPr lang="en-US" smtClean="0"/>
              <a:t>9/24/2024</a:t>
            </a:fld>
            <a:endParaRPr lang="en-US"/>
          </a:p>
        </p:txBody>
      </p:sp>
      <p:sp>
        <p:nvSpPr>
          <p:cNvPr id="6" name="Footer Placeholder 5">
            <a:extLst>
              <a:ext uri="{FF2B5EF4-FFF2-40B4-BE49-F238E27FC236}">
                <a16:creationId xmlns:a16="http://schemas.microsoft.com/office/drawing/2014/main" id="{EA747114-B47A-F6AB-1F17-B481EB7576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587F32-4946-9432-6C5F-8D3ADDC09148}"/>
              </a:ext>
            </a:extLst>
          </p:cNvPr>
          <p:cNvSpPr>
            <a:spLocks noGrp="1"/>
          </p:cNvSpPr>
          <p:nvPr>
            <p:ph type="sldNum" sz="quarter" idx="12"/>
          </p:nvPr>
        </p:nvSpPr>
        <p:spPr/>
        <p:txBody>
          <a:bodyPr/>
          <a:lstStyle/>
          <a:p>
            <a:fld id="{CF3CDCAE-5A5B-4CAA-9E71-60264971DCA7}" type="slidenum">
              <a:rPr lang="en-US" smtClean="0"/>
              <a:t>‹#›</a:t>
            </a:fld>
            <a:endParaRPr lang="en-US"/>
          </a:p>
        </p:txBody>
      </p:sp>
    </p:spTree>
    <p:extLst>
      <p:ext uri="{BB962C8B-B14F-4D97-AF65-F5344CB8AC3E}">
        <p14:creationId xmlns:p14="http://schemas.microsoft.com/office/powerpoint/2010/main" val="152791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EF50-9DE2-432E-D71E-53796BBAE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AA51B8-2204-9F07-3966-936C5406DB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9B8ADF-64F3-1765-195E-97F68E617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F60DA5-FE5B-6507-B656-B6CFADCE5494}"/>
              </a:ext>
            </a:extLst>
          </p:cNvPr>
          <p:cNvSpPr>
            <a:spLocks noGrp="1"/>
          </p:cNvSpPr>
          <p:nvPr>
            <p:ph type="dt" sz="half" idx="10"/>
          </p:nvPr>
        </p:nvSpPr>
        <p:spPr/>
        <p:txBody>
          <a:bodyPr/>
          <a:lstStyle/>
          <a:p>
            <a:fld id="{A955F568-E10C-4A92-9F46-BF48EFDC130A}" type="datetimeFigureOut">
              <a:rPr lang="en-US" smtClean="0"/>
              <a:t>9/24/2024</a:t>
            </a:fld>
            <a:endParaRPr lang="en-US"/>
          </a:p>
        </p:txBody>
      </p:sp>
      <p:sp>
        <p:nvSpPr>
          <p:cNvPr id="6" name="Footer Placeholder 5">
            <a:extLst>
              <a:ext uri="{FF2B5EF4-FFF2-40B4-BE49-F238E27FC236}">
                <a16:creationId xmlns:a16="http://schemas.microsoft.com/office/drawing/2014/main" id="{3EFA954B-BA88-759A-BC7B-3FF86C5EC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E0D0AF-5DD2-3D55-260C-14F2A4CE4169}"/>
              </a:ext>
            </a:extLst>
          </p:cNvPr>
          <p:cNvSpPr>
            <a:spLocks noGrp="1"/>
          </p:cNvSpPr>
          <p:nvPr>
            <p:ph type="sldNum" sz="quarter" idx="12"/>
          </p:nvPr>
        </p:nvSpPr>
        <p:spPr/>
        <p:txBody>
          <a:bodyPr/>
          <a:lstStyle/>
          <a:p>
            <a:fld id="{CF3CDCAE-5A5B-4CAA-9E71-60264971DCA7}" type="slidenum">
              <a:rPr lang="en-US" smtClean="0"/>
              <a:t>‹#›</a:t>
            </a:fld>
            <a:endParaRPr lang="en-US"/>
          </a:p>
        </p:txBody>
      </p:sp>
    </p:spTree>
    <p:extLst>
      <p:ext uri="{BB962C8B-B14F-4D97-AF65-F5344CB8AC3E}">
        <p14:creationId xmlns:p14="http://schemas.microsoft.com/office/powerpoint/2010/main" val="227212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68E07D-B218-3E26-31B5-F5092D874B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72805D-F852-4A22-059F-AB9BDD08A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3233D-0D57-9D7A-76A2-679A859B7F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55F568-E10C-4A92-9F46-BF48EFDC130A}" type="datetimeFigureOut">
              <a:rPr lang="en-US" smtClean="0"/>
              <a:t>9/24/2024</a:t>
            </a:fld>
            <a:endParaRPr lang="en-US"/>
          </a:p>
        </p:txBody>
      </p:sp>
      <p:sp>
        <p:nvSpPr>
          <p:cNvPr id="5" name="Footer Placeholder 4">
            <a:extLst>
              <a:ext uri="{FF2B5EF4-FFF2-40B4-BE49-F238E27FC236}">
                <a16:creationId xmlns:a16="http://schemas.microsoft.com/office/drawing/2014/main" id="{FDBF84F8-4BA1-CE57-8C4B-B8E86F4927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10C0E2F-690F-0D95-1919-29918E9943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3CDCAE-5A5B-4CAA-9E71-60264971DCA7}" type="slidenum">
              <a:rPr lang="en-US" smtClean="0"/>
              <a:t>‹#›</a:t>
            </a:fld>
            <a:endParaRPr lang="en-US"/>
          </a:p>
        </p:txBody>
      </p:sp>
    </p:spTree>
    <p:extLst>
      <p:ext uri="{BB962C8B-B14F-4D97-AF65-F5344CB8AC3E}">
        <p14:creationId xmlns:p14="http://schemas.microsoft.com/office/powerpoint/2010/main" val="1723367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4B7EE3-16F2-EF3F-049B-00CBE47A8379}"/>
              </a:ext>
            </a:extLst>
          </p:cNvPr>
          <p:cNvSpPr txBox="1"/>
          <p:nvPr/>
        </p:nvSpPr>
        <p:spPr>
          <a:xfrm>
            <a:off x="2720787" y="2366682"/>
            <a:ext cx="6750424" cy="861774"/>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Attention All You Need</a:t>
            </a:r>
          </a:p>
          <a:p>
            <a:pPr algn="ctr"/>
            <a:r>
              <a:rPr lang="en-US" i="1" dirty="0">
                <a:latin typeface="Times New Roman" panose="02020603050405020304" pitchFamily="18" charset="0"/>
                <a:cs typeface="Times New Roman" panose="02020603050405020304" pitchFamily="18" charset="0"/>
              </a:rPr>
              <a:t>By: Ashish Vaswani</a:t>
            </a:r>
            <a:endParaRPr lang="en-US" sz="4800"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EDB57A6-A3B7-F257-ECB9-81C600000D67}"/>
              </a:ext>
            </a:extLst>
          </p:cNvPr>
          <p:cNvSpPr txBox="1"/>
          <p:nvPr/>
        </p:nvSpPr>
        <p:spPr>
          <a:xfrm>
            <a:off x="1567701" y="3938827"/>
            <a:ext cx="9056596" cy="369332"/>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Presented By: Abdul Hai Karimi</a:t>
            </a:r>
          </a:p>
        </p:txBody>
      </p:sp>
    </p:spTree>
    <p:extLst>
      <p:ext uri="{BB962C8B-B14F-4D97-AF65-F5344CB8AC3E}">
        <p14:creationId xmlns:p14="http://schemas.microsoft.com/office/powerpoint/2010/main" val="2051103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BCEA9C-EB93-73DA-DE2A-E2EA68A9D12C}"/>
              </a:ext>
            </a:extLst>
          </p:cNvPr>
          <p:cNvSpPr txBox="1"/>
          <p:nvPr/>
        </p:nvSpPr>
        <p:spPr>
          <a:xfrm>
            <a:off x="2543736" y="72342"/>
            <a:ext cx="710452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Transformers Architecture</a:t>
            </a:r>
          </a:p>
        </p:txBody>
      </p:sp>
      <p:cxnSp>
        <p:nvCxnSpPr>
          <p:cNvPr id="6" name="직선 연결선 3">
            <a:extLst>
              <a:ext uri="{FF2B5EF4-FFF2-40B4-BE49-F238E27FC236}">
                <a16:creationId xmlns:a16="http://schemas.microsoft.com/office/drawing/2014/main" id="{E2036BDC-9D50-A105-0264-B6FEF48CABA8}"/>
              </a:ext>
            </a:extLst>
          </p:cNvPr>
          <p:cNvCxnSpPr>
            <a:cxnSpLocks/>
          </p:cNvCxnSpPr>
          <p:nvPr/>
        </p:nvCxnSpPr>
        <p:spPr>
          <a:xfrm>
            <a:off x="1283012" y="595562"/>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B7C0644-AB6D-8761-2847-3EFB7627691E}"/>
              </a:ext>
            </a:extLst>
          </p:cNvPr>
          <p:cNvPicPr>
            <a:picLocks noChangeAspect="1"/>
          </p:cNvPicPr>
          <p:nvPr/>
        </p:nvPicPr>
        <p:blipFill>
          <a:blip r:embed="rId2"/>
          <a:stretch>
            <a:fillRect/>
          </a:stretch>
        </p:blipFill>
        <p:spPr>
          <a:xfrm>
            <a:off x="554650" y="771646"/>
            <a:ext cx="3978172" cy="5810812"/>
          </a:xfrm>
          <a:prstGeom prst="rect">
            <a:avLst/>
          </a:prstGeom>
        </p:spPr>
      </p:pic>
      <p:sp>
        <p:nvSpPr>
          <p:cNvPr id="4" name="Rectangle 3">
            <a:extLst>
              <a:ext uri="{FF2B5EF4-FFF2-40B4-BE49-F238E27FC236}">
                <a16:creationId xmlns:a16="http://schemas.microsoft.com/office/drawing/2014/main" id="{A22DE524-AA81-1A14-3039-8938A1A383D0}"/>
              </a:ext>
            </a:extLst>
          </p:cNvPr>
          <p:cNvSpPr/>
          <p:nvPr/>
        </p:nvSpPr>
        <p:spPr>
          <a:xfrm>
            <a:off x="4759866" y="2285999"/>
            <a:ext cx="3365500" cy="30987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E8DC5B-51A2-50E6-95A7-DEFAC4D9A37E}"/>
              </a:ext>
            </a:extLst>
          </p:cNvPr>
          <p:cNvSpPr/>
          <p:nvPr/>
        </p:nvSpPr>
        <p:spPr>
          <a:xfrm>
            <a:off x="4981642" y="2590800"/>
            <a:ext cx="1407540" cy="2489184"/>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ENCODER</a:t>
            </a:r>
          </a:p>
        </p:txBody>
      </p:sp>
      <p:sp>
        <p:nvSpPr>
          <p:cNvPr id="13" name="Rectangle 12">
            <a:extLst>
              <a:ext uri="{FF2B5EF4-FFF2-40B4-BE49-F238E27FC236}">
                <a16:creationId xmlns:a16="http://schemas.microsoft.com/office/drawing/2014/main" id="{660A56DA-E111-8927-508E-E850EAC920B2}"/>
              </a:ext>
            </a:extLst>
          </p:cNvPr>
          <p:cNvSpPr/>
          <p:nvPr/>
        </p:nvSpPr>
        <p:spPr>
          <a:xfrm>
            <a:off x="6496050" y="2590800"/>
            <a:ext cx="1407540" cy="2489184"/>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DECODER</a:t>
            </a:r>
          </a:p>
        </p:txBody>
      </p:sp>
      <p:sp>
        <p:nvSpPr>
          <p:cNvPr id="17" name="Rectangle 16">
            <a:extLst>
              <a:ext uri="{FF2B5EF4-FFF2-40B4-BE49-F238E27FC236}">
                <a16:creationId xmlns:a16="http://schemas.microsoft.com/office/drawing/2014/main" id="{5C070CD8-236A-F693-4876-0D9749277227}"/>
              </a:ext>
            </a:extLst>
          </p:cNvPr>
          <p:cNvSpPr/>
          <p:nvPr/>
        </p:nvSpPr>
        <p:spPr>
          <a:xfrm>
            <a:off x="8588442" y="2285999"/>
            <a:ext cx="3365500" cy="30987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F51A508-781A-DD13-08DF-00AF7AC97F08}"/>
              </a:ext>
            </a:extLst>
          </p:cNvPr>
          <p:cNvSpPr/>
          <p:nvPr/>
        </p:nvSpPr>
        <p:spPr>
          <a:xfrm>
            <a:off x="8747040" y="2412332"/>
            <a:ext cx="1407540" cy="3937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ENCODER</a:t>
            </a:r>
          </a:p>
        </p:txBody>
      </p:sp>
      <p:sp>
        <p:nvSpPr>
          <p:cNvPr id="19" name="Rectangle 18">
            <a:extLst>
              <a:ext uri="{FF2B5EF4-FFF2-40B4-BE49-F238E27FC236}">
                <a16:creationId xmlns:a16="http://schemas.microsoft.com/office/drawing/2014/main" id="{A8C03846-0E34-26AC-4894-1ED4A5826A5F}"/>
              </a:ext>
            </a:extLst>
          </p:cNvPr>
          <p:cNvSpPr/>
          <p:nvPr/>
        </p:nvSpPr>
        <p:spPr>
          <a:xfrm>
            <a:off x="10363226" y="2410294"/>
            <a:ext cx="1407540" cy="3937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DECODER</a:t>
            </a:r>
          </a:p>
        </p:txBody>
      </p:sp>
      <p:sp>
        <p:nvSpPr>
          <p:cNvPr id="20" name="Rectangle 19">
            <a:extLst>
              <a:ext uri="{FF2B5EF4-FFF2-40B4-BE49-F238E27FC236}">
                <a16:creationId xmlns:a16="http://schemas.microsoft.com/office/drawing/2014/main" id="{BCD2FF4C-A9E0-FA21-4283-FF1AAD0AC350}"/>
              </a:ext>
            </a:extLst>
          </p:cNvPr>
          <p:cNvSpPr/>
          <p:nvPr/>
        </p:nvSpPr>
        <p:spPr>
          <a:xfrm>
            <a:off x="8747040" y="2902953"/>
            <a:ext cx="1407540" cy="3937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ENCODER</a:t>
            </a:r>
          </a:p>
        </p:txBody>
      </p:sp>
      <p:sp>
        <p:nvSpPr>
          <p:cNvPr id="21" name="Rectangle 20">
            <a:extLst>
              <a:ext uri="{FF2B5EF4-FFF2-40B4-BE49-F238E27FC236}">
                <a16:creationId xmlns:a16="http://schemas.microsoft.com/office/drawing/2014/main" id="{415FC583-83AF-2A48-41B0-CE381724B734}"/>
              </a:ext>
            </a:extLst>
          </p:cNvPr>
          <p:cNvSpPr/>
          <p:nvPr/>
        </p:nvSpPr>
        <p:spPr>
          <a:xfrm>
            <a:off x="8747040" y="3393574"/>
            <a:ext cx="1407540" cy="3937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ENCODER</a:t>
            </a:r>
          </a:p>
        </p:txBody>
      </p:sp>
      <p:sp>
        <p:nvSpPr>
          <p:cNvPr id="22" name="Rectangle 21">
            <a:extLst>
              <a:ext uri="{FF2B5EF4-FFF2-40B4-BE49-F238E27FC236}">
                <a16:creationId xmlns:a16="http://schemas.microsoft.com/office/drawing/2014/main" id="{BB2AF6C3-C9CA-FAA4-C4F1-DEDAE8A60167}"/>
              </a:ext>
            </a:extLst>
          </p:cNvPr>
          <p:cNvSpPr/>
          <p:nvPr/>
        </p:nvSpPr>
        <p:spPr>
          <a:xfrm>
            <a:off x="8747040" y="3884195"/>
            <a:ext cx="1407540" cy="3937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ENCODER</a:t>
            </a:r>
          </a:p>
        </p:txBody>
      </p:sp>
      <p:sp>
        <p:nvSpPr>
          <p:cNvPr id="23" name="Rectangle 22">
            <a:extLst>
              <a:ext uri="{FF2B5EF4-FFF2-40B4-BE49-F238E27FC236}">
                <a16:creationId xmlns:a16="http://schemas.microsoft.com/office/drawing/2014/main" id="{94F7BEF4-A701-6DC4-F851-D9B19B090A3D}"/>
              </a:ext>
            </a:extLst>
          </p:cNvPr>
          <p:cNvSpPr/>
          <p:nvPr/>
        </p:nvSpPr>
        <p:spPr>
          <a:xfrm>
            <a:off x="8747040" y="4374816"/>
            <a:ext cx="1407540" cy="3937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ENCODER</a:t>
            </a:r>
          </a:p>
        </p:txBody>
      </p:sp>
      <p:sp>
        <p:nvSpPr>
          <p:cNvPr id="24" name="Rectangle 23">
            <a:extLst>
              <a:ext uri="{FF2B5EF4-FFF2-40B4-BE49-F238E27FC236}">
                <a16:creationId xmlns:a16="http://schemas.microsoft.com/office/drawing/2014/main" id="{EFCEBE8B-011D-8B5F-542E-5E982367D4EC}"/>
              </a:ext>
            </a:extLst>
          </p:cNvPr>
          <p:cNvSpPr/>
          <p:nvPr/>
        </p:nvSpPr>
        <p:spPr>
          <a:xfrm>
            <a:off x="8747040" y="4865436"/>
            <a:ext cx="1407540" cy="3937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ENCODER</a:t>
            </a:r>
          </a:p>
        </p:txBody>
      </p:sp>
      <p:sp>
        <p:nvSpPr>
          <p:cNvPr id="25" name="Rectangle 24">
            <a:extLst>
              <a:ext uri="{FF2B5EF4-FFF2-40B4-BE49-F238E27FC236}">
                <a16:creationId xmlns:a16="http://schemas.microsoft.com/office/drawing/2014/main" id="{FE81380A-3AF5-90AE-9B52-E54C46F9C9F3}"/>
              </a:ext>
            </a:extLst>
          </p:cNvPr>
          <p:cNvSpPr/>
          <p:nvPr/>
        </p:nvSpPr>
        <p:spPr>
          <a:xfrm>
            <a:off x="10363226" y="2902518"/>
            <a:ext cx="1407540" cy="3937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DECODER</a:t>
            </a:r>
          </a:p>
        </p:txBody>
      </p:sp>
      <p:sp>
        <p:nvSpPr>
          <p:cNvPr id="26" name="Rectangle 25">
            <a:extLst>
              <a:ext uri="{FF2B5EF4-FFF2-40B4-BE49-F238E27FC236}">
                <a16:creationId xmlns:a16="http://schemas.microsoft.com/office/drawing/2014/main" id="{D64B8B90-716C-2482-6083-5BC7645765BA}"/>
              </a:ext>
            </a:extLst>
          </p:cNvPr>
          <p:cNvSpPr/>
          <p:nvPr/>
        </p:nvSpPr>
        <p:spPr>
          <a:xfrm>
            <a:off x="10363226" y="3394742"/>
            <a:ext cx="1407540" cy="3937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DECODER</a:t>
            </a:r>
          </a:p>
        </p:txBody>
      </p:sp>
      <p:sp>
        <p:nvSpPr>
          <p:cNvPr id="27" name="Rectangle 26">
            <a:extLst>
              <a:ext uri="{FF2B5EF4-FFF2-40B4-BE49-F238E27FC236}">
                <a16:creationId xmlns:a16="http://schemas.microsoft.com/office/drawing/2014/main" id="{423FFFC7-C8E0-23D1-B1EB-B29688498DAE}"/>
              </a:ext>
            </a:extLst>
          </p:cNvPr>
          <p:cNvSpPr/>
          <p:nvPr/>
        </p:nvSpPr>
        <p:spPr>
          <a:xfrm>
            <a:off x="10363226" y="3886966"/>
            <a:ext cx="1407540" cy="3937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DECODER</a:t>
            </a:r>
          </a:p>
        </p:txBody>
      </p:sp>
      <p:sp>
        <p:nvSpPr>
          <p:cNvPr id="28" name="Rectangle 27">
            <a:extLst>
              <a:ext uri="{FF2B5EF4-FFF2-40B4-BE49-F238E27FC236}">
                <a16:creationId xmlns:a16="http://schemas.microsoft.com/office/drawing/2014/main" id="{36196122-2598-6D63-165A-68CDF8C3DD53}"/>
              </a:ext>
            </a:extLst>
          </p:cNvPr>
          <p:cNvSpPr/>
          <p:nvPr/>
        </p:nvSpPr>
        <p:spPr>
          <a:xfrm>
            <a:off x="10363226" y="4379190"/>
            <a:ext cx="1407540" cy="3937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DECODER</a:t>
            </a:r>
          </a:p>
        </p:txBody>
      </p:sp>
      <p:sp>
        <p:nvSpPr>
          <p:cNvPr id="29" name="Rectangle 28">
            <a:extLst>
              <a:ext uri="{FF2B5EF4-FFF2-40B4-BE49-F238E27FC236}">
                <a16:creationId xmlns:a16="http://schemas.microsoft.com/office/drawing/2014/main" id="{A3A5C077-F1E7-8FA6-78B9-343BCBD8B064}"/>
              </a:ext>
            </a:extLst>
          </p:cNvPr>
          <p:cNvSpPr/>
          <p:nvPr/>
        </p:nvSpPr>
        <p:spPr>
          <a:xfrm>
            <a:off x="10363226" y="4871415"/>
            <a:ext cx="1407540" cy="3937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DECODER</a:t>
            </a:r>
          </a:p>
        </p:txBody>
      </p:sp>
      <p:sp>
        <p:nvSpPr>
          <p:cNvPr id="31" name="Arrow: Right 30">
            <a:extLst>
              <a:ext uri="{FF2B5EF4-FFF2-40B4-BE49-F238E27FC236}">
                <a16:creationId xmlns:a16="http://schemas.microsoft.com/office/drawing/2014/main" id="{2934A0FD-177F-2ED9-54F6-91F8817DA003}"/>
              </a:ext>
            </a:extLst>
          </p:cNvPr>
          <p:cNvSpPr/>
          <p:nvPr/>
        </p:nvSpPr>
        <p:spPr>
          <a:xfrm>
            <a:off x="4393700" y="3680377"/>
            <a:ext cx="245990" cy="207142"/>
          </a:xfrm>
          <a:prstGeom prst="rightArrow">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446FE05C-15EB-DC7D-823E-5A8973362FB9}"/>
              </a:ext>
            </a:extLst>
          </p:cNvPr>
          <p:cNvSpPr/>
          <p:nvPr/>
        </p:nvSpPr>
        <p:spPr>
          <a:xfrm>
            <a:off x="8263153" y="3680377"/>
            <a:ext cx="245990" cy="207142"/>
          </a:xfrm>
          <a:prstGeom prst="rightArrow">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046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BCEA9C-EB93-73DA-DE2A-E2EA68A9D12C}"/>
              </a:ext>
            </a:extLst>
          </p:cNvPr>
          <p:cNvSpPr txBox="1"/>
          <p:nvPr/>
        </p:nvSpPr>
        <p:spPr>
          <a:xfrm>
            <a:off x="2543736" y="72342"/>
            <a:ext cx="710452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Transformers Encoder Block Input’s</a:t>
            </a:r>
          </a:p>
        </p:txBody>
      </p:sp>
      <p:cxnSp>
        <p:nvCxnSpPr>
          <p:cNvPr id="6" name="직선 연결선 3">
            <a:extLst>
              <a:ext uri="{FF2B5EF4-FFF2-40B4-BE49-F238E27FC236}">
                <a16:creationId xmlns:a16="http://schemas.microsoft.com/office/drawing/2014/main" id="{E2036BDC-9D50-A105-0264-B6FEF48CABA8}"/>
              </a:ext>
            </a:extLst>
          </p:cNvPr>
          <p:cNvCxnSpPr>
            <a:cxnSpLocks/>
          </p:cNvCxnSpPr>
          <p:nvPr/>
        </p:nvCxnSpPr>
        <p:spPr>
          <a:xfrm>
            <a:off x="1283012" y="595562"/>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FE683794-081C-6918-26E5-77F01202B7F8}"/>
              </a:ext>
            </a:extLst>
          </p:cNvPr>
          <p:cNvGrpSpPr/>
          <p:nvPr/>
        </p:nvGrpSpPr>
        <p:grpSpPr>
          <a:xfrm>
            <a:off x="2164976" y="1295267"/>
            <a:ext cx="6759347" cy="4267465"/>
            <a:chOff x="416859" y="699247"/>
            <a:chExt cx="6759347" cy="4267465"/>
          </a:xfrm>
        </p:grpSpPr>
        <p:cxnSp>
          <p:nvCxnSpPr>
            <p:cNvPr id="18" name="Straight Connector 17">
              <a:extLst>
                <a:ext uri="{FF2B5EF4-FFF2-40B4-BE49-F238E27FC236}">
                  <a16:creationId xmlns:a16="http://schemas.microsoft.com/office/drawing/2014/main" id="{CDE8F3DC-DBA9-74C9-BD89-7F41F5A9DC9B}"/>
                </a:ext>
              </a:extLst>
            </p:cNvPr>
            <p:cNvCxnSpPr>
              <a:cxnSpLocks/>
            </p:cNvCxnSpPr>
            <p:nvPr/>
          </p:nvCxnSpPr>
          <p:spPr>
            <a:xfrm flipV="1">
              <a:off x="1919588" y="4226673"/>
              <a:ext cx="2235553" cy="474008"/>
            </a:xfrm>
            <a:prstGeom prst="line">
              <a:avLst/>
            </a:prstGeom>
            <a:ln>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4F12BCE-52CC-8DEF-348F-890B5F45DC03}"/>
                </a:ext>
              </a:extLst>
            </p:cNvPr>
            <p:cNvCxnSpPr/>
            <p:nvPr/>
          </p:nvCxnSpPr>
          <p:spPr>
            <a:xfrm>
              <a:off x="2084294" y="2918023"/>
              <a:ext cx="2326341" cy="864435"/>
            </a:xfrm>
            <a:prstGeom prst="line">
              <a:avLst/>
            </a:prstGeom>
            <a:ln>
              <a:solidFill>
                <a:schemeClr val="tx1"/>
              </a:solidFill>
              <a:prstDash val="dashDot"/>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276FDCB9-3C54-CE25-5F3C-1744E97106AB}"/>
                </a:ext>
              </a:extLst>
            </p:cNvPr>
            <p:cNvPicPr>
              <a:picLocks noChangeAspect="1"/>
            </p:cNvPicPr>
            <p:nvPr/>
          </p:nvPicPr>
          <p:blipFill>
            <a:blip r:embed="rId2"/>
            <a:srcRect l="12671" t="2224"/>
            <a:stretch/>
          </p:blipFill>
          <p:spPr>
            <a:xfrm>
              <a:off x="838240" y="699247"/>
              <a:ext cx="2162696" cy="4162798"/>
            </a:xfrm>
            <a:prstGeom prst="rect">
              <a:avLst/>
            </a:prstGeom>
          </p:spPr>
        </p:pic>
        <p:sp>
          <p:nvSpPr>
            <p:cNvPr id="8" name="Oval 7">
              <a:extLst>
                <a:ext uri="{FF2B5EF4-FFF2-40B4-BE49-F238E27FC236}">
                  <a16:creationId xmlns:a16="http://schemas.microsoft.com/office/drawing/2014/main" id="{97451B35-4B3A-D1BD-02D6-039319E59790}"/>
                </a:ext>
              </a:extLst>
            </p:cNvPr>
            <p:cNvSpPr/>
            <p:nvPr/>
          </p:nvSpPr>
          <p:spPr>
            <a:xfrm>
              <a:off x="416859" y="2958365"/>
              <a:ext cx="2904566" cy="1728868"/>
            </a:xfrm>
            <a:custGeom>
              <a:avLst/>
              <a:gdLst>
                <a:gd name="connsiteX0" fmla="*/ 0 w 2904566"/>
                <a:gd name="connsiteY0" fmla="*/ 864434 h 1728868"/>
                <a:gd name="connsiteX1" fmla="*/ 1452283 w 2904566"/>
                <a:gd name="connsiteY1" fmla="*/ 0 h 1728868"/>
                <a:gd name="connsiteX2" fmla="*/ 2904566 w 2904566"/>
                <a:gd name="connsiteY2" fmla="*/ 864434 h 1728868"/>
                <a:gd name="connsiteX3" fmla="*/ 1452283 w 2904566"/>
                <a:gd name="connsiteY3" fmla="*/ 1728868 h 1728868"/>
                <a:gd name="connsiteX4" fmla="*/ 0 w 2904566"/>
                <a:gd name="connsiteY4" fmla="*/ 864434 h 17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566" h="1728868" extrusionOk="0">
                  <a:moveTo>
                    <a:pt x="0" y="864434"/>
                  </a:moveTo>
                  <a:cubicBezTo>
                    <a:pt x="14925" y="274752"/>
                    <a:pt x="794537" y="116262"/>
                    <a:pt x="1452283" y="0"/>
                  </a:cubicBezTo>
                  <a:cubicBezTo>
                    <a:pt x="2220142" y="-12937"/>
                    <a:pt x="2931784" y="291587"/>
                    <a:pt x="2904566" y="864434"/>
                  </a:cubicBezTo>
                  <a:cubicBezTo>
                    <a:pt x="2932645" y="1323289"/>
                    <a:pt x="2172982" y="1936221"/>
                    <a:pt x="1452283" y="1728868"/>
                  </a:cubicBezTo>
                  <a:cubicBezTo>
                    <a:pt x="619193" y="1830728"/>
                    <a:pt x="96982" y="1256546"/>
                    <a:pt x="0" y="864434"/>
                  </a:cubicBezTo>
                  <a:close/>
                </a:path>
              </a:pathLst>
            </a:custGeom>
            <a:noFill/>
            <a:ln w="19050">
              <a:solidFill>
                <a:srgbClr val="FF0000"/>
              </a:solidFill>
              <a:prstDash val="lgDashDot"/>
              <a:extLst>
                <a:ext uri="{C807C97D-BFC1-408E-A445-0C87EB9F89A2}">
                  <ask:lineSketchStyleProps xmlns:ask="http://schemas.microsoft.com/office/drawing/2018/sketchyshapes" sd="4266498984">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29204422-751B-5EAD-2273-DCA5EDC5C8A9}"/>
                </a:ext>
              </a:extLst>
            </p:cNvPr>
            <p:cNvSpPr/>
            <p:nvPr/>
          </p:nvSpPr>
          <p:spPr>
            <a:xfrm>
              <a:off x="4137171" y="3237845"/>
              <a:ext cx="3039035" cy="1728867"/>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B7CEB444-DE24-85C3-AACD-C2412D9102A8}"/>
                </a:ext>
              </a:extLst>
            </p:cNvPr>
            <p:cNvSpPr/>
            <p:nvPr/>
          </p:nvSpPr>
          <p:spPr>
            <a:xfrm>
              <a:off x="4388734" y="3342512"/>
              <a:ext cx="2535909" cy="653160"/>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Times New Roman" panose="02020603050405020304" pitchFamily="18" charset="0"/>
                  <a:cs typeface="Times New Roman" panose="02020603050405020304" pitchFamily="18" charset="0"/>
                </a:rPr>
                <a:t>Embedding</a:t>
              </a:r>
            </a:p>
          </p:txBody>
        </p:sp>
        <p:sp>
          <p:nvSpPr>
            <p:cNvPr id="24" name="Rectangle: Rounded Corners 23">
              <a:extLst>
                <a:ext uri="{FF2B5EF4-FFF2-40B4-BE49-F238E27FC236}">
                  <a16:creationId xmlns:a16="http://schemas.microsoft.com/office/drawing/2014/main" id="{1CDABB12-B678-D670-D955-41FE590EAB8E}"/>
                </a:ext>
              </a:extLst>
            </p:cNvPr>
            <p:cNvSpPr/>
            <p:nvPr/>
          </p:nvSpPr>
          <p:spPr>
            <a:xfrm>
              <a:off x="4388734" y="4208885"/>
              <a:ext cx="2535909" cy="65316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Times New Roman" panose="02020603050405020304" pitchFamily="18" charset="0"/>
                  <a:cs typeface="Times New Roman" panose="02020603050405020304" pitchFamily="18" charset="0"/>
                </a:rPr>
                <a:t>Positional Encoding</a:t>
              </a:r>
            </a:p>
          </p:txBody>
        </p:sp>
      </p:grpSp>
    </p:spTree>
    <p:extLst>
      <p:ext uri="{BB962C8B-B14F-4D97-AF65-F5344CB8AC3E}">
        <p14:creationId xmlns:p14="http://schemas.microsoft.com/office/powerpoint/2010/main" val="3689647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BCEA9C-EB93-73DA-DE2A-E2EA68A9D12C}"/>
              </a:ext>
            </a:extLst>
          </p:cNvPr>
          <p:cNvSpPr txBox="1"/>
          <p:nvPr/>
        </p:nvSpPr>
        <p:spPr>
          <a:xfrm>
            <a:off x="2543736" y="72342"/>
            <a:ext cx="710452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Embedding &amp; Positional Encoding</a:t>
            </a:r>
          </a:p>
        </p:txBody>
      </p:sp>
      <p:cxnSp>
        <p:nvCxnSpPr>
          <p:cNvPr id="6" name="직선 연결선 3">
            <a:extLst>
              <a:ext uri="{FF2B5EF4-FFF2-40B4-BE49-F238E27FC236}">
                <a16:creationId xmlns:a16="http://schemas.microsoft.com/office/drawing/2014/main" id="{E2036BDC-9D50-A105-0264-B6FEF48CABA8}"/>
              </a:ext>
            </a:extLst>
          </p:cNvPr>
          <p:cNvCxnSpPr>
            <a:cxnSpLocks/>
          </p:cNvCxnSpPr>
          <p:nvPr/>
        </p:nvCxnSpPr>
        <p:spPr>
          <a:xfrm>
            <a:off x="1283012" y="595562"/>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2BB92E5-30D5-4210-6D9D-6FBEE2C77AE8}"/>
              </a:ext>
            </a:extLst>
          </p:cNvPr>
          <p:cNvGrpSpPr/>
          <p:nvPr/>
        </p:nvGrpSpPr>
        <p:grpSpPr>
          <a:xfrm>
            <a:off x="1687882" y="2155844"/>
            <a:ext cx="8816236" cy="2546313"/>
            <a:chOff x="385441" y="2155843"/>
            <a:chExt cx="8816236" cy="2546313"/>
          </a:xfrm>
        </p:grpSpPr>
        <p:grpSp>
          <p:nvGrpSpPr>
            <p:cNvPr id="7" name="Group 6">
              <a:extLst>
                <a:ext uri="{FF2B5EF4-FFF2-40B4-BE49-F238E27FC236}">
                  <a16:creationId xmlns:a16="http://schemas.microsoft.com/office/drawing/2014/main" id="{7DA92CC1-5F5C-27AC-D9AD-4CDEBC67CE3D}"/>
                </a:ext>
              </a:extLst>
            </p:cNvPr>
            <p:cNvGrpSpPr/>
            <p:nvPr/>
          </p:nvGrpSpPr>
          <p:grpSpPr>
            <a:xfrm>
              <a:off x="385441" y="2155843"/>
              <a:ext cx="3039035" cy="2546313"/>
              <a:chOff x="371994" y="1747120"/>
              <a:chExt cx="3039035" cy="2546313"/>
            </a:xfrm>
          </p:grpSpPr>
          <p:sp>
            <p:nvSpPr>
              <p:cNvPr id="14" name="Rectangle: Rounded Corners 13">
                <a:extLst>
                  <a:ext uri="{FF2B5EF4-FFF2-40B4-BE49-F238E27FC236}">
                    <a16:creationId xmlns:a16="http://schemas.microsoft.com/office/drawing/2014/main" id="{29204422-751B-5EAD-2273-DCA5EDC5C8A9}"/>
                  </a:ext>
                </a:extLst>
              </p:cNvPr>
              <p:cNvSpPr/>
              <p:nvPr/>
            </p:nvSpPr>
            <p:spPr>
              <a:xfrm>
                <a:off x="371994" y="1976718"/>
                <a:ext cx="3039035" cy="2316715"/>
              </a:xfrm>
              <a:prstGeom prst="roundRect">
                <a:avLst>
                  <a:gd name="adj" fmla="val 98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B7CEB444-DE24-85C3-AACD-C2412D9102A8}"/>
                  </a:ext>
                </a:extLst>
              </p:cNvPr>
              <p:cNvSpPr/>
              <p:nvPr/>
            </p:nvSpPr>
            <p:spPr>
              <a:xfrm>
                <a:off x="623557" y="2586618"/>
                <a:ext cx="2535909" cy="653160"/>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Times New Roman" panose="02020603050405020304" pitchFamily="18" charset="0"/>
                    <a:cs typeface="Times New Roman" panose="02020603050405020304" pitchFamily="18" charset="0"/>
                  </a:rPr>
                  <a:t>Embedding</a:t>
                </a:r>
              </a:p>
            </p:txBody>
          </p:sp>
          <p:sp>
            <p:nvSpPr>
              <p:cNvPr id="24" name="Rectangle: Rounded Corners 23">
                <a:extLst>
                  <a:ext uri="{FF2B5EF4-FFF2-40B4-BE49-F238E27FC236}">
                    <a16:creationId xmlns:a16="http://schemas.microsoft.com/office/drawing/2014/main" id="{1CDABB12-B678-D670-D955-41FE590EAB8E}"/>
                  </a:ext>
                </a:extLst>
              </p:cNvPr>
              <p:cNvSpPr/>
              <p:nvPr/>
            </p:nvSpPr>
            <p:spPr>
              <a:xfrm>
                <a:off x="623557" y="3456793"/>
                <a:ext cx="2535909" cy="653160"/>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Times New Roman" panose="02020603050405020304" pitchFamily="18" charset="0"/>
                    <a:cs typeface="Times New Roman" panose="02020603050405020304" pitchFamily="18" charset="0"/>
                  </a:rPr>
                  <a:t>Positional Encoding</a:t>
                </a:r>
              </a:p>
            </p:txBody>
          </p:sp>
          <p:sp>
            <p:nvSpPr>
              <p:cNvPr id="4" name="Rectangle: Rounded Corners 3">
                <a:extLst>
                  <a:ext uri="{FF2B5EF4-FFF2-40B4-BE49-F238E27FC236}">
                    <a16:creationId xmlns:a16="http://schemas.microsoft.com/office/drawing/2014/main" id="{258A5C84-7BBE-346B-447C-2E1A8C6F0C86}"/>
                  </a:ext>
                </a:extLst>
              </p:cNvPr>
              <p:cNvSpPr/>
              <p:nvPr/>
            </p:nvSpPr>
            <p:spPr>
              <a:xfrm>
                <a:off x="623557" y="1747120"/>
                <a:ext cx="2535909" cy="543671"/>
              </a:xfrm>
              <a:prstGeom prst="roundRect">
                <a:avLst>
                  <a:gd name="adj" fmla="val 30213"/>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Times New Roman" panose="02020603050405020304" pitchFamily="18" charset="0"/>
                    <a:cs typeface="Times New Roman" panose="02020603050405020304" pitchFamily="18" charset="0"/>
                  </a:rPr>
                  <a:t>Encoder’s Input</a:t>
                </a:r>
              </a:p>
            </p:txBody>
          </p:sp>
        </p:grpSp>
        <p:sp>
          <p:nvSpPr>
            <p:cNvPr id="9" name="Rectangle: Rounded Corners 8">
              <a:extLst>
                <a:ext uri="{FF2B5EF4-FFF2-40B4-BE49-F238E27FC236}">
                  <a16:creationId xmlns:a16="http://schemas.microsoft.com/office/drawing/2014/main" id="{55980BE5-B163-B524-99CF-F646318935A2}"/>
                </a:ext>
              </a:extLst>
            </p:cNvPr>
            <p:cNvSpPr/>
            <p:nvPr/>
          </p:nvSpPr>
          <p:spPr>
            <a:xfrm>
              <a:off x="3676039" y="2699514"/>
              <a:ext cx="2535909" cy="1688568"/>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Times New Roman" panose="02020603050405020304" pitchFamily="18" charset="0"/>
                  <a:cs typeface="Times New Roman" panose="02020603050405020304" pitchFamily="18" charset="0"/>
                </a:rPr>
                <a:t>Embedding:</a:t>
              </a:r>
              <a:r>
                <a:rPr lang="en-US" dirty="0">
                  <a:solidFill>
                    <a:sysClr val="windowText" lastClr="000000"/>
                  </a:solidFill>
                  <a:latin typeface="Times New Roman" panose="02020603050405020304" pitchFamily="18" charset="0"/>
                  <a:cs typeface="Times New Roman" panose="02020603050405020304" pitchFamily="18" charset="0"/>
                </a:rPr>
                <a:t> Sematic Vector Representation of a word.</a:t>
              </a:r>
            </a:p>
          </p:txBody>
        </p:sp>
        <p:sp>
          <p:nvSpPr>
            <p:cNvPr id="11" name="Rectangle: Rounded Corners 10">
              <a:extLst>
                <a:ext uri="{FF2B5EF4-FFF2-40B4-BE49-F238E27FC236}">
                  <a16:creationId xmlns:a16="http://schemas.microsoft.com/office/drawing/2014/main" id="{477BCA5A-0C4A-80CE-2ACC-2DD5A17E0707}"/>
                </a:ext>
              </a:extLst>
            </p:cNvPr>
            <p:cNvSpPr/>
            <p:nvPr/>
          </p:nvSpPr>
          <p:spPr>
            <a:xfrm>
              <a:off x="6665768" y="2699513"/>
              <a:ext cx="2535909" cy="1688563"/>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Times New Roman" panose="02020603050405020304" pitchFamily="18" charset="0"/>
                  <a:cs typeface="Times New Roman" panose="02020603050405020304" pitchFamily="18" charset="0"/>
                </a:rPr>
                <a:t>Positional Encoding: </a:t>
              </a:r>
              <a:r>
                <a:rPr lang="en-US" dirty="0">
                  <a:solidFill>
                    <a:sysClr val="windowText" lastClr="000000"/>
                  </a:solidFill>
                  <a:latin typeface="Times New Roman" panose="02020603050405020304" pitchFamily="18" charset="0"/>
                  <a:cs typeface="Times New Roman" panose="02020603050405020304" pitchFamily="18" charset="0"/>
                </a:rPr>
                <a:t> A way to encode the words position.</a:t>
              </a:r>
              <a:endParaRPr lang="en-US" b="1" dirty="0">
                <a:solidFill>
                  <a:sysClr val="windowText" lastClr="0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9763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BCEA9C-EB93-73DA-DE2A-E2EA68A9D12C}"/>
              </a:ext>
            </a:extLst>
          </p:cNvPr>
          <p:cNvSpPr txBox="1"/>
          <p:nvPr/>
        </p:nvSpPr>
        <p:spPr>
          <a:xfrm>
            <a:off x="2543736" y="72342"/>
            <a:ext cx="710452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How Positional Encoding works?</a:t>
            </a:r>
          </a:p>
        </p:txBody>
      </p:sp>
      <p:cxnSp>
        <p:nvCxnSpPr>
          <p:cNvPr id="6" name="직선 연결선 3">
            <a:extLst>
              <a:ext uri="{FF2B5EF4-FFF2-40B4-BE49-F238E27FC236}">
                <a16:creationId xmlns:a16="http://schemas.microsoft.com/office/drawing/2014/main" id="{E2036BDC-9D50-A105-0264-B6FEF48CABA8}"/>
              </a:ext>
            </a:extLst>
          </p:cNvPr>
          <p:cNvCxnSpPr>
            <a:cxnSpLocks/>
          </p:cNvCxnSpPr>
          <p:nvPr/>
        </p:nvCxnSpPr>
        <p:spPr>
          <a:xfrm>
            <a:off x="1283012" y="595562"/>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C4863FE-FD81-0A6C-45E6-951674DE64FE}"/>
              </a:ext>
            </a:extLst>
          </p:cNvPr>
          <p:cNvPicPr>
            <a:picLocks noChangeAspect="1"/>
          </p:cNvPicPr>
          <p:nvPr/>
        </p:nvPicPr>
        <p:blipFill>
          <a:blip r:embed="rId2"/>
          <a:stretch>
            <a:fillRect/>
          </a:stretch>
        </p:blipFill>
        <p:spPr>
          <a:xfrm>
            <a:off x="1177388" y="2844800"/>
            <a:ext cx="6354354" cy="1368076"/>
          </a:xfrm>
          <a:prstGeom prst="rect">
            <a:avLst/>
          </a:prstGeom>
        </p:spPr>
      </p:pic>
      <p:grpSp>
        <p:nvGrpSpPr>
          <p:cNvPr id="47" name="Group 46">
            <a:extLst>
              <a:ext uri="{FF2B5EF4-FFF2-40B4-BE49-F238E27FC236}">
                <a16:creationId xmlns:a16="http://schemas.microsoft.com/office/drawing/2014/main" id="{487814A6-4B78-F2C9-1774-84CF2B2D3757}"/>
              </a:ext>
            </a:extLst>
          </p:cNvPr>
          <p:cNvGrpSpPr/>
          <p:nvPr/>
        </p:nvGrpSpPr>
        <p:grpSpPr>
          <a:xfrm>
            <a:off x="7121647" y="1673436"/>
            <a:ext cx="4122364" cy="3511127"/>
            <a:chOff x="7010349" y="1411872"/>
            <a:chExt cx="4122364" cy="3511127"/>
          </a:xfrm>
        </p:grpSpPr>
        <p:sp>
          <p:nvSpPr>
            <p:cNvPr id="46" name="Rectangle: Rounded Corners 45">
              <a:extLst>
                <a:ext uri="{FF2B5EF4-FFF2-40B4-BE49-F238E27FC236}">
                  <a16:creationId xmlns:a16="http://schemas.microsoft.com/office/drawing/2014/main" id="{FF73BA61-352B-FE87-9780-3792415542CD}"/>
                </a:ext>
              </a:extLst>
            </p:cNvPr>
            <p:cNvSpPr/>
            <p:nvPr/>
          </p:nvSpPr>
          <p:spPr>
            <a:xfrm>
              <a:off x="7719638" y="1713469"/>
              <a:ext cx="2717800" cy="3209530"/>
            </a:xfrm>
            <a:prstGeom prst="roundRect">
              <a:avLst>
                <a:gd name="adj" fmla="val 87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F3FEB70-4661-7321-A462-4AC7AED31891}"/>
                </a:ext>
              </a:extLst>
            </p:cNvPr>
            <p:cNvGrpSpPr/>
            <p:nvPr/>
          </p:nvGrpSpPr>
          <p:grpSpPr>
            <a:xfrm>
              <a:off x="7914244" y="2179269"/>
              <a:ext cx="2321582" cy="2622664"/>
              <a:chOff x="7914244" y="2179269"/>
              <a:chExt cx="2321582" cy="2622664"/>
            </a:xfrm>
          </p:grpSpPr>
          <p:sp>
            <p:nvSpPr>
              <p:cNvPr id="10" name="Rectangle 9">
                <a:extLst>
                  <a:ext uri="{FF2B5EF4-FFF2-40B4-BE49-F238E27FC236}">
                    <a16:creationId xmlns:a16="http://schemas.microsoft.com/office/drawing/2014/main" id="{B883333B-E718-7D06-0775-2B685DB72466}"/>
                  </a:ext>
                </a:extLst>
              </p:cNvPr>
              <p:cNvSpPr/>
              <p:nvPr/>
            </p:nvSpPr>
            <p:spPr>
              <a:xfrm>
                <a:off x="8210924" y="2558210"/>
                <a:ext cx="215152" cy="21515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0</a:t>
                </a:r>
              </a:p>
            </p:txBody>
          </p:sp>
          <p:sp>
            <p:nvSpPr>
              <p:cNvPr id="13" name="Rectangle 12">
                <a:extLst>
                  <a:ext uri="{FF2B5EF4-FFF2-40B4-BE49-F238E27FC236}">
                    <a16:creationId xmlns:a16="http://schemas.microsoft.com/office/drawing/2014/main" id="{53A39A2A-EEAF-91C6-139C-CC9464021268}"/>
                  </a:ext>
                </a:extLst>
              </p:cNvPr>
              <p:cNvSpPr/>
              <p:nvPr/>
            </p:nvSpPr>
            <p:spPr>
              <a:xfrm>
                <a:off x="8426076" y="2558210"/>
                <a:ext cx="215152" cy="21515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15" name="Rectangle 14">
                <a:extLst>
                  <a:ext uri="{FF2B5EF4-FFF2-40B4-BE49-F238E27FC236}">
                    <a16:creationId xmlns:a16="http://schemas.microsoft.com/office/drawing/2014/main" id="{0E0B70AF-ABEB-7C37-27D2-F78BA74C589D}"/>
                  </a:ext>
                </a:extLst>
              </p:cNvPr>
              <p:cNvSpPr/>
              <p:nvPr/>
            </p:nvSpPr>
            <p:spPr>
              <a:xfrm>
                <a:off x="8641228" y="2558210"/>
                <a:ext cx="215152" cy="21515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0</a:t>
                </a:r>
              </a:p>
            </p:txBody>
          </p:sp>
          <p:sp>
            <p:nvSpPr>
              <p:cNvPr id="16" name="Rectangle 15">
                <a:extLst>
                  <a:ext uri="{FF2B5EF4-FFF2-40B4-BE49-F238E27FC236}">
                    <a16:creationId xmlns:a16="http://schemas.microsoft.com/office/drawing/2014/main" id="{CFD0FDE0-D7A3-D1DE-3496-247A8F68AF11}"/>
                  </a:ext>
                </a:extLst>
              </p:cNvPr>
              <p:cNvSpPr/>
              <p:nvPr/>
            </p:nvSpPr>
            <p:spPr>
              <a:xfrm>
                <a:off x="8856380" y="2558210"/>
                <a:ext cx="215152" cy="21515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17" name="Rectangle 16">
                <a:extLst>
                  <a:ext uri="{FF2B5EF4-FFF2-40B4-BE49-F238E27FC236}">
                    <a16:creationId xmlns:a16="http://schemas.microsoft.com/office/drawing/2014/main" id="{557A3025-5B95-B031-D5E0-BD5FD4FCD193}"/>
                  </a:ext>
                </a:extLst>
              </p:cNvPr>
              <p:cNvSpPr/>
              <p:nvPr/>
            </p:nvSpPr>
            <p:spPr>
              <a:xfrm>
                <a:off x="9071532" y="2558210"/>
                <a:ext cx="215152" cy="21515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0</a:t>
                </a:r>
              </a:p>
            </p:txBody>
          </p:sp>
          <p:sp>
            <p:nvSpPr>
              <p:cNvPr id="18" name="Rectangle 17">
                <a:extLst>
                  <a:ext uri="{FF2B5EF4-FFF2-40B4-BE49-F238E27FC236}">
                    <a16:creationId xmlns:a16="http://schemas.microsoft.com/office/drawing/2014/main" id="{E241C720-EE7E-2740-9155-2D1FDBA93710}"/>
                  </a:ext>
                </a:extLst>
              </p:cNvPr>
              <p:cNvSpPr/>
              <p:nvPr/>
            </p:nvSpPr>
            <p:spPr>
              <a:xfrm>
                <a:off x="9286684" y="2558210"/>
                <a:ext cx="215152" cy="21515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19" name="Rectangle 18">
                <a:extLst>
                  <a:ext uri="{FF2B5EF4-FFF2-40B4-BE49-F238E27FC236}">
                    <a16:creationId xmlns:a16="http://schemas.microsoft.com/office/drawing/2014/main" id="{C9D9D3BD-57F1-6B0C-7E00-79C5479C062E}"/>
                  </a:ext>
                </a:extLst>
              </p:cNvPr>
              <p:cNvSpPr/>
              <p:nvPr/>
            </p:nvSpPr>
            <p:spPr>
              <a:xfrm>
                <a:off x="9501836" y="2558210"/>
                <a:ext cx="215152" cy="21515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0</a:t>
                </a:r>
              </a:p>
            </p:txBody>
          </p:sp>
          <p:sp>
            <p:nvSpPr>
              <p:cNvPr id="20" name="Rectangle 19">
                <a:extLst>
                  <a:ext uri="{FF2B5EF4-FFF2-40B4-BE49-F238E27FC236}">
                    <a16:creationId xmlns:a16="http://schemas.microsoft.com/office/drawing/2014/main" id="{417C6D98-7158-7F06-00C9-642026B45118}"/>
                  </a:ext>
                </a:extLst>
              </p:cNvPr>
              <p:cNvSpPr/>
              <p:nvPr/>
            </p:nvSpPr>
            <p:spPr>
              <a:xfrm>
                <a:off x="9716988" y="2558210"/>
                <a:ext cx="215152" cy="21515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21" name="Rectangle 20">
                <a:extLst>
                  <a:ext uri="{FF2B5EF4-FFF2-40B4-BE49-F238E27FC236}">
                    <a16:creationId xmlns:a16="http://schemas.microsoft.com/office/drawing/2014/main" id="{30D2D186-604F-6841-3960-19D9B6C169E7}"/>
                  </a:ext>
                </a:extLst>
              </p:cNvPr>
              <p:cNvSpPr/>
              <p:nvPr/>
            </p:nvSpPr>
            <p:spPr>
              <a:xfrm>
                <a:off x="8210924" y="3495269"/>
                <a:ext cx="215152" cy="21515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sp>
            <p:nvSpPr>
              <p:cNvPr id="23" name="Rectangle 22">
                <a:extLst>
                  <a:ext uri="{FF2B5EF4-FFF2-40B4-BE49-F238E27FC236}">
                    <a16:creationId xmlns:a16="http://schemas.microsoft.com/office/drawing/2014/main" id="{3AC2832E-F11F-8F28-37A7-B7E4C044AF55}"/>
                  </a:ext>
                </a:extLst>
              </p:cNvPr>
              <p:cNvSpPr/>
              <p:nvPr/>
            </p:nvSpPr>
            <p:spPr>
              <a:xfrm>
                <a:off x="8426076" y="3495269"/>
                <a:ext cx="215152" cy="21515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25" name="Rectangle 24">
                <a:extLst>
                  <a:ext uri="{FF2B5EF4-FFF2-40B4-BE49-F238E27FC236}">
                    <a16:creationId xmlns:a16="http://schemas.microsoft.com/office/drawing/2014/main" id="{E0964177-F2F2-FAC4-9193-C021F7269525}"/>
                  </a:ext>
                </a:extLst>
              </p:cNvPr>
              <p:cNvSpPr/>
              <p:nvPr/>
            </p:nvSpPr>
            <p:spPr>
              <a:xfrm>
                <a:off x="8641228" y="3495269"/>
                <a:ext cx="215152" cy="21515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26" name="Rectangle 25">
                <a:extLst>
                  <a:ext uri="{FF2B5EF4-FFF2-40B4-BE49-F238E27FC236}">
                    <a16:creationId xmlns:a16="http://schemas.microsoft.com/office/drawing/2014/main" id="{DCD4507D-82FD-A71A-3115-62EA48C81858}"/>
                  </a:ext>
                </a:extLst>
              </p:cNvPr>
              <p:cNvSpPr/>
              <p:nvPr/>
            </p:nvSpPr>
            <p:spPr>
              <a:xfrm>
                <a:off x="8856380" y="3495269"/>
                <a:ext cx="215152" cy="21515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27" name="Rectangle 26">
                <a:extLst>
                  <a:ext uri="{FF2B5EF4-FFF2-40B4-BE49-F238E27FC236}">
                    <a16:creationId xmlns:a16="http://schemas.microsoft.com/office/drawing/2014/main" id="{60ADB691-BBC3-7280-E7F4-A7832A8285A4}"/>
                  </a:ext>
                </a:extLst>
              </p:cNvPr>
              <p:cNvSpPr/>
              <p:nvPr/>
            </p:nvSpPr>
            <p:spPr>
              <a:xfrm>
                <a:off x="9071532" y="3495269"/>
                <a:ext cx="215152" cy="21515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sp>
            <p:nvSpPr>
              <p:cNvPr id="28" name="Rectangle 27">
                <a:extLst>
                  <a:ext uri="{FF2B5EF4-FFF2-40B4-BE49-F238E27FC236}">
                    <a16:creationId xmlns:a16="http://schemas.microsoft.com/office/drawing/2014/main" id="{398F0C5E-102D-9F91-2C72-1287C548C6FB}"/>
                  </a:ext>
                </a:extLst>
              </p:cNvPr>
              <p:cNvSpPr/>
              <p:nvPr/>
            </p:nvSpPr>
            <p:spPr>
              <a:xfrm>
                <a:off x="9286684" y="3495269"/>
                <a:ext cx="215152" cy="21515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8</a:t>
                </a:r>
              </a:p>
            </p:txBody>
          </p:sp>
          <p:sp>
            <p:nvSpPr>
              <p:cNvPr id="29" name="Rectangle 28">
                <a:extLst>
                  <a:ext uri="{FF2B5EF4-FFF2-40B4-BE49-F238E27FC236}">
                    <a16:creationId xmlns:a16="http://schemas.microsoft.com/office/drawing/2014/main" id="{C335F779-638F-FF43-CC98-DEC9406D5D57}"/>
                  </a:ext>
                </a:extLst>
              </p:cNvPr>
              <p:cNvSpPr/>
              <p:nvPr/>
            </p:nvSpPr>
            <p:spPr>
              <a:xfrm>
                <a:off x="9501836" y="3495269"/>
                <a:ext cx="215152" cy="21515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30" name="Rectangle 29">
                <a:extLst>
                  <a:ext uri="{FF2B5EF4-FFF2-40B4-BE49-F238E27FC236}">
                    <a16:creationId xmlns:a16="http://schemas.microsoft.com/office/drawing/2014/main" id="{7FC4C019-C11C-6AB2-B7F1-15AE405410E0}"/>
                  </a:ext>
                </a:extLst>
              </p:cNvPr>
              <p:cNvSpPr/>
              <p:nvPr/>
            </p:nvSpPr>
            <p:spPr>
              <a:xfrm>
                <a:off x="9716988" y="3495269"/>
                <a:ext cx="215152" cy="21515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31" name="Flowchart: Or 30">
                <a:extLst>
                  <a:ext uri="{FF2B5EF4-FFF2-40B4-BE49-F238E27FC236}">
                    <a16:creationId xmlns:a16="http://schemas.microsoft.com/office/drawing/2014/main" id="{CAD4A6EB-7E55-FB9D-7E26-B057D960675B}"/>
                  </a:ext>
                </a:extLst>
              </p:cNvPr>
              <p:cNvSpPr/>
              <p:nvPr/>
            </p:nvSpPr>
            <p:spPr>
              <a:xfrm>
                <a:off x="8977970" y="2925422"/>
                <a:ext cx="201138" cy="200026"/>
              </a:xfrm>
              <a:prstGeom prst="flowChartOr">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431CC9-7DDB-AE49-EC54-1ED6D97825E5}"/>
                  </a:ext>
                </a:extLst>
              </p:cNvPr>
              <p:cNvSpPr txBox="1"/>
              <p:nvPr/>
            </p:nvSpPr>
            <p:spPr>
              <a:xfrm>
                <a:off x="7921251" y="2179269"/>
                <a:ext cx="231457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Positional Encoding</a:t>
                </a:r>
              </a:p>
            </p:txBody>
          </p:sp>
          <p:sp>
            <p:nvSpPr>
              <p:cNvPr id="33" name="TextBox 32">
                <a:extLst>
                  <a:ext uri="{FF2B5EF4-FFF2-40B4-BE49-F238E27FC236}">
                    <a16:creationId xmlns:a16="http://schemas.microsoft.com/office/drawing/2014/main" id="{6CBC3021-D3F5-5483-C578-0D4E1E77558F}"/>
                  </a:ext>
                </a:extLst>
              </p:cNvPr>
              <p:cNvSpPr txBox="1"/>
              <p:nvPr/>
            </p:nvSpPr>
            <p:spPr>
              <a:xfrm>
                <a:off x="7914244" y="3143183"/>
                <a:ext cx="231457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Embedding Vector</a:t>
                </a:r>
              </a:p>
            </p:txBody>
          </p:sp>
          <p:sp>
            <p:nvSpPr>
              <p:cNvPr id="34" name="Rectangle 33">
                <a:extLst>
                  <a:ext uri="{FF2B5EF4-FFF2-40B4-BE49-F238E27FC236}">
                    <a16:creationId xmlns:a16="http://schemas.microsoft.com/office/drawing/2014/main" id="{C0E0EFD0-2133-2F2A-BE0F-4A09E5E0B0E7}"/>
                  </a:ext>
                </a:extLst>
              </p:cNvPr>
              <p:cNvSpPr/>
              <p:nvPr/>
            </p:nvSpPr>
            <p:spPr>
              <a:xfrm>
                <a:off x="8210924" y="4247934"/>
                <a:ext cx="215152" cy="215152"/>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sp>
            <p:nvSpPr>
              <p:cNvPr id="35" name="Rectangle 34">
                <a:extLst>
                  <a:ext uri="{FF2B5EF4-FFF2-40B4-BE49-F238E27FC236}">
                    <a16:creationId xmlns:a16="http://schemas.microsoft.com/office/drawing/2014/main" id="{64EB84FE-66AB-AC87-08FD-1255516DC191}"/>
                  </a:ext>
                </a:extLst>
              </p:cNvPr>
              <p:cNvSpPr/>
              <p:nvPr/>
            </p:nvSpPr>
            <p:spPr>
              <a:xfrm>
                <a:off x="8426076" y="4247934"/>
                <a:ext cx="215152" cy="215152"/>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6" name="Rectangle 35">
                <a:extLst>
                  <a:ext uri="{FF2B5EF4-FFF2-40B4-BE49-F238E27FC236}">
                    <a16:creationId xmlns:a16="http://schemas.microsoft.com/office/drawing/2014/main" id="{0B4E569E-A6E0-23BC-78C3-70662D0001B1}"/>
                  </a:ext>
                </a:extLst>
              </p:cNvPr>
              <p:cNvSpPr/>
              <p:nvPr/>
            </p:nvSpPr>
            <p:spPr>
              <a:xfrm>
                <a:off x="8641228" y="4247934"/>
                <a:ext cx="215152" cy="215152"/>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7" name="Rectangle 36">
                <a:extLst>
                  <a:ext uri="{FF2B5EF4-FFF2-40B4-BE49-F238E27FC236}">
                    <a16:creationId xmlns:a16="http://schemas.microsoft.com/office/drawing/2014/main" id="{AA2A721B-26CD-250A-8EC3-92837D4BFE3F}"/>
                  </a:ext>
                </a:extLst>
              </p:cNvPr>
              <p:cNvSpPr/>
              <p:nvPr/>
            </p:nvSpPr>
            <p:spPr>
              <a:xfrm>
                <a:off x="8856380" y="4247934"/>
                <a:ext cx="215152" cy="215152"/>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8" name="Rectangle 37">
                <a:extLst>
                  <a:ext uri="{FF2B5EF4-FFF2-40B4-BE49-F238E27FC236}">
                    <a16:creationId xmlns:a16="http://schemas.microsoft.com/office/drawing/2014/main" id="{EAFAE591-4AB9-F673-486F-A16034384027}"/>
                  </a:ext>
                </a:extLst>
              </p:cNvPr>
              <p:cNvSpPr/>
              <p:nvPr/>
            </p:nvSpPr>
            <p:spPr>
              <a:xfrm>
                <a:off x="9071532" y="4247934"/>
                <a:ext cx="215152" cy="215152"/>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sp>
            <p:nvSpPr>
              <p:cNvPr id="39" name="Rectangle 38">
                <a:extLst>
                  <a:ext uri="{FF2B5EF4-FFF2-40B4-BE49-F238E27FC236}">
                    <a16:creationId xmlns:a16="http://schemas.microsoft.com/office/drawing/2014/main" id="{D95CE136-13F2-F726-61DE-F583DEDA4423}"/>
                  </a:ext>
                </a:extLst>
              </p:cNvPr>
              <p:cNvSpPr/>
              <p:nvPr/>
            </p:nvSpPr>
            <p:spPr>
              <a:xfrm>
                <a:off x="9286684" y="4247934"/>
                <a:ext cx="215152" cy="215152"/>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9</a:t>
                </a:r>
              </a:p>
            </p:txBody>
          </p:sp>
          <p:sp>
            <p:nvSpPr>
              <p:cNvPr id="40" name="Rectangle 39">
                <a:extLst>
                  <a:ext uri="{FF2B5EF4-FFF2-40B4-BE49-F238E27FC236}">
                    <a16:creationId xmlns:a16="http://schemas.microsoft.com/office/drawing/2014/main" id="{84BFB152-7335-AA3E-3219-C0024AAC7F97}"/>
                  </a:ext>
                </a:extLst>
              </p:cNvPr>
              <p:cNvSpPr/>
              <p:nvPr/>
            </p:nvSpPr>
            <p:spPr>
              <a:xfrm>
                <a:off x="9501836" y="4247934"/>
                <a:ext cx="215152" cy="215152"/>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1" name="Rectangle 40">
                <a:extLst>
                  <a:ext uri="{FF2B5EF4-FFF2-40B4-BE49-F238E27FC236}">
                    <a16:creationId xmlns:a16="http://schemas.microsoft.com/office/drawing/2014/main" id="{EAC225F5-6A97-77B4-33C8-1DF9FC2035A3}"/>
                  </a:ext>
                </a:extLst>
              </p:cNvPr>
              <p:cNvSpPr/>
              <p:nvPr/>
            </p:nvSpPr>
            <p:spPr>
              <a:xfrm>
                <a:off x="9716988" y="4247934"/>
                <a:ext cx="215152" cy="215152"/>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6</a:t>
                </a:r>
              </a:p>
            </p:txBody>
          </p:sp>
          <p:sp>
            <p:nvSpPr>
              <p:cNvPr id="42" name="Arrow: Right 41">
                <a:extLst>
                  <a:ext uri="{FF2B5EF4-FFF2-40B4-BE49-F238E27FC236}">
                    <a16:creationId xmlns:a16="http://schemas.microsoft.com/office/drawing/2014/main" id="{0083CFE1-7AB9-EC74-BE86-43ABBC607B29}"/>
                  </a:ext>
                </a:extLst>
              </p:cNvPr>
              <p:cNvSpPr/>
              <p:nvPr/>
            </p:nvSpPr>
            <p:spPr>
              <a:xfrm rot="16200000" flipH="1">
                <a:off x="8963957" y="3864601"/>
                <a:ext cx="215152" cy="2151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C139BEFC-22DC-4C66-2CEC-EF2BB0E6A00A}"/>
                  </a:ext>
                </a:extLst>
              </p:cNvPr>
              <p:cNvSpPr txBox="1"/>
              <p:nvPr/>
            </p:nvSpPr>
            <p:spPr>
              <a:xfrm>
                <a:off x="7914244" y="4432601"/>
                <a:ext cx="231457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New Vector </a:t>
                </a:r>
              </a:p>
            </p:txBody>
          </p:sp>
        </p:grpSp>
        <p:sp>
          <p:nvSpPr>
            <p:cNvPr id="45" name="TextBox 44">
              <a:extLst>
                <a:ext uri="{FF2B5EF4-FFF2-40B4-BE49-F238E27FC236}">
                  <a16:creationId xmlns:a16="http://schemas.microsoft.com/office/drawing/2014/main" id="{F36CD2C2-A66A-ABEF-6C32-206911370748}"/>
                </a:ext>
              </a:extLst>
            </p:cNvPr>
            <p:cNvSpPr txBox="1"/>
            <p:nvPr/>
          </p:nvSpPr>
          <p:spPr>
            <a:xfrm>
              <a:off x="7010349" y="1411872"/>
              <a:ext cx="4122364"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New Embedded Vector </a:t>
              </a:r>
            </a:p>
            <a:p>
              <a:pPr algn="ctr"/>
              <a:r>
                <a:rPr lang="en-US" dirty="0">
                  <a:latin typeface="Times New Roman" panose="02020603050405020304" pitchFamily="18" charset="0"/>
                  <a:cs typeface="Times New Roman" panose="02020603050405020304" pitchFamily="18" charset="0"/>
                </a:rPr>
                <a:t>for First Word</a:t>
              </a:r>
            </a:p>
          </p:txBody>
        </p:sp>
      </p:grpSp>
    </p:spTree>
    <p:extLst>
      <p:ext uri="{BB962C8B-B14F-4D97-AF65-F5344CB8AC3E}">
        <p14:creationId xmlns:p14="http://schemas.microsoft.com/office/powerpoint/2010/main" val="706573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BCEA9C-EB93-73DA-DE2A-E2EA68A9D12C}"/>
              </a:ext>
            </a:extLst>
          </p:cNvPr>
          <p:cNvSpPr txBox="1"/>
          <p:nvPr/>
        </p:nvSpPr>
        <p:spPr>
          <a:xfrm>
            <a:off x="2543736" y="72342"/>
            <a:ext cx="710452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Transformers Encoder Block</a:t>
            </a:r>
          </a:p>
        </p:txBody>
      </p:sp>
      <p:cxnSp>
        <p:nvCxnSpPr>
          <p:cNvPr id="6" name="직선 연결선 3">
            <a:extLst>
              <a:ext uri="{FF2B5EF4-FFF2-40B4-BE49-F238E27FC236}">
                <a16:creationId xmlns:a16="http://schemas.microsoft.com/office/drawing/2014/main" id="{E2036BDC-9D50-A105-0264-B6FEF48CABA8}"/>
              </a:ext>
            </a:extLst>
          </p:cNvPr>
          <p:cNvCxnSpPr>
            <a:cxnSpLocks/>
          </p:cNvCxnSpPr>
          <p:nvPr/>
        </p:nvCxnSpPr>
        <p:spPr>
          <a:xfrm>
            <a:off x="1283012" y="595562"/>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EF33C6AC-D8C2-2F50-A1E1-946E51196033}"/>
              </a:ext>
            </a:extLst>
          </p:cNvPr>
          <p:cNvGrpSpPr/>
          <p:nvPr/>
        </p:nvGrpSpPr>
        <p:grpSpPr>
          <a:xfrm>
            <a:off x="2588379" y="2552700"/>
            <a:ext cx="7015243" cy="2489184"/>
            <a:chOff x="2633022" y="2578100"/>
            <a:chExt cx="7015243" cy="2489184"/>
          </a:xfrm>
        </p:grpSpPr>
        <p:sp>
          <p:nvSpPr>
            <p:cNvPr id="2" name="Rectangle 1">
              <a:extLst>
                <a:ext uri="{FF2B5EF4-FFF2-40B4-BE49-F238E27FC236}">
                  <a16:creationId xmlns:a16="http://schemas.microsoft.com/office/drawing/2014/main" id="{95EE8E3F-1CAA-41BE-BE27-E219A5A05B8E}"/>
                </a:ext>
              </a:extLst>
            </p:cNvPr>
            <p:cNvSpPr/>
            <p:nvPr/>
          </p:nvSpPr>
          <p:spPr>
            <a:xfrm>
              <a:off x="2633022" y="2578100"/>
              <a:ext cx="1407540" cy="2489184"/>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ENCODER</a:t>
              </a:r>
            </a:p>
          </p:txBody>
        </p:sp>
        <p:sp>
          <p:nvSpPr>
            <p:cNvPr id="7" name="Rectangle 6">
              <a:extLst>
                <a:ext uri="{FF2B5EF4-FFF2-40B4-BE49-F238E27FC236}">
                  <a16:creationId xmlns:a16="http://schemas.microsoft.com/office/drawing/2014/main" id="{78058054-2AB2-F473-8A9E-E09F27FD323F}"/>
                </a:ext>
              </a:extLst>
            </p:cNvPr>
            <p:cNvSpPr/>
            <p:nvPr/>
          </p:nvSpPr>
          <p:spPr>
            <a:xfrm>
              <a:off x="4708980" y="2578100"/>
              <a:ext cx="2522976" cy="2489184"/>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197A84F0-6B22-C440-E1A4-4B5AE984482E}"/>
                </a:ext>
              </a:extLst>
            </p:cNvPr>
            <p:cNvSpPr/>
            <p:nvPr/>
          </p:nvSpPr>
          <p:spPr>
            <a:xfrm>
              <a:off x="4861380" y="2878818"/>
              <a:ext cx="2218176" cy="613682"/>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Feed Forward NN</a:t>
              </a:r>
            </a:p>
          </p:txBody>
        </p:sp>
        <p:sp>
          <p:nvSpPr>
            <p:cNvPr id="12" name="Rectangle 11">
              <a:extLst>
                <a:ext uri="{FF2B5EF4-FFF2-40B4-BE49-F238E27FC236}">
                  <a16:creationId xmlns:a16="http://schemas.microsoft.com/office/drawing/2014/main" id="{0FB75DC7-370E-9D00-DA4C-3730CBA2076E}"/>
                </a:ext>
              </a:extLst>
            </p:cNvPr>
            <p:cNvSpPr/>
            <p:nvPr/>
          </p:nvSpPr>
          <p:spPr>
            <a:xfrm>
              <a:off x="4861380" y="3973051"/>
              <a:ext cx="2218176" cy="61368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Self Attention</a:t>
              </a:r>
            </a:p>
          </p:txBody>
        </p:sp>
        <p:pic>
          <p:nvPicPr>
            <p:cNvPr id="15" name="Picture 14">
              <a:extLst>
                <a:ext uri="{FF2B5EF4-FFF2-40B4-BE49-F238E27FC236}">
                  <a16:creationId xmlns:a16="http://schemas.microsoft.com/office/drawing/2014/main" id="{AB5C10B9-AC99-60DD-61BE-C19B8549FF6A}"/>
                </a:ext>
              </a:extLst>
            </p:cNvPr>
            <p:cNvPicPr>
              <a:picLocks noChangeAspect="1"/>
            </p:cNvPicPr>
            <p:nvPr/>
          </p:nvPicPr>
          <p:blipFill>
            <a:blip r:embed="rId2"/>
            <a:srcRect l="7831" t="4918"/>
            <a:stretch/>
          </p:blipFill>
          <p:spPr>
            <a:xfrm>
              <a:off x="7743198" y="2705092"/>
              <a:ext cx="1905067" cy="2209800"/>
            </a:xfrm>
            <a:prstGeom prst="rect">
              <a:avLst/>
            </a:prstGeom>
          </p:spPr>
        </p:pic>
        <p:sp>
          <p:nvSpPr>
            <p:cNvPr id="16" name="Arrow: Right 15">
              <a:extLst>
                <a:ext uri="{FF2B5EF4-FFF2-40B4-BE49-F238E27FC236}">
                  <a16:creationId xmlns:a16="http://schemas.microsoft.com/office/drawing/2014/main" id="{334663AE-89CF-6157-8821-C09DE07170F5}"/>
                </a:ext>
              </a:extLst>
            </p:cNvPr>
            <p:cNvSpPr/>
            <p:nvPr/>
          </p:nvSpPr>
          <p:spPr>
            <a:xfrm>
              <a:off x="4251776" y="3689701"/>
              <a:ext cx="245990" cy="207142"/>
            </a:xfrm>
            <a:prstGeom prst="rightArrow">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362BDDD4-D12F-CF43-5418-22DCBDD7B3AB}"/>
                </a:ext>
              </a:extLst>
            </p:cNvPr>
            <p:cNvSpPr/>
            <p:nvPr/>
          </p:nvSpPr>
          <p:spPr>
            <a:xfrm>
              <a:off x="7351430" y="3687652"/>
              <a:ext cx="245990" cy="207142"/>
            </a:xfrm>
            <a:prstGeom prst="rightArrow">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7525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BCEA9C-EB93-73DA-DE2A-E2EA68A9D12C}"/>
              </a:ext>
            </a:extLst>
          </p:cNvPr>
          <p:cNvSpPr txBox="1"/>
          <p:nvPr/>
        </p:nvSpPr>
        <p:spPr>
          <a:xfrm>
            <a:off x="2543736" y="72342"/>
            <a:ext cx="710452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How Self Attention Works?</a:t>
            </a:r>
          </a:p>
        </p:txBody>
      </p:sp>
      <p:cxnSp>
        <p:nvCxnSpPr>
          <p:cNvPr id="6" name="직선 연결선 3">
            <a:extLst>
              <a:ext uri="{FF2B5EF4-FFF2-40B4-BE49-F238E27FC236}">
                <a16:creationId xmlns:a16="http://schemas.microsoft.com/office/drawing/2014/main" id="{E2036BDC-9D50-A105-0264-B6FEF48CABA8}"/>
              </a:ext>
            </a:extLst>
          </p:cNvPr>
          <p:cNvCxnSpPr>
            <a:cxnSpLocks/>
          </p:cNvCxnSpPr>
          <p:nvPr/>
        </p:nvCxnSpPr>
        <p:spPr>
          <a:xfrm>
            <a:off x="1283012" y="595562"/>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9D4ED86-965D-1FA4-EDB2-C34E3D0F3B22}"/>
              </a:ext>
            </a:extLst>
          </p:cNvPr>
          <p:cNvSpPr txBox="1"/>
          <p:nvPr/>
        </p:nvSpPr>
        <p:spPr>
          <a:xfrm>
            <a:off x="1283012" y="934116"/>
            <a:ext cx="7250703"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Self attention is way to extract contextual vector representation of a word.</a:t>
            </a:r>
          </a:p>
        </p:txBody>
      </p:sp>
      <p:pic>
        <p:nvPicPr>
          <p:cNvPr id="8" name="Picture 7">
            <a:extLst>
              <a:ext uri="{FF2B5EF4-FFF2-40B4-BE49-F238E27FC236}">
                <a16:creationId xmlns:a16="http://schemas.microsoft.com/office/drawing/2014/main" id="{66141D7E-8B87-F5B4-8EF1-0619FCF05C3B}"/>
              </a:ext>
            </a:extLst>
          </p:cNvPr>
          <p:cNvPicPr>
            <a:picLocks noChangeAspect="1"/>
          </p:cNvPicPr>
          <p:nvPr/>
        </p:nvPicPr>
        <p:blipFill>
          <a:blip r:embed="rId2"/>
          <a:stretch>
            <a:fillRect/>
          </a:stretch>
        </p:blipFill>
        <p:spPr>
          <a:xfrm>
            <a:off x="1283012" y="1642001"/>
            <a:ext cx="3600450" cy="590550"/>
          </a:xfrm>
          <a:prstGeom prst="rect">
            <a:avLst/>
          </a:prstGeom>
        </p:spPr>
      </p:pic>
      <p:pic>
        <p:nvPicPr>
          <p:cNvPr id="11" name="Picture 10">
            <a:extLst>
              <a:ext uri="{FF2B5EF4-FFF2-40B4-BE49-F238E27FC236}">
                <a16:creationId xmlns:a16="http://schemas.microsoft.com/office/drawing/2014/main" id="{EBA12A44-448C-02F1-9351-6814E7B9C81C}"/>
              </a:ext>
            </a:extLst>
          </p:cNvPr>
          <p:cNvPicPr>
            <a:picLocks noChangeAspect="1"/>
          </p:cNvPicPr>
          <p:nvPr/>
        </p:nvPicPr>
        <p:blipFill>
          <a:blip r:embed="rId3"/>
          <a:stretch>
            <a:fillRect/>
          </a:stretch>
        </p:blipFill>
        <p:spPr>
          <a:xfrm>
            <a:off x="434562" y="2592407"/>
            <a:ext cx="2686050" cy="2990850"/>
          </a:xfrm>
          <a:prstGeom prst="rect">
            <a:avLst/>
          </a:prstGeom>
        </p:spPr>
      </p:pic>
      <p:grpSp>
        <p:nvGrpSpPr>
          <p:cNvPr id="25" name="Group 24">
            <a:extLst>
              <a:ext uri="{FF2B5EF4-FFF2-40B4-BE49-F238E27FC236}">
                <a16:creationId xmlns:a16="http://schemas.microsoft.com/office/drawing/2014/main" id="{A2EB5D29-BB4A-58EC-5A2C-38D12E8D5812}"/>
              </a:ext>
            </a:extLst>
          </p:cNvPr>
          <p:cNvGrpSpPr/>
          <p:nvPr/>
        </p:nvGrpSpPr>
        <p:grpSpPr>
          <a:xfrm>
            <a:off x="2728035" y="3300293"/>
            <a:ext cx="1622027" cy="540593"/>
            <a:chOff x="3642435" y="4353045"/>
            <a:chExt cx="1622027" cy="540593"/>
          </a:xfrm>
        </p:grpSpPr>
        <p:sp>
          <p:nvSpPr>
            <p:cNvPr id="13" name="Rectangle 12">
              <a:extLst>
                <a:ext uri="{FF2B5EF4-FFF2-40B4-BE49-F238E27FC236}">
                  <a16:creationId xmlns:a16="http://schemas.microsoft.com/office/drawing/2014/main" id="{927E22E1-6E40-5754-0578-79D0446241F2}"/>
                </a:ext>
              </a:extLst>
            </p:cNvPr>
            <p:cNvSpPr/>
            <p:nvPr/>
          </p:nvSpPr>
          <p:spPr>
            <a:xfrm>
              <a:off x="4350062" y="4396850"/>
              <a:ext cx="228600" cy="2286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D8AF46F-294F-C159-6404-C7B1769C2913}"/>
                </a:ext>
              </a:extLst>
            </p:cNvPr>
            <p:cNvSpPr/>
            <p:nvPr/>
          </p:nvSpPr>
          <p:spPr>
            <a:xfrm>
              <a:off x="4578662" y="4396850"/>
              <a:ext cx="228600" cy="2286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E3A30E-668E-65CF-3B59-757339558BFE}"/>
                </a:ext>
              </a:extLst>
            </p:cNvPr>
            <p:cNvSpPr/>
            <p:nvPr/>
          </p:nvSpPr>
          <p:spPr>
            <a:xfrm>
              <a:off x="4807262" y="4396850"/>
              <a:ext cx="228600" cy="2286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528FD4A-94D3-67B4-56D9-5928750F02B8}"/>
                </a:ext>
              </a:extLst>
            </p:cNvPr>
            <p:cNvSpPr/>
            <p:nvPr/>
          </p:nvSpPr>
          <p:spPr>
            <a:xfrm>
              <a:off x="5035862" y="4396850"/>
              <a:ext cx="228600" cy="2286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E18B1C2-33FD-9AA5-6CAB-F427A73F5F7C}"/>
                </a:ext>
              </a:extLst>
            </p:cNvPr>
            <p:cNvSpPr/>
            <p:nvPr/>
          </p:nvSpPr>
          <p:spPr>
            <a:xfrm>
              <a:off x="4350062" y="4625450"/>
              <a:ext cx="228600" cy="2286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5A7964-FCBC-672B-FDEB-E50A8999ED49}"/>
                </a:ext>
              </a:extLst>
            </p:cNvPr>
            <p:cNvSpPr/>
            <p:nvPr/>
          </p:nvSpPr>
          <p:spPr>
            <a:xfrm>
              <a:off x="4578662" y="4625450"/>
              <a:ext cx="228600" cy="2286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0233BF8-08EA-199D-C34F-883BCD3333E5}"/>
                </a:ext>
              </a:extLst>
            </p:cNvPr>
            <p:cNvSpPr/>
            <p:nvPr/>
          </p:nvSpPr>
          <p:spPr>
            <a:xfrm>
              <a:off x="4807262" y="4625450"/>
              <a:ext cx="228600" cy="2286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AFE6810-9866-0215-6690-3196F8D4F84B}"/>
                </a:ext>
              </a:extLst>
            </p:cNvPr>
            <p:cNvSpPr/>
            <p:nvPr/>
          </p:nvSpPr>
          <p:spPr>
            <a:xfrm>
              <a:off x="5035862" y="4625450"/>
              <a:ext cx="228600" cy="2286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9646B34-EF48-2CC5-4C89-CB6574C077B3}"/>
                </a:ext>
              </a:extLst>
            </p:cNvPr>
            <p:cNvSpPr txBox="1"/>
            <p:nvPr/>
          </p:nvSpPr>
          <p:spPr>
            <a:xfrm>
              <a:off x="3642435" y="4353045"/>
              <a:ext cx="694421"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Money</a:t>
              </a:r>
            </a:p>
          </p:txBody>
        </p:sp>
        <p:sp>
          <p:nvSpPr>
            <p:cNvPr id="24" name="TextBox 23">
              <a:extLst>
                <a:ext uri="{FF2B5EF4-FFF2-40B4-BE49-F238E27FC236}">
                  <a16:creationId xmlns:a16="http://schemas.microsoft.com/office/drawing/2014/main" id="{F410D5AC-F716-3E82-75B5-01B027B0A1A2}"/>
                </a:ext>
              </a:extLst>
            </p:cNvPr>
            <p:cNvSpPr txBox="1"/>
            <p:nvPr/>
          </p:nvSpPr>
          <p:spPr>
            <a:xfrm>
              <a:off x="3706050" y="4585861"/>
              <a:ext cx="564578"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Bank</a:t>
              </a:r>
            </a:p>
          </p:txBody>
        </p:sp>
      </p:grpSp>
      <p:grpSp>
        <p:nvGrpSpPr>
          <p:cNvPr id="83" name="Group 82">
            <a:extLst>
              <a:ext uri="{FF2B5EF4-FFF2-40B4-BE49-F238E27FC236}">
                <a16:creationId xmlns:a16="http://schemas.microsoft.com/office/drawing/2014/main" id="{BB9D9F29-EBBE-9033-FDE5-8BCE6A95FF63}"/>
              </a:ext>
            </a:extLst>
          </p:cNvPr>
          <p:cNvGrpSpPr/>
          <p:nvPr/>
        </p:nvGrpSpPr>
        <p:grpSpPr>
          <a:xfrm>
            <a:off x="4731078" y="2495847"/>
            <a:ext cx="1553325" cy="1639668"/>
            <a:chOff x="5645478" y="3548599"/>
            <a:chExt cx="1553325" cy="1639668"/>
          </a:xfrm>
        </p:grpSpPr>
        <p:grpSp>
          <p:nvGrpSpPr>
            <p:cNvPr id="79" name="Group 78">
              <a:extLst>
                <a:ext uri="{FF2B5EF4-FFF2-40B4-BE49-F238E27FC236}">
                  <a16:creationId xmlns:a16="http://schemas.microsoft.com/office/drawing/2014/main" id="{1E473179-5AA9-88DF-E29B-712E55E8BEFE}"/>
                </a:ext>
              </a:extLst>
            </p:cNvPr>
            <p:cNvGrpSpPr/>
            <p:nvPr/>
          </p:nvGrpSpPr>
          <p:grpSpPr>
            <a:xfrm>
              <a:off x="5827203" y="3825598"/>
              <a:ext cx="1371600" cy="1362669"/>
              <a:chOff x="6096000" y="2990376"/>
              <a:chExt cx="1371600" cy="1362669"/>
            </a:xfrm>
          </p:grpSpPr>
          <p:grpSp>
            <p:nvGrpSpPr>
              <p:cNvPr id="62" name="Group 61">
                <a:extLst>
                  <a:ext uri="{FF2B5EF4-FFF2-40B4-BE49-F238E27FC236}">
                    <a16:creationId xmlns:a16="http://schemas.microsoft.com/office/drawing/2014/main" id="{6E584996-C2EE-787C-BE26-9AE266EC322D}"/>
                  </a:ext>
                </a:extLst>
              </p:cNvPr>
              <p:cNvGrpSpPr/>
              <p:nvPr/>
            </p:nvGrpSpPr>
            <p:grpSpPr>
              <a:xfrm>
                <a:off x="6553200" y="2990376"/>
                <a:ext cx="914400" cy="911423"/>
                <a:chOff x="6553200" y="2443878"/>
                <a:chExt cx="914400" cy="911423"/>
              </a:xfrm>
              <a:solidFill>
                <a:schemeClr val="accent2">
                  <a:lumMod val="20000"/>
                  <a:lumOff val="80000"/>
                </a:schemeClr>
              </a:solidFill>
            </p:grpSpPr>
            <p:sp>
              <p:nvSpPr>
                <p:cNvPr id="63" name="Rectangle 62">
                  <a:extLst>
                    <a:ext uri="{FF2B5EF4-FFF2-40B4-BE49-F238E27FC236}">
                      <a16:creationId xmlns:a16="http://schemas.microsoft.com/office/drawing/2014/main" id="{139C8F6C-CF6B-8EDC-4FBD-86E08050C0A4}"/>
                    </a:ext>
                  </a:extLst>
                </p:cNvPr>
                <p:cNvSpPr/>
                <p:nvPr/>
              </p:nvSpPr>
              <p:spPr>
                <a:xfrm>
                  <a:off x="6553200" y="24438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D6583E2-0F28-3031-374E-24D2B7391A11}"/>
                    </a:ext>
                  </a:extLst>
                </p:cNvPr>
                <p:cNvSpPr/>
                <p:nvPr/>
              </p:nvSpPr>
              <p:spPr>
                <a:xfrm>
                  <a:off x="6781800" y="24438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0090B44-C250-463D-15C1-2047B759F3EE}"/>
                    </a:ext>
                  </a:extLst>
                </p:cNvPr>
                <p:cNvSpPr/>
                <p:nvPr/>
              </p:nvSpPr>
              <p:spPr>
                <a:xfrm>
                  <a:off x="7010400" y="24438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350776A-0261-37DC-64A7-9C7ECEF5D6E3}"/>
                    </a:ext>
                  </a:extLst>
                </p:cNvPr>
                <p:cNvSpPr/>
                <p:nvPr/>
              </p:nvSpPr>
              <p:spPr>
                <a:xfrm>
                  <a:off x="7239000" y="24438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C0EF3FF-8EE0-817D-B34E-ED79FDD7B259}"/>
                    </a:ext>
                  </a:extLst>
                </p:cNvPr>
                <p:cNvSpPr/>
                <p:nvPr/>
              </p:nvSpPr>
              <p:spPr>
                <a:xfrm>
                  <a:off x="6553200" y="26724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62C849C8-3041-D7FA-7D90-7FD1C74D5EE0}"/>
                    </a:ext>
                  </a:extLst>
                </p:cNvPr>
                <p:cNvSpPr/>
                <p:nvPr/>
              </p:nvSpPr>
              <p:spPr>
                <a:xfrm>
                  <a:off x="6781800" y="26724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F8CFAC6-0021-7342-B338-CB6572C7A3BB}"/>
                    </a:ext>
                  </a:extLst>
                </p:cNvPr>
                <p:cNvSpPr/>
                <p:nvPr/>
              </p:nvSpPr>
              <p:spPr>
                <a:xfrm>
                  <a:off x="7010400" y="26724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E3F596EF-DB5D-BC44-BAF7-78EBC1E91F18}"/>
                    </a:ext>
                  </a:extLst>
                </p:cNvPr>
                <p:cNvSpPr/>
                <p:nvPr/>
              </p:nvSpPr>
              <p:spPr>
                <a:xfrm>
                  <a:off x="7239000" y="26724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68840037-2ADD-0731-BDF4-765D1F71F1DB}"/>
                    </a:ext>
                  </a:extLst>
                </p:cNvPr>
                <p:cNvSpPr/>
                <p:nvPr/>
              </p:nvSpPr>
              <p:spPr>
                <a:xfrm>
                  <a:off x="6553200" y="29010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2F11629B-DFB8-03DE-30B9-5BF220C9139A}"/>
                    </a:ext>
                  </a:extLst>
                </p:cNvPr>
                <p:cNvSpPr/>
                <p:nvPr/>
              </p:nvSpPr>
              <p:spPr>
                <a:xfrm>
                  <a:off x="6781800" y="29010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CB43674-0D82-CA05-04D4-FEB40EEDC6B2}"/>
                    </a:ext>
                  </a:extLst>
                </p:cNvPr>
                <p:cNvSpPr/>
                <p:nvPr/>
              </p:nvSpPr>
              <p:spPr>
                <a:xfrm>
                  <a:off x="7010400" y="29010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66FBF46-DCDB-37AD-9120-EC2B587A5E9B}"/>
                    </a:ext>
                  </a:extLst>
                </p:cNvPr>
                <p:cNvSpPr/>
                <p:nvPr/>
              </p:nvSpPr>
              <p:spPr>
                <a:xfrm>
                  <a:off x="7239000" y="29010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844AF69-6ADC-AE12-17F7-015FD591F774}"/>
                    </a:ext>
                  </a:extLst>
                </p:cNvPr>
                <p:cNvSpPr/>
                <p:nvPr/>
              </p:nvSpPr>
              <p:spPr>
                <a:xfrm>
                  <a:off x="6553200" y="312670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1B7117B-1683-5CD4-E313-C4F587574732}"/>
                    </a:ext>
                  </a:extLst>
                </p:cNvPr>
                <p:cNvSpPr/>
                <p:nvPr/>
              </p:nvSpPr>
              <p:spPr>
                <a:xfrm>
                  <a:off x="6781800" y="312670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945134AA-C10F-9742-0D3F-69F7C8691DE8}"/>
                    </a:ext>
                  </a:extLst>
                </p:cNvPr>
                <p:cNvSpPr/>
                <p:nvPr/>
              </p:nvSpPr>
              <p:spPr>
                <a:xfrm>
                  <a:off x="7010400" y="312670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4363F67-EC4F-9B67-3F66-3D16BC31EAA1}"/>
                    </a:ext>
                  </a:extLst>
                </p:cNvPr>
                <p:cNvSpPr/>
                <p:nvPr/>
              </p:nvSpPr>
              <p:spPr>
                <a:xfrm>
                  <a:off x="7239000" y="312670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65C975AC-A575-BF4C-562E-A2F420D33C73}"/>
                  </a:ext>
                </a:extLst>
              </p:cNvPr>
              <p:cNvGrpSpPr/>
              <p:nvPr/>
            </p:nvGrpSpPr>
            <p:grpSpPr>
              <a:xfrm>
                <a:off x="6324600" y="3213022"/>
                <a:ext cx="914400" cy="911423"/>
                <a:chOff x="6553200" y="2443878"/>
                <a:chExt cx="914400" cy="911423"/>
              </a:xfrm>
              <a:solidFill>
                <a:schemeClr val="accent6">
                  <a:lumMod val="20000"/>
                  <a:lumOff val="80000"/>
                </a:schemeClr>
              </a:solidFill>
            </p:grpSpPr>
            <p:sp>
              <p:nvSpPr>
                <p:cNvPr id="44" name="Rectangle 43">
                  <a:extLst>
                    <a:ext uri="{FF2B5EF4-FFF2-40B4-BE49-F238E27FC236}">
                      <a16:creationId xmlns:a16="http://schemas.microsoft.com/office/drawing/2014/main" id="{B4E5C8AA-A7A0-0F44-11BE-4FE0A22E013F}"/>
                    </a:ext>
                  </a:extLst>
                </p:cNvPr>
                <p:cNvSpPr/>
                <p:nvPr/>
              </p:nvSpPr>
              <p:spPr>
                <a:xfrm>
                  <a:off x="6553200" y="24438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E9A7C93-04EB-851E-8E5E-F39CF5BBCA82}"/>
                    </a:ext>
                  </a:extLst>
                </p:cNvPr>
                <p:cNvSpPr/>
                <p:nvPr/>
              </p:nvSpPr>
              <p:spPr>
                <a:xfrm>
                  <a:off x="6781800" y="24438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76C23F1-A5CF-90B5-09FF-E260F85ACFB2}"/>
                    </a:ext>
                  </a:extLst>
                </p:cNvPr>
                <p:cNvSpPr/>
                <p:nvPr/>
              </p:nvSpPr>
              <p:spPr>
                <a:xfrm>
                  <a:off x="7010400" y="24438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E0D22A1-52F7-F223-0BEC-7001BBEE607D}"/>
                    </a:ext>
                  </a:extLst>
                </p:cNvPr>
                <p:cNvSpPr/>
                <p:nvPr/>
              </p:nvSpPr>
              <p:spPr>
                <a:xfrm>
                  <a:off x="7239000" y="24438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24CECC6-7714-506B-B235-5773F818C6A0}"/>
                    </a:ext>
                  </a:extLst>
                </p:cNvPr>
                <p:cNvSpPr/>
                <p:nvPr/>
              </p:nvSpPr>
              <p:spPr>
                <a:xfrm>
                  <a:off x="6553200" y="26724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4E14BD0-E19D-A157-DB94-4561043F3711}"/>
                    </a:ext>
                  </a:extLst>
                </p:cNvPr>
                <p:cNvSpPr/>
                <p:nvPr/>
              </p:nvSpPr>
              <p:spPr>
                <a:xfrm>
                  <a:off x="6781800" y="26724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30CFC13-1003-3F5A-8BDD-C952D1322F6C}"/>
                    </a:ext>
                  </a:extLst>
                </p:cNvPr>
                <p:cNvSpPr/>
                <p:nvPr/>
              </p:nvSpPr>
              <p:spPr>
                <a:xfrm>
                  <a:off x="7010400" y="26724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B809027-BE16-2D11-E3E4-9B51D08D2644}"/>
                    </a:ext>
                  </a:extLst>
                </p:cNvPr>
                <p:cNvSpPr/>
                <p:nvPr/>
              </p:nvSpPr>
              <p:spPr>
                <a:xfrm>
                  <a:off x="7239000" y="26724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8D46694-7B85-6A48-8342-0E8799623F62}"/>
                    </a:ext>
                  </a:extLst>
                </p:cNvPr>
                <p:cNvSpPr/>
                <p:nvPr/>
              </p:nvSpPr>
              <p:spPr>
                <a:xfrm>
                  <a:off x="6553200" y="29010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CAA7CB3-FB31-E39B-392E-6766C2DD789B}"/>
                    </a:ext>
                  </a:extLst>
                </p:cNvPr>
                <p:cNvSpPr/>
                <p:nvPr/>
              </p:nvSpPr>
              <p:spPr>
                <a:xfrm>
                  <a:off x="6781800" y="29010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2E236FC-B398-BBC3-02E0-A7422E20C4FA}"/>
                    </a:ext>
                  </a:extLst>
                </p:cNvPr>
                <p:cNvSpPr/>
                <p:nvPr/>
              </p:nvSpPr>
              <p:spPr>
                <a:xfrm>
                  <a:off x="7010400" y="29010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4CA88B5-A8BF-84B5-67D2-F9A1C913C941}"/>
                    </a:ext>
                  </a:extLst>
                </p:cNvPr>
                <p:cNvSpPr/>
                <p:nvPr/>
              </p:nvSpPr>
              <p:spPr>
                <a:xfrm>
                  <a:off x="7239000" y="29010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35C3109-61A8-61A1-9CB0-48AC4D085950}"/>
                    </a:ext>
                  </a:extLst>
                </p:cNvPr>
                <p:cNvSpPr/>
                <p:nvPr/>
              </p:nvSpPr>
              <p:spPr>
                <a:xfrm>
                  <a:off x="6553200" y="312670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289030D-FD88-C92E-026E-4BBE34C7BDB5}"/>
                    </a:ext>
                  </a:extLst>
                </p:cNvPr>
                <p:cNvSpPr/>
                <p:nvPr/>
              </p:nvSpPr>
              <p:spPr>
                <a:xfrm>
                  <a:off x="6781800" y="312670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1FB0157-1595-27D5-9319-26FF2308A24F}"/>
                    </a:ext>
                  </a:extLst>
                </p:cNvPr>
                <p:cNvSpPr/>
                <p:nvPr/>
              </p:nvSpPr>
              <p:spPr>
                <a:xfrm>
                  <a:off x="7010400" y="312670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C017529-F0C8-7975-4AAB-3482484F402B}"/>
                    </a:ext>
                  </a:extLst>
                </p:cNvPr>
                <p:cNvSpPr/>
                <p:nvPr/>
              </p:nvSpPr>
              <p:spPr>
                <a:xfrm>
                  <a:off x="7239000" y="312670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B5AD0B15-0A8F-C610-7F33-08924F9E7801}"/>
                  </a:ext>
                </a:extLst>
              </p:cNvPr>
              <p:cNvGrpSpPr/>
              <p:nvPr/>
            </p:nvGrpSpPr>
            <p:grpSpPr>
              <a:xfrm>
                <a:off x="6096000" y="3441622"/>
                <a:ext cx="914400" cy="911423"/>
                <a:chOff x="6096000" y="3441622"/>
                <a:chExt cx="914400" cy="911423"/>
              </a:xfrm>
              <a:solidFill>
                <a:schemeClr val="accent5">
                  <a:lumMod val="20000"/>
                  <a:lumOff val="80000"/>
                </a:schemeClr>
              </a:solidFill>
            </p:grpSpPr>
            <p:sp>
              <p:nvSpPr>
                <p:cNvPr id="26" name="Rectangle 25">
                  <a:extLst>
                    <a:ext uri="{FF2B5EF4-FFF2-40B4-BE49-F238E27FC236}">
                      <a16:creationId xmlns:a16="http://schemas.microsoft.com/office/drawing/2014/main" id="{3CC63BED-F3BB-BB46-1D6D-4392482B9F98}"/>
                    </a:ext>
                  </a:extLst>
                </p:cNvPr>
                <p:cNvSpPr/>
                <p:nvPr/>
              </p:nvSpPr>
              <p:spPr>
                <a:xfrm>
                  <a:off x="6096000" y="34416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C6AF035-1542-1E7F-CF0D-66D8DF33AE2F}"/>
                    </a:ext>
                  </a:extLst>
                </p:cNvPr>
                <p:cNvSpPr/>
                <p:nvPr/>
              </p:nvSpPr>
              <p:spPr>
                <a:xfrm>
                  <a:off x="6324600" y="34416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040D75-E664-91B4-A74C-C2B9FA0E1B41}"/>
                    </a:ext>
                  </a:extLst>
                </p:cNvPr>
                <p:cNvSpPr/>
                <p:nvPr/>
              </p:nvSpPr>
              <p:spPr>
                <a:xfrm>
                  <a:off x="6553200" y="34416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BAF5FE5-1AF4-B435-F543-F8A7A02A0CDB}"/>
                    </a:ext>
                  </a:extLst>
                </p:cNvPr>
                <p:cNvSpPr/>
                <p:nvPr/>
              </p:nvSpPr>
              <p:spPr>
                <a:xfrm>
                  <a:off x="6781800" y="34416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2B437E0-7506-5D0F-44D0-7C55AEFCCF7B}"/>
                    </a:ext>
                  </a:extLst>
                </p:cNvPr>
                <p:cNvSpPr/>
                <p:nvPr/>
              </p:nvSpPr>
              <p:spPr>
                <a:xfrm>
                  <a:off x="6096000" y="36702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E76E86B-1EE0-C06F-41E5-05017DA256B9}"/>
                    </a:ext>
                  </a:extLst>
                </p:cNvPr>
                <p:cNvSpPr/>
                <p:nvPr/>
              </p:nvSpPr>
              <p:spPr>
                <a:xfrm>
                  <a:off x="6324600" y="36702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D460F06-78A9-D7AD-EA90-8F679CC7EA20}"/>
                    </a:ext>
                  </a:extLst>
                </p:cNvPr>
                <p:cNvSpPr/>
                <p:nvPr/>
              </p:nvSpPr>
              <p:spPr>
                <a:xfrm>
                  <a:off x="6553200" y="36702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D943837-DCA3-FA86-7729-B3B4F90E3865}"/>
                    </a:ext>
                  </a:extLst>
                </p:cNvPr>
                <p:cNvSpPr/>
                <p:nvPr/>
              </p:nvSpPr>
              <p:spPr>
                <a:xfrm>
                  <a:off x="6781800" y="36702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565E383-C4E0-E1AE-A65F-53FE8523BCF9}"/>
                    </a:ext>
                  </a:extLst>
                </p:cNvPr>
                <p:cNvSpPr/>
                <p:nvPr/>
              </p:nvSpPr>
              <p:spPr>
                <a:xfrm>
                  <a:off x="6096000" y="38988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859AA7B-302B-B569-95E8-EC081772B882}"/>
                    </a:ext>
                  </a:extLst>
                </p:cNvPr>
                <p:cNvSpPr/>
                <p:nvPr/>
              </p:nvSpPr>
              <p:spPr>
                <a:xfrm>
                  <a:off x="6324600" y="38988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9D0FB7D-9C23-84BC-148B-2B188E7210ED}"/>
                    </a:ext>
                  </a:extLst>
                </p:cNvPr>
                <p:cNvSpPr/>
                <p:nvPr/>
              </p:nvSpPr>
              <p:spPr>
                <a:xfrm>
                  <a:off x="6553200" y="38988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E2522DB-E85D-665F-1F2C-47789835A2E6}"/>
                    </a:ext>
                  </a:extLst>
                </p:cNvPr>
                <p:cNvSpPr/>
                <p:nvPr/>
              </p:nvSpPr>
              <p:spPr>
                <a:xfrm>
                  <a:off x="6781800" y="38988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CAF305E-B92F-1385-B2E1-CF5020A9E101}"/>
                    </a:ext>
                  </a:extLst>
                </p:cNvPr>
                <p:cNvSpPr/>
                <p:nvPr/>
              </p:nvSpPr>
              <p:spPr>
                <a:xfrm>
                  <a:off x="6096000" y="4124445"/>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D135C84-DF92-66D7-A4A3-E37C122DDFDE}"/>
                    </a:ext>
                  </a:extLst>
                </p:cNvPr>
                <p:cNvSpPr/>
                <p:nvPr/>
              </p:nvSpPr>
              <p:spPr>
                <a:xfrm>
                  <a:off x="6324600" y="4124445"/>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BC744C0-C0C8-5E43-67D0-7038E71DCDD5}"/>
                    </a:ext>
                  </a:extLst>
                </p:cNvPr>
                <p:cNvSpPr/>
                <p:nvPr/>
              </p:nvSpPr>
              <p:spPr>
                <a:xfrm>
                  <a:off x="6553200" y="4124445"/>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E4F08A3-D8A4-808D-2907-12B31B90DA01}"/>
                    </a:ext>
                  </a:extLst>
                </p:cNvPr>
                <p:cNvSpPr/>
                <p:nvPr/>
              </p:nvSpPr>
              <p:spPr>
                <a:xfrm>
                  <a:off x="6781800" y="4124445"/>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TextBox 79">
              <a:extLst>
                <a:ext uri="{FF2B5EF4-FFF2-40B4-BE49-F238E27FC236}">
                  <a16:creationId xmlns:a16="http://schemas.microsoft.com/office/drawing/2014/main" id="{2BBA997A-36A4-7C17-4216-3ECBB79BD87C}"/>
                </a:ext>
              </a:extLst>
            </p:cNvPr>
            <p:cNvSpPr txBox="1"/>
            <p:nvPr/>
          </p:nvSpPr>
          <p:spPr>
            <a:xfrm>
              <a:off x="6157836" y="3548599"/>
              <a:ext cx="484428"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WQ</a:t>
              </a:r>
            </a:p>
          </p:txBody>
        </p:sp>
        <p:sp>
          <p:nvSpPr>
            <p:cNvPr id="81" name="TextBox 80">
              <a:extLst>
                <a:ext uri="{FF2B5EF4-FFF2-40B4-BE49-F238E27FC236}">
                  <a16:creationId xmlns:a16="http://schemas.microsoft.com/office/drawing/2014/main" id="{2CEFBF54-CFD9-A921-40C9-99CC2333E481}"/>
                </a:ext>
              </a:extLst>
            </p:cNvPr>
            <p:cNvSpPr txBox="1"/>
            <p:nvPr/>
          </p:nvSpPr>
          <p:spPr>
            <a:xfrm>
              <a:off x="5865303" y="3780056"/>
              <a:ext cx="484428"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WV</a:t>
              </a:r>
            </a:p>
          </p:txBody>
        </p:sp>
        <p:sp>
          <p:nvSpPr>
            <p:cNvPr id="82" name="TextBox 81">
              <a:extLst>
                <a:ext uri="{FF2B5EF4-FFF2-40B4-BE49-F238E27FC236}">
                  <a16:creationId xmlns:a16="http://schemas.microsoft.com/office/drawing/2014/main" id="{0EDB2A93-EA08-9CA3-9687-57655E4E2C72}"/>
                </a:ext>
              </a:extLst>
            </p:cNvPr>
            <p:cNvSpPr txBox="1"/>
            <p:nvPr/>
          </p:nvSpPr>
          <p:spPr>
            <a:xfrm>
              <a:off x="5645478" y="3999725"/>
              <a:ext cx="484428"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WK</a:t>
              </a:r>
            </a:p>
          </p:txBody>
        </p:sp>
      </p:grpSp>
      <p:sp>
        <p:nvSpPr>
          <p:cNvPr id="89" name="Oval 88">
            <a:extLst>
              <a:ext uri="{FF2B5EF4-FFF2-40B4-BE49-F238E27FC236}">
                <a16:creationId xmlns:a16="http://schemas.microsoft.com/office/drawing/2014/main" id="{4B8D19A5-A661-D198-748A-11FC7F7CF590}"/>
              </a:ext>
            </a:extLst>
          </p:cNvPr>
          <p:cNvSpPr/>
          <p:nvPr/>
        </p:nvSpPr>
        <p:spPr>
          <a:xfrm>
            <a:off x="4499288" y="3464937"/>
            <a:ext cx="231790" cy="23179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C71B22A5-3EEC-ACD2-3127-217E6D6D3AD5}"/>
              </a:ext>
            </a:extLst>
          </p:cNvPr>
          <p:cNvSpPr txBox="1"/>
          <p:nvPr/>
        </p:nvSpPr>
        <p:spPr>
          <a:xfrm>
            <a:off x="4455603" y="3092747"/>
            <a:ext cx="409383" cy="707886"/>
          </a:xfrm>
          <a:prstGeom prst="rect">
            <a:avLst/>
          </a:prstGeom>
          <a:noFill/>
        </p:spPr>
        <p:txBody>
          <a:bodyPr wrap="square" rtlCol="0">
            <a:spAutoFit/>
          </a:bodyPr>
          <a:lstStyle/>
          <a:p>
            <a:r>
              <a:rPr lang="en-US" sz="4000" dirty="0"/>
              <a:t>.</a:t>
            </a:r>
            <a:endParaRPr lang="en-US" dirty="0"/>
          </a:p>
        </p:txBody>
      </p:sp>
      <p:grpSp>
        <p:nvGrpSpPr>
          <p:cNvPr id="119" name="Group 118">
            <a:extLst>
              <a:ext uri="{FF2B5EF4-FFF2-40B4-BE49-F238E27FC236}">
                <a16:creationId xmlns:a16="http://schemas.microsoft.com/office/drawing/2014/main" id="{64A44E63-1B2C-A52A-6025-A808BBE1E2F6}"/>
              </a:ext>
            </a:extLst>
          </p:cNvPr>
          <p:cNvGrpSpPr/>
          <p:nvPr/>
        </p:nvGrpSpPr>
        <p:grpSpPr>
          <a:xfrm>
            <a:off x="7050175" y="2521247"/>
            <a:ext cx="914400" cy="457200"/>
            <a:chOff x="7964575" y="3573999"/>
            <a:chExt cx="914400" cy="457200"/>
          </a:xfrm>
          <a:solidFill>
            <a:schemeClr val="accent2">
              <a:lumMod val="40000"/>
              <a:lumOff val="60000"/>
            </a:schemeClr>
          </a:solidFill>
        </p:grpSpPr>
        <p:sp>
          <p:nvSpPr>
            <p:cNvPr id="95" name="Rectangle 94">
              <a:extLst>
                <a:ext uri="{FF2B5EF4-FFF2-40B4-BE49-F238E27FC236}">
                  <a16:creationId xmlns:a16="http://schemas.microsoft.com/office/drawing/2014/main" id="{B511EEB5-0703-18D1-BBF2-BCD06FD758F4}"/>
                </a:ext>
              </a:extLst>
            </p:cNvPr>
            <p:cNvSpPr/>
            <p:nvPr/>
          </p:nvSpPr>
          <p:spPr>
            <a:xfrm>
              <a:off x="7964575" y="357399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C583782-9DFB-0ECA-3934-B343C7843B09}"/>
                </a:ext>
              </a:extLst>
            </p:cNvPr>
            <p:cNvSpPr/>
            <p:nvPr/>
          </p:nvSpPr>
          <p:spPr>
            <a:xfrm>
              <a:off x="8193175" y="357399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41651DA4-53E5-E957-4090-A466F7C65718}"/>
                </a:ext>
              </a:extLst>
            </p:cNvPr>
            <p:cNvSpPr/>
            <p:nvPr/>
          </p:nvSpPr>
          <p:spPr>
            <a:xfrm>
              <a:off x="8421775" y="357399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9B9BC613-AEC5-EE26-5E35-B7FA0F8EBB61}"/>
                </a:ext>
              </a:extLst>
            </p:cNvPr>
            <p:cNvSpPr/>
            <p:nvPr/>
          </p:nvSpPr>
          <p:spPr>
            <a:xfrm>
              <a:off x="8650375" y="357399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41C68071-9DFF-2D3A-A1EA-5B84C41FAC1A}"/>
                </a:ext>
              </a:extLst>
            </p:cNvPr>
            <p:cNvSpPr/>
            <p:nvPr/>
          </p:nvSpPr>
          <p:spPr>
            <a:xfrm>
              <a:off x="7964575" y="380259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B2A4747-62DB-0618-3673-18C4FECD925F}"/>
                </a:ext>
              </a:extLst>
            </p:cNvPr>
            <p:cNvSpPr/>
            <p:nvPr/>
          </p:nvSpPr>
          <p:spPr>
            <a:xfrm>
              <a:off x="8193175" y="380259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3E467BA1-D280-E508-A0A4-4B2FEE95209E}"/>
                </a:ext>
              </a:extLst>
            </p:cNvPr>
            <p:cNvSpPr/>
            <p:nvPr/>
          </p:nvSpPr>
          <p:spPr>
            <a:xfrm>
              <a:off x="8421775" y="380259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5B5452A-20B7-E420-250C-E71A9A07EDEB}"/>
                </a:ext>
              </a:extLst>
            </p:cNvPr>
            <p:cNvSpPr/>
            <p:nvPr/>
          </p:nvSpPr>
          <p:spPr>
            <a:xfrm>
              <a:off x="8650375" y="380259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CD944F45-2E6A-91F5-CA27-D53919487098}"/>
              </a:ext>
            </a:extLst>
          </p:cNvPr>
          <p:cNvGrpSpPr/>
          <p:nvPr/>
        </p:nvGrpSpPr>
        <p:grpSpPr>
          <a:xfrm>
            <a:off x="7050175" y="3253566"/>
            <a:ext cx="914400" cy="457200"/>
            <a:chOff x="7964575" y="4281884"/>
            <a:chExt cx="914400" cy="457200"/>
          </a:xfrm>
          <a:solidFill>
            <a:schemeClr val="accent6">
              <a:lumMod val="40000"/>
              <a:lumOff val="60000"/>
            </a:schemeClr>
          </a:solidFill>
        </p:grpSpPr>
        <p:sp>
          <p:nvSpPr>
            <p:cNvPr id="103" name="Rectangle 102">
              <a:extLst>
                <a:ext uri="{FF2B5EF4-FFF2-40B4-BE49-F238E27FC236}">
                  <a16:creationId xmlns:a16="http://schemas.microsoft.com/office/drawing/2014/main" id="{1FAA880C-D786-6874-F6B1-8976D271A878}"/>
                </a:ext>
              </a:extLst>
            </p:cNvPr>
            <p:cNvSpPr/>
            <p:nvPr/>
          </p:nvSpPr>
          <p:spPr>
            <a:xfrm>
              <a:off x="7964575" y="4281884"/>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8B91CEE7-D1F5-5964-0F80-6C340BA1463E}"/>
                </a:ext>
              </a:extLst>
            </p:cNvPr>
            <p:cNvSpPr/>
            <p:nvPr/>
          </p:nvSpPr>
          <p:spPr>
            <a:xfrm>
              <a:off x="8193175" y="4281884"/>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E6F64A7E-9068-A83C-B58E-479C338A9EA8}"/>
                </a:ext>
              </a:extLst>
            </p:cNvPr>
            <p:cNvSpPr/>
            <p:nvPr/>
          </p:nvSpPr>
          <p:spPr>
            <a:xfrm>
              <a:off x="8421775" y="4281884"/>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1E0B2E11-02BB-F23A-171B-AE471C846921}"/>
                </a:ext>
              </a:extLst>
            </p:cNvPr>
            <p:cNvSpPr/>
            <p:nvPr/>
          </p:nvSpPr>
          <p:spPr>
            <a:xfrm>
              <a:off x="8650375" y="4281884"/>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D725C9BE-06CC-4988-D25D-E7397A94DB55}"/>
                </a:ext>
              </a:extLst>
            </p:cNvPr>
            <p:cNvSpPr/>
            <p:nvPr/>
          </p:nvSpPr>
          <p:spPr>
            <a:xfrm>
              <a:off x="7964575" y="4510484"/>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CD3E73B5-D033-B282-C1A6-D0D0854ACC8A}"/>
                </a:ext>
              </a:extLst>
            </p:cNvPr>
            <p:cNvSpPr/>
            <p:nvPr/>
          </p:nvSpPr>
          <p:spPr>
            <a:xfrm>
              <a:off x="8193175" y="4510484"/>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3CDB8086-BECA-F6C5-ED9E-51BFD2ACE672}"/>
                </a:ext>
              </a:extLst>
            </p:cNvPr>
            <p:cNvSpPr/>
            <p:nvPr/>
          </p:nvSpPr>
          <p:spPr>
            <a:xfrm>
              <a:off x="8421775" y="4510484"/>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8C8D6FC8-781E-2F0D-2E65-AFF73A85B63B}"/>
                </a:ext>
              </a:extLst>
            </p:cNvPr>
            <p:cNvSpPr/>
            <p:nvPr/>
          </p:nvSpPr>
          <p:spPr>
            <a:xfrm>
              <a:off x="8650375" y="4510484"/>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1F6E62FF-2B4E-FDF6-FAEF-8395240A6EB6}"/>
              </a:ext>
            </a:extLst>
          </p:cNvPr>
          <p:cNvGrpSpPr/>
          <p:nvPr/>
        </p:nvGrpSpPr>
        <p:grpSpPr>
          <a:xfrm>
            <a:off x="7050175" y="3985885"/>
            <a:ext cx="914400" cy="457200"/>
            <a:chOff x="7964575" y="5038637"/>
            <a:chExt cx="914400" cy="457200"/>
          </a:xfrm>
          <a:solidFill>
            <a:schemeClr val="accent5">
              <a:lumMod val="40000"/>
              <a:lumOff val="60000"/>
            </a:schemeClr>
          </a:solidFill>
        </p:grpSpPr>
        <p:sp>
          <p:nvSpPr>
            <p:cNvPr id="111" name="Rectangle 110">
              <a:extLst>
                <a:ext uri="{FF2B5EF4-FFF2-40B4-BE49-F238E27FC236}">
                  <a16:creationId xmlns:a16="http://schemas.microsoft.com/office/drawing/2014/main" id="{008E9605-77F9-FFCA-4AD0-C2E2DE266C87}"/>
                </a:ext>
              </a:extLst>
            </p:cNvPr>
            <p:cNvSpPr/>
            <p:nvPr/>
          </p:nvSpPr>
          <p:spPr>
            <a:xfrm>
              <a:off x="7964575" y="5038637"/>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9D74D4B7-5BAF-D257-EE09-5BFEA589A603}"/>
                </a:ext>
              </a:extLst>
            </p:cNvPr>
            <p:cNvSpPr/>
            <p:nvPr/>
          </p:nvSpPr>
          <p:spPr>
            <a:xfrm>
              <a:off x="8193175" y="5038637"/>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B52DDA38-B751-6B87-6466-5DDE48485F13}"/>
                </a:ext>
              </a:extLst>
            </p:cNvPr>
            <p:cNvSpPr/>
            <p:nvPr/>
          </p:nvSpPr>
          <p:spPr>
            <a:xfrm>
              <a:off x="8421775" y="5038637"/>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815B724-A568-72F1-58D7-C36423915E4C}"/>
                </a:ext>
              </a:extLst>
            </p:cNvPr>
            <p:cNvSpPr/>
            <p:nvPr/>
          </p:nvSpPr>
          <p:spPr>
            <a:xfrm>
              <a:off x="8650375" y="5038637"/>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E9985A03-6F6F-FF66-F625-65C3ACB8C365}"/>
                </a:ext>
              </a:extLst>
            </p:cNvPr>
            <p:cNvSpPr/>
            <p:nvPr/>
          </p:nvSpPr>
          <p:spPr>
            <a:xfrm>
              <a:off x="7964575" y="5267237"/>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C9BA252F-5ADD-1E17-4987-3FB51A96E4BB}"/>
                </a:ext>
              </a:extLst>
            </p:cNvPr>
            <p:cNvSpPr/>
            <p:nvPr/>
          </p:nvSpPr>
          <p:spPr>
            <a:xfrm>
              <a:off x="8193175" y="5267237"/>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CDE1A9CF-76C4-8B3B-EF53-973C6E70A82A}"/>
                </a:ext>
              </a:extLst>
            </p:cNvPr>
            <p:cNvSpPr/>
            <p:nvPr/>
          </p:nvSpPr>
          <p:spPr>
            <a:xfrm>
              <a:off x="8421775" y="5267237"/>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292D46F7-BA48-150A-FE1D-B9E5DEAAF4C1}"/>
                </a:ext>
              </a:extLst>
            </p:cNvPr>
            <p:cNvSpPr/>
            <p:nvPr/>
          </p:nvSpPr>
          <p:spPr>
            <a:xfrm>
              <a:off x="8650375" y="5267237"/>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TextBox 121">
            <a:extLst>
              <a:ext uri="{FF2B5EF4-FFF2-40B4-BE49-F238E27FC236}">
                <a16:creationId xmlns:a16="http://schemas.microsoft.com/office/drawing/2014/main" id="{2D8362E9-7F20-C99D-B1F9-7DC8C36D78F0}"/>
              </a:ext>
            </a:extLst>
          </p:cNvPr>
          <p:cNvSpPr txBox="1"/>
          <p:nvPr/>
        </p:nvSpPr>
        <p:spPr>
          <a:xfrm>
            <a:off x="7373555" y="2268906"/>
            <a:ext cx="314510"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K</a:t>
            </a:r>
          </a:p>
        </p:txBody>
      </p:sp>
      <p:sp>
        <p:nvSpPr>
          <p:cNvPr id="123" name="TextBox 122">
            <a:extLst>
              <a:ext uri="{FF2B5EF4-FFF2-40B4-BE49-F238E27FC236}">
                <a16:creationId xmlns:a16="http://schemas.microsoft.com/office/drawing/2014/main" id="{3B2500DA-758D-5C7E-CF05-99F579B263C5}"/>
              </a:ext>
            </a:extLst>
          </p:cNvPr>
          <p:cNvSpPr txBox="1"/>
          <p:nvPr/>
        </p:nvSpPr>
        <p:spPr>
          <a:xfrm>
            <a:off x="7389433" y="2962599"/>
            <a:ext cx="314510"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Q</a:t>
            </a:r>
          </a:p>
        </p:txBody>
      </p:sp>
      <p:sp>
        <p:nvSpPr>
          <p:cNvPr id="124" name="TextBox 123">
            <a:extLst>
              <a:ext uri="{FF2B5EF4-FFF2-40B4-BE49-F238E27FC236}">
                <a16:creationId xmlns:a16="http://schemas.microsoft.com/office/drawing/2014/main" id="{7F5D8886-A82C-C176-BDC5-3E334E9BB5F3}"/>
              </a:ext>
            </a:extLst>
          </p:cNvPr>
          <p:cNvSpPr txBox="1"/>
          <p:nvPr/>
        </p:nvSpPr>
        <p:spPr>
          <a:xfrm>
            <a:off x="7389433" y="3679071"/>
            <a:ext cx="314510"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V</a:t>
            </a:r>
          </a:p>
        </p:txBody>
      </p:sp>
      <p:sp>
        <p:nvSpPr>
          <p:cNvPr id="125" name="Arrow: Right 124">
            <a:extLst>
              <a:ext uri="{FF2B5EF4-FFF2-40B4-BE49-F238E27FC236}">
                <a16:creationId xmlns:a16="http://schemas.microsoft.com/office/drawing/2014/main" id="{4A1ED781-134A-D60E-E59D-BBDB220D7CBE}"/>
              </a:ext>
            </a:extLst>
          </p:cNvPr>
          <p:cNvSpPr/>
          <p:nvPr/>
        </p:nvSpPr>
        <p:spPr>
          <a:xfrm>
            <a:off x="6524484" y="3348405"/>
            <a:ext cx="2286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a:extLst>
              <a:ext uri="{FF2B5EF4-FFF2-40B4-BE49-F238E27FC236}">
                <a16:creationId xmlns:a16="http://schemas.microsoft.com/office/drawing/2014/main" id="{F9EF9E46-56BC-87FC-0E39-8F7522E4D46B}"/>
              </a:ext>
            </a:extLst>
          </p:cNvPr>
          <p:cNvGrpSpPr/>
          <p:nvPr/>
        </p:nvGrpSpPr>
        <p:grpSpPr>
          <a:xfrm rot="16200000">
            <a:off x="9533517" y="3207047"/>
            <a:ext cx="914400" cy="457200"/>
            <a:chOff x="7964575" y="3573999"/>
            <a:chExt cx="914400" cy="457200"/>
          </a:xfrm>
          <a:solidFill>
            <a:schemeClr val="accent2">
              <a:lumMod val="40000"/>
              <a:lumOff val="60000"/>
            </a:schemeClr>
          </a:solidFill>
        </p:grpSpPr>
        <p:sp>
          <p:nvSpPr>
            <p:cNvPr id="127" name="Rectangle 126">
              <a:extLst>
                <a:ext uri="{FF2B5EF4-FFF2-40B4-BE49-F238E27FC236}">
                  <a16:creationId xmlns:a16="http://schemas.microsoft.com/office/drawing/2014/main" id="{28C674D4-93A0-74C6-EA4A-8065DE2F684D}"/>
                </a:ext>
              </a:extLst>
            </p:cNvPr>
            <p:cNvSpPr/>
            <p:nvPr/>
          </p:nvSpPr>
          <p:spPr>
            <a:xfrm>
              <a:off x="7964575" y="357399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CA6AB119-18BA-D4CB-C4DA-078F8F8120BA}"/>
                </a:ext>
              </a:extLst>
            </p:cNvPr>
            <p:cNvSpPr/>
            <p:nvPr/>
          </p:nvSpPr>
          <p:spPr>
            <a:xfrm>
              <a:off x="8193175" y="357399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C46BD8B8-B381-EF00-DE2F-DE414C270462}"/>
                </a:ext>
              </a:extLst>
            </p:cNvPr>
            <p:cNvSpPr/>
            <p:nvPr/>
          </p:nvSpPr>
          <p:spPr>
            <a:xfrm>
              <a:off x="8421775" y="357399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B959C386-5FD0-EDC1-6587-749528F5E621}"/>
                </a:ext>
              </a:extLst>
            </p:cNvPr>
            <p:cNvSpPr/>
            <p:nvPr/>
          </p:nvSpPr>
          <p:spPr>
            <a:xfrm>
              <a:off x="8650375" y="357399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D56D61A0-76A7-D673-429C-050325EB3DAD}"/>
                </a:ext>
              </a:extLst>
            </p:cNvPr>
            <p:cNvSpPr/>
            <p:nvPr/>
          </p:nvSpPr>
          <p:spPr>
            <a:xfrm>
              <a:off x="7964575" y="380259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A03B31AB-ADEF-D1F0-881F-0D65F0E1A5DC}"/>
                </a:ext>
              </a:extLst>
            </p:cNvPr>
            <p:cNvSpPr/>
            <p:nvPr/>
          </p:nvSpPr>
          <p:spPr>
            <a:xfrm>
              <a:off x="8193175" y="380259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5900F675-71EE-213A-1E5D-8A557D751F27}"/>
                </a:ext>
              </a:extLst>
            </p:cNvPr>
            <p:cNvSpPr/>
            <p:nvPr/>
          </p:nvSpPr>
          <p:spPr>
            <a:xfrm>
              <a:off x="8421775" y="380259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D5705AE7-29B3-061A-B83D-FAA6C47C6018}"/>
                </a:ext>
              </a:extLst>
            </p:cNvPr>
            <p:cNvSpPr/>
            <p:nvPr/>
          </p:nvSpPr>
          <p:spPr>
            <a:xfrm>
              <a:off x="8650375" y="380259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52FFE9B9-D8AE-88E7-63F5-AE462F8194CC}"/>
              </a:ext>
            </a:extLst>
          </p:cNvPr>
          <p:cNvGrpSpPr/>
          <p:nvPr/>
        </p:nvGrpSpPr>
        <p:grpSpPr>
          <a:xfrm>
            <a:off x="8343900" y="3229797"/>
            <a:ext cx="914400" cy="457200"/>
            <a:chOff x="7964575" y="4281884"/>
            <a:chExt cx="914400" cy="457200"/>
          </a:xfrm>
          <a:solidFill>
            <a:schemeClr val="accent6">
              <a:lumMod val="40000"/>
              <a:lumOff val="60000"/>
            </a:schemeClr>
          </a:solidFill>
        </p:grpSpPr>
        <p:sp>
          <p:nvSpPr>
            <p:cNvPr id="136" name="Rectangle 135">
              <a:extLst>
                <a:ext uri="{FF2B5EF4-FFF2-40B4-BE49-F238E27FC236}">
                  <a16:creationId xmlns:a16="http://schemas.microsoft.com/office/drawing/2014/main" id="{638DCEA5-CD31-D82E-D115-1CC2F45160D3}"/>
                </a:ext>
              </a:extLst>
            </p:cNvPr>
            <p:cNvSpPr/>
            <p:nvPr/>
          </p:nvSpPr>
          <p:spPr>
            <a:xfrm>
              <a:off x="7964575" y="4281884"/>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FBCD71E8-FF97-EF55-BCE1-3C9E9681932E}"/>
                </a:ext>
              </a:extLst>
            </p:cNvPr>
            <p:cNvSpPr/>
            <p:nvPr/>
          </p:nvSpPr>
          <p:spPr>
            <a:xfrm>
              <a:off x="8193175" y="4281884"/>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BC211B4D-72DB-1D45-1B6E-03530512A7CA}"/>
                </a:ext>
              </a:extLst>
            </p:cNvPr>
            <p:cNvSpPr/>
            <p:nvPr/>
          </p:nvSpPr>
          <p:spPr>
            <a:xfrm>
              <a:off x="8421775" y="4281884"/>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CF21A7EC-B190-DEB1-B123-E0A7D172C074}"/>
                </a:ext>
              </a:extLst>
            </p:cNvPr>
            <p:cNvSpPr/>
            <p:nvPr/>
          </p:nvSpPr>
          <p:spPr>
            <a:xfrm>
              <a:off x="8650375" y="4281884"/>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98D5EBA1-DAAD-F301-A2EA-AF9AF2017AB0}"/>
                </a:ext>
              </a:extLst>
            </p:cNvPr>
            <p:cNvSpPr/>
            <p:nvPr/>
          </p:nvSpPr>
          <p:spPr>
            <a:xfrm>
              <a:off x="7964575" y="4510484"/>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5418B82F-9FF3-F932-90A2-32B8E8772AED}"/>
                </a:ext>
              </a:extLst>
            </p:cNvPr>
            <p:cNvSpPr/>
            <p:nvPr/>
          </p:nvSpPr>
          <p:spPr>
            <a:xfrm>
              <a:off x="8193175" y="4510484"/>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4D488BED-0508-9FC7-9F8E-24AC3A2CA8A1}"/>
                </a:ext>
              </a:extLst>
            </p:cNvPr>
            <p:cNvSpPr/>
            <p:nvPr/>
          </p:nvSpPr>
          <p:spPr>
            <a:xfrm>
              <a:off x="8421775" y="4510484"/>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C2E29558-48E9-B7BB-258D-07BB21BEF445}"/>
                </a:ext>
              </a:extLst>
            </p:cNvPr>
            <p:cNvSpPr/>
            <p:nvPr/>
          </p:nvSpPr>
          <p:spPr>
            <a:xfrm>
              <a:off x="8650375" y="4510484"/>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Oval 143">
            <a:extLst>
              <a:ext uri="{FF2B5EF4-FFF2-40B4-BE49-F238E27FC236}">
                <a16:creationId xmlns:a16="http://schemas.microsoft.com/office/drawing/2014/main" id="{8026870A-0391-9A3A-7EF7-C03562FA16AF}"/>
              </a:ext>
            </a:extLst>
          </p:cNvPr>
          <p:cNvSpPr/>
          <p:nvPr/>
        </p:nvSpPr>
        <p:spPr>
          <a:xfrm>
            <a:off x="9393501" y="3351074"/>
            <a:ext cx="231790" cy="23179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a:extLst>
              <a:ext uri="{FF2B5EF4-FFF2-40B4-BE49-F238E27FC236}">
                <a16:creationId xmlns:a16="http://schemas.microsoft.com/office/drawing/2014/main" id="{E6B29112-AEF9-63E2-6D19-DD9ECF7D1FEB}"/>
              </a:ext>
            </a:extLst>
          </p:cNvPr>
          <p:cNvSpPr txBox="1"/>
          <p:nvPr/>
        </p:nvSpPr>
        <p:spPr>
          <a:xfrm>
            <a:off x="9348340" y="2979111"/>
            <a:ext cx="409383" cy="707886"/>
          </a:xfrm>
          <a:prstGeom prst="rect">
            <a:avLst/>
          </a:prstGeom>
          <a:noFill/>
        </p:spPr>
        <p:txBody>
          <a:bodyPr wrap="square" rtlCol="0">
            <a:spAutoFit/>
          </a:bodyPr>
          <a:lstStyle/>
          <a:p>
            <a:r>
              <a:rPr lang="en-US" sz="4000" dirty="0"/>
              <a:t>.</a:t>
            </a:r>
            <a:endParaRPr lang="en-US" dirty="0"/>
          </a:p>
        </p:txBody>
      </p:sp>
      <p:grpSp>
        <p:nvGrpSpPr>
          <p:cNvPr id="150" name="Group 149">
            <a:extLst>
              <a:ext uri="{FF2B5EF4-FFF2-40B4-BE49-F238E27FC236}">
                <a16:creationId xmlns:a16="http://schemas.microsoft.com/office/drawing/2014/main" id="{AC09AC63-7622-D4A8-1378-5AB5966695D8}"/>
              </a:ext>
            </a:extLst>
          </p:cNvPr>
          <p:cNvGrpSpPr/>
          <p:nvPr/>
        </p:nvGrpSpPr>
        <p:grpSpPr>
          <a:xfrm rot="5400000">
            <a:off x="10662916" y="3207047"/>
            <a:ext cx="457200" cy="457200"/>
            <a:chOff x="10713716" y="4232711"/>
            <a:chExt cx="457200" cy="457200"/>
          </a:xfrm>
          <a:solidFill>
            <a:schemeClr val="accent4">
              <a:lumMod val="20000"/>
              <a:lumOff val="80000"/>
            </a:schemeClr>
          </a:solidFill>
        </p:grpSpPr>
        <p:sp>
          <p:nvSpPr>
            <p:cNvPr id="146" name="Rectangle 145">
              <a:extLst>
                <a:ext uri="{FF2B5EF4-FFF2-40B4-BE49-F238E27FC236}">
                  <a16:creationId xmlns:a16="http://schemas.microsoft.com/office/drawing/2014/main" id="{50E5C32B-621C-F8D7-AC8D-F9FA225558EF}"/>
                </a:ext>
              </a:extLst>
            </p:cNvPr>
            <p:cNvSpPr/>
            <p:nvPr/>
          </p:nvSpPr>
          <p:spPr>
            <a:xfrm rot="16200000">
              <a:off x="10713716" y="446131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147" name="Rectangle 146">
              <a:extLst>
                <a:ext uri="{FF2B5EF4-FFF2-40B4-BE49-F238E27FC236}">
                  <a16:creationId xmlns:a16="http://schemas.microsoft.com/office/drawing/2014/main" id="{5C14C480-DBD8-8748-ADFD-9B3C425CCB61}"/>
                </a:ext>
              </a:extLst>
            </p:cNvPr>
            <p:cNvSpPr/>
            <p:nvPr/>
          </p:nvSpPr>
          <p:spPr>
            <a:xfrm rot="16200000">
              <a:off x="10713716" y="423271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148" name="Rectangle 147">
              <a:extLst>
                <a:ext uri="{FF2B5EF4-FFF2-40B4-BE49-F238E27FC236}">
                  <a16:creationId xmlns:a16="http://schemas.microsoft.com/office/drawing/2014/main" id="{D24484D2-F00E-73AA-DCF5-94E42AD91C5C}"/>
                </a:ext>
              </a:extLst>
            </p:cNvPr>
            <p:cNvSpPr/>
            <p:nvPr/>
          </p:nvSpPr>
          <p:spPr>
            <a:xfrm rot="16200000">
              <a:off x="10942316" y="446131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149" name="Rectangle 148">
              <a:extLst>
                <a:ext uri="{FF2B5EF4-FFF2-40B4-BE49-F238E27FC236}">
                  <a16:creationId xmlns:a16="http://schemas.microsoft.com/office/drawing/2014/main" id="{476E6759-1601-F4BC-BD0A-C5AFE04B4C70}"/>
                </a:ext>
              </a:extLst>
            </p:cNvPr>
            <p:cNvSpPr/>
            <p:nvPr/>
          </p:nvSpPr>
          <p:spPr>
            <a:xfrm rot="16200000">
              <a:off x="10942316" y="423271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grpSp>
      <p:sp>
        <p:nvSpPr>
          <p:cNvPr id="151" name="Arrow: Right 150">
            <a:extLst>
              <a:ext uri="{FF2B5EF4-FFF2-40B4-BE49-F238E27FC236}">
                <a16:creationId xmlns:a16="http://schemas.microsoft.com/office/drawing/2014/main" id="{07AEECD1-D6BD-CF47-9154-DD78C2F5B8DF}"/>
              </a:ext>
            </a:extLst>
          </p:cNvPr>
          <p:cNvSpPr/>
          <p:nvPr/>
        </p:nvSpPr>
        <p:spPr>
          <a:xfrm>
            <a:off x="10331197" y="3311156"/>
            <a:ext cx="2286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AEABE0D3-CE0A-5D9A-01BC-4864BA4FAA24}"/>
              </a:ext>
            </a:extLst>
          </p:cNvPr>
          <p:cNvGrpSpPr/>
          <p:nvPr/>
        </p:nvGrpSpPr>
        <p:grpSpPr>
          <a:xfrm>
            <a:off x="3445570" y="5583258"/>
            <a:ext cx="914400" cy="457200"/>
            <a:chOff x="7964575" y="5038637"/>
            <a:chExt cx="914400" cy="457200"/>
          </a:xfrm>
          <a:solidFill>
            <a:schemeClr val="accent5">
              <a:lumMod val="40000"/>
              <a:lumOff val="60000"/>
            </a:schemeClr>
          </a:solidFill>
        </p:grpSpPr>
        <p:sp>
          <p:nvSpPr>
            <p:cNvPr id="158" name="Rectangle 157">
              <a:extLst>
                <a:ext uri="{FF2B5EF4-FFF2-40B4-BE49-F238E27FC236}">
                  <a16:creationId xmlns:a16="http://schemas.microsoft.com/office/drawing/2014/main" id="{394C28F1-AEA9-41F6-7D27-AFF617566D9E}"/>
                </a:ext>
              </a:extLst>
            </p:cNvPr>
            <p:cNvSpPr/>
            <p:nvPr/>
          </p:nvSpPr>
          <p:spPr>
            <a:xfrm>
              <a:off x="7964575" y="5038637"/>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9D5CF363-E070-22FE-8722-562D3882EAAA}"/>
                </a:ext>
              </a:extLst>
            </p:cNvPr>
            <p:cNvSpPr/>
            <p:nvPr/>
          </p:nvSpPr>
          <p:spPr>
            <a:xfrm>
              <a:off x="8193175" y="5038637"/>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7B99A6AE-BF9A-7B44-8461-DD4503415789}"/>
                </a:ext>
              </a:extLst>
            </p:cNvPr>
            <p:cNvSpPr/>
            <p:nvPr/>
          </p:nvSpPr>
          <p:spPr>
            <a:xfrm>
              <a:off x="8421775" y="5038637"/>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9ADE3F55-5882-3D54-5D75-7F1BC2E41806}"/>
                </a:ext>
              </a:extLst>
            </p:cNvPr>
            <p:cNvSpPr/>
            <p:nvPr/>
          </p:nvSpPr>
          <p:spPr>
            <a:xfrm>
              <a:off x="8650375" y="5038637"/>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601FA948-0B82-8429-58A9-AE7E2CB8A783}"/>
                </a:ext>
              </a:extLst>
            </p:cNvPr>
            <p:cNvSpPr/>
            <p:nvPr/>
          </p:nvSpPr>
          <p:spPr>
            <a:xfrm>
              <a:off x="7964575" y="5267237"/>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738D7919-CEEE-3D68-86D2-C50896C98D58}"/>
                </a:ext>
              </a:extLst>
            </p:cNvPr>
            <p:cNvSpPr/>
            <p:nvPr/>
          </p:nvSpPr>
          <p:spPr>
            <a:xfrm>
              <a:off x="8193175" y="5267237"/>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6770A199-785C-585A-7312-C9874924B9BC}"/>
                </a:ext>
              </a:extLst>
            </p:cNvPr>
            <p:cNvSpPr/>
            <p:nvPr/>
          </p:nvSpPr>
          <p:spPr>
            <a:xfrm>
              <a:off x="8421775" y="5267237"/>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5E7456D2-9F8F-23EF-C3EA-860C8265DE6D}"/>
                </a:ext>
              </a:extLst>
            </p:cNvPr>
            <p:cNvSpPr/>
            <p:nvPr/>
          </p:nvSpPr>
          <p:spPr>
            <a:xfrm>
              <a:off x="8650375" y="5267237"/>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TextBox 165">
            <a:extLst>
              <a:ext uri="{FF2B5EF4-FFF2-40B4-BE49-F238E27FC236}">
                <a16:creationId xmlns:a16="http://schemas.microsoft.com/office/drawing/2014/main" id="{2840D1B2-9F35-53AB-B149-9715EB29F06A}"/>
              </a:ext>
            </a:extLst>
          </p:cNvPr>
          <p:cNvSpPr txBox="1"/>
          <p:nvPr/>
        </p:nvSpPr>
        <p:spPr>
          <a:xfrm>
            <a:off x="4383878" y="5583257"/>
            <a:ext cx="409383" cy="400110"/>
          </a:xfrm>
          <a:prstGeom prst="rect">
            <a:avLst/>
          </a:prstGeom>
          <a:noFill/>
        </p:spPr>
        <p:txBody>
          <a:bodyPr wrap="square" rtlCol="0">
            <a:spAutoFit/>
          </a:bodyPr>
          <a:lstStyle/>
          <a:p>
            <a:r>
              <a:rPr lang="en-US" sz="2000" dirty="0"/>
              <a:t>x</a:t>
            </a:r>
            <a:endParaRPr lang="en-US" sz="1050" dirty="0"/>
          </a:p>
        </p:txBody>
      </p:sp>
      <p:sp>
        <p:nvSpPr>
          <p:cNvPr id="167" name="TextBox 166">
            <a:extLst>
              <a:ext uri="{FF2B5EF4-FFF2-40B4-BE49-F238E27FC236}">
                <a16:creationId xmlns:a16="http://schemas.microsoft.com/office/drawing/2014/main" id="{CE56D9A1-C5BC-08BD-D9FD-4437CFA9D8F2}"/>
              </a:ext>
            </a:extLst>
          </p:cNvPr>
          <p:cNvSpPr txBox="1"/>
          <p:nvPr/>
        </p:nvSpPr>
        <p:spPr>
          <a:xfrm>
            <a:off x="5465423" y="5389781"/>
            <a:ext cx="694421"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Money</a:t>
            </a:r>
          </a:p>
        </p:txBody>
      </p:sp>
      <p:grpSp>
        <p:nvGrpSpPr>
          <p:cNvPr id="168" name="Group 167">
            <a:extLst>
              <a:ext uri="{FF2B5EF4-FFF2-40B4-BE49-F238E27FC236}">
                <a16:creationId xmlns:a16="http://schemas.microsoft.com/office/drawing/2014/main" id="{8384BE2F-2883-E522-C50B-8E187B8570A8}"/>
              </a:ext>
            </a:extLst>
          </p:cNvPr>
          <p:cNvGrpSpPr/>
          <p:nvPr/>
        </p:nvGrpSpPr>
        <p:grpSpPr>
          <a:xfrm rot="5400000">
            <a:off x="4672389" y="5583258"/>
            <a:ext cx="457200" cy="457200"/>
            <a:chOff x="10713716" y="4232711"/>
            <a:chExt cx="457200" cy="457200"/>
          </a:xfrm>
          <a:solidFill>
            <a:schemeClr val="accent4">
              <a:lumMod val="20000"/>
              <a:lumOff val="80000"/>
            </a:schemeClr>
          </a:solidFill>
        </p:grpSpPr>
        <p:sp>
          <p:nvSpPr>
            <p:cNvPr id="169" name="Rectangle 168">
              <a:extLst>
                <a:ext uri="{FF2B5EF4-FFF2-40B4-BE49-F238E27FC236}">
                  <a16:creationId xmlns:a16="http://schemas.microsoft.com/office/drawing/2014/main" id="{49F24CCA-D770-4ACE-2F5B-A58499A48CB6}"/>
                </a:ext>
              </a:extLst>
            </p:cNvPr>
            <p:cNvSpPr/>
            <p:nvPr/>
          </p:nvSpPr>
          <p:spPr>
            <a:xfrm rot="16200000">
              <a:off x="10713716" y="446131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170" name="Rectangle 169">
              <a:extLst>
                <a:ext uri="{FF2B5EF4-FFF2-40B4-BE49-F238E27FC236}">
                  <a16:creationId xmlns:a16="http://schemas.microsoft.com/office/drawing/2014/main" id="{598F6DB8-02E0-BF98-5442-0D54F54752D3}"/>
                </a:ext>
              </a:extLst>
            </p:cNvPr>
            <p:cNvSpPr/>
            <p:nvPr/>
          </p:nvSpPr>
          <p:spPr>
            <a:xfrm rot="16200000">
              <a:off x="10713716" y="423271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171" name="Rectangle 170">
              <a:extLst>
                <a:ext uri="{FF2B5EF4-FFF2-40B4-BE49-F238E27FC236}">
                  <a16:creationId xmlns:a16="http://schemas.microsoft.com/office/drawing/2014/main" id="{C0839C31-B314-62A4-74BB-0DC5D8A3651D}"/>
                </a:ext>
              </a:extLst>
            </p:cNvPr>
            <p:cNvSpPr/>
            <p:nvPr/>
          </p:nvSpPr>
          <p:spPr>
            <a:xfrm rot="16200000">
              <a:off x="10942316" y="446131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172" name="Rectangle 171">
              <a:extLst>
                <a:ext uri="{FF2B5EF4-FFF2-40B4-BE49-F238E27FC236}">
                  <a16:creationId xmlns:a16="http://schemas.microsoft.com/office/drawing/2014/main" id="{5693EED7-0900-92D2-EFB3-A1D0115F9E72}"/>
                </a:ext>
              </a:extLst>
            </p:cNvPr>
            <p:cNvSpPr/>
            <p:nvPr/>
          </p:nvSpPr>
          <p:spPr>
            <a:xfrm rot="16200000">
              <a:off x="10942316" y="423271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grpSp>
      <p:sp>
        <p:nvSpPr>
          <p:cNvPr id="178" name="Rectangle 177">
            <a:extLst>
              <a:ext uri="{FF2B5EF4-FFF2-40B4-BE49-F238E27FC236}">
                <a16:creationId xmlns:a16="http://schemas.microsoft.com/office/drawing/2014/main" id="{019114D5-4B28-C8A2-6E76-5A2A9632F0CF}"/>
              </a:ext>
            </a:extLst>
          </p:cNvPr>
          <p:cNvSpPr/>
          <p:nvPr/>
        </p:nvSpPr>
        <p:spPr>
          <a:xfrm>
            <a:off x="6475456" y="5441339"/>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180" name="TextBox 179">
            <a:extLst>
              <a:ext uri="{FF2B5EF4-FFF2-40B4-BE49-F238E27FC236}">
                <a16:creationId xmlns:a16="http://schemas.microsoft.com/office/drawing/2014/main" id="{C25B15CC-8BB8-8590-62CA-7A513DC341E8}"/>
              </a:ext>
            </a:extLst>
          </p:cNvPr>
          <p:cNvSpPr txBox="1"/>
          <p:nvPr/>
        </p:nvSpPr>
        <p:spPr>
          <a:xfrm>
            <a:off x="6724237" y="5355584"/>
            <a:ext cx="409383" cy="400110"/>
          </a:xfrm>
          <a:prstGeom prst="rect">
            <a:avLst/>
          </a:prstGeom>
          <a:noFill/>
        </p:spPr>
        <p:txBody>
          <a:bodyPr wrap="square" rtlCol="0">
            <a:spAutoFit/>
          </a:bodyPr>
          <a:lstStyle/>
          <a:p>
            <a:r>
              <a:rPr lang="en-US" sz="2000" dirty="0"/>
              <a:t>x</a:t>
            </a:r>
            <a:endParaRPr lang="en-US" sz="1050" dirty="0"/>
          </a:p>
        </p:txBody>
      </p:sp>
      <p:grpSp>
        <p:nvGrpSpPr>
          <p:cNvPr id="187" name="Group 186">
            <a:extLst>
              <a:ext uri="{FF2B5EF4-FFF2-40B4-BE49-F238E27FC236}">
                <a16:creationId xmlns:a16="http://schemas.microsoft.com/office/drawing/2014/main" id="{E8839DD2-24DB-D645-1C56-447B9CE7EF24}"/>
              </a:ext>
            </a:extLst>
          </p:cNvPr>
          <p:cNvGrpSpPr/>
          <p:nvPr/>
        </p:nvGrpSpPr>
        <p:grpSpPr>
          <a:xfrm>
            <a:off x="7004299" y="5441339"/>
            <a:ext cx="914400" cy="228600"/>
            <a:chOff x="7294237" y="5275261"/>
            <a:chExt cx="914400" cy="228600"/>
          </a:xfrm>
        </p:grpSpPr>
        <p:sp>
          <p:nvSpPr>
            <p:cNvPr id="181" name="Rectangle 180">
              <a:extLst>
                <a:ext uri="{FF2B5EF4-FFF2-40B4-BE49-F238E27FC236}">
                  <a16:creationId xmlns:a16="http://schemas.microsoft.com/office/drawing/2014/main" id="{4EF220C0-DDCA-D05A-F285-35BCCB3E1DCE}"/>
                </a:ext>
              </a:extLst>
            </p:cNvPr>
            <p:cNvSpPr/>
            <p:nvPr/>
          </p:nvSpPr>
          <p:spPr>
            <a:xfrm>
              <a:off x="7294237" y="5275261"/>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3D79CF3D-3FF7-18B0-3303-DA23D1233C16}"/>
                </a:ext>
              </a:extLst>
            </p:cNvPr>
            <p:cNvSpPr/>
            <p:nvPr/>
          </p:nvSpPr>
          <p:spPr>
            <a:xfrm>
              <a:off x="7522837" y="5275261"/>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E86019A3-B01B-60BB-C077-6BB1188DE19B}"/>
                </a:ext>
              </a:extLst>
            </p:cNvPr>
            <p:cNvSpPr/>
            <p:nvPr/>
          </p:nvSpPr>
          <p:spPr>
            <a:xfrm>
              <a:off x="7751437" y="5275261"/>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1E647820-8AE7-2770-D85D-62910C8AE3AD}"/>
                </a:ext>
              </a:extLst>
            </p:cNvPr>
            <p:cNvSpPr/>
            <p:nvPr/>
          </p:nvSpPr>
          <p:spPr>
            <a:xfrm>
              <a:off x="7980037" y="5275261"/>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TextBox 184">
            <a:extLst>
              <a:ext uri="{FF2B5EF4-FFF2-40B4-BE49-F238E27FC236}">
                <a16:creationId xmlns:a16="http://schemas.microsoft.com/office/drawing/2014/main" id="{D95EFCFE-9848-8584-D7AE-C529EB2C83EA}"/>
              </a:ext>
            </a:extLst>
          </p:cNvPr>
          <p:cNvSpPr txBox="1"/>
          <p:nvPr/>
        </p:nvSpPr>
        <p:spPr>
          <a:xfrm>
            <a:off x="7914971" y="5355584"/>
            <a:ext cx="409383" cy="400110"/>
          </a:xfrm>
          <a:prstGeom prst="rect">
            <a:avLst/>
          </a:prstGeom>
          <a:noFill/>
        </p:spPr>
        <p:txBody>
          <a:bodyPr wrap="square" rtlCol="0">
            <a:spAutoFit/>
          </a:bodyPr>
          <a:lstStyle/>
          <a:p>
            <a:r>
              <a:rPr lang="en-US" sz="2000" dirty="0"/>
              <a:t>+</a:t>
            </a:r>
            <a:endParaRPr lang="en-US" sz="1050" dirty="0"/>
          </a:p>
        </p:txBody>
      </p:sp>
      <p:sp>
        <p:nvSpPr>
          <p:cNvPr id="186" name="Rectangle 185">
            <a:extLst>
              <a:ext uri="{FF2B5EF4-FFF2-40B4-BE49-F238E27FC236}">
                <a16:creationId xmlns:a16="http://schemas.microsoft.com/office/drawing/2014/main" id="{03121274-3047-881B-88CC-3C096AC71C35}"/>
              </a:ext>
            </a:extLst>
          </p:cNvPr>
          <p:cNvSpPr/>
          <p:nvPr/>
        </p:nvSpPr>
        <p:spPr>
          <a:xfrm>
            <a:off x="8218942" y="5441339"/>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grpSp>
        <p:nvGrpSpPr>
          <p:cNvPr id="188" name="Group 187">
            <a:extLst>
              <a:ext uri="{FF2B5EF4-FFF2-40B4-BE49-F238E27FC236}">
                <a16:creationId xmlns:a16="http://schemas.microsoft.com/office/drawing/2014/main" id="{8CC957D6-3FE5-C930-186A-87F687279527}"/>
              </a:ext>
            </a:extLst>
          </p:cNvPr>
          <p:cNvGrpSpPr/>
          <p:nvPr/>
        </p:nvGrpSpPr>
        <p:grpSpPr>
          <a:xfrm>
            <a:off x="8747784" y="5441339"/>
            <a:ext cx="914400" cy="228600"/>
            <a:chOff x="7294237" y="5275261"/>
            <a:chExt cx="914400" cy="228600"/>
          </a:xfrm>
        </p:grpSpPr>
        <p:sp>
          <p:nvSpPr>
            <p:cNvPr id="189" name="Rectangle 188">
              <a:extLst>
                <a:ext uri="{FF2B5EF4-FFF2-40B4-BE49-F238E27FC236}">
                  <a16:creationId xmlns:a16="http://schemas.microsoft.com/office/drawing/2014/main" id="{E762EAE8-4E72-B84E-951C-991630F668B3}"/>
                </a:ext>
              </a:extLst>
            </p:cNvPr>
            <p:cNvSpPr/>
            <p:nvPr/>
          </p:nvSpPr>
          <p:spPr>
            <a:xfrm>
              <a:off x="7294237" y="5275261"/>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D4142243-DD4F-E83E-F01D-B77F1C62560F}"/>
                </a:ext>
              </a:extLst>
            </p:cNvPr>
            <p:cNvSpPr/>
            <p:nvPr/>
          </p:nvSpPr>
          <p:spPr>
            <a:xfrm>
              <a:off x="7522837" y="5275261"/>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230E49E7-00F2-3A82-C093-DD9DDEF44D3C}"/>
                </a:ext>
              </a:extLst>
            </p:cNvPr>
            <p:cNvSpPr/>
            <p:nvPr/>
          </p:nvSpPr>
          <p:spPr>
            <a:xfrm>
              <a:off x="7751437" y="5275261"/>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36F1D9F6-DCB0-DA30-3CAC-5817F8C400C3}"/>
                </a:ext>
              </a:extLst>
            </p:cNvPr>
            <p:cNvSpPr/>
            <p:nvPr/>
          </p:nvSpPr>
          <p:spPr>
            <a:xfrm>
              <a:off x="7980037" y="5275261"/>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TextBox 192">
            <a:extLst>
              <a:ext uri="{FF2B5EF4-FFF2-40B4-BE49-F238E27FC236}">
                <a16:creationId xmlns:a16="http://schemas.microsoft.com/office/drawing/2014/main" id="{9B0AFF8D-8995-BE66-0A14-79689A6AAB1E}"/>
              </a:ext>
            </a:extLst>
          </p:cNvPr>
          <p:cNvSpPr txBox="1"/>
          <p:nvPr/>
        </p:nvSpPr>
        <p:spPr>
          <a:xfrm>
            <a:off x="8467722" y="5355584"/>
            <a:ext cx="409383" cy="400110"/>
          </a:xfrm>
          <a:prstGeom prst="rect">
            <a:avLst/>
          </a:prstGeom>
          <a:noFill/>
        </p:spPr>
        <p:txBody>
          <a:bodyPr wrap="square" rtlCol="0">
            <a:spAutoFit/>
          </a:bodyPr>
          <a:lstStyle/>
          <a:p>
            <a:r>
              <a:rPr lang="en-US" sz="2000" dirty="0"/>
              <a:t>x</a:t>
            </a:r>
            <a:endParaRPr lang="en-US" sz="1050" dirty="0"/>
          </a:p>
        </p:txBody>
      </p:sp>
      <p:sp>
        <p:nvSpPr>
          <p:cNvPr id="194" name="Rectangle 193">
            <a:extLst>
              <a:ext uri="{FF2B5EF4-FFF2-40B4-BE49-F238E27FC236}">
                <a16:creationId xmlns:a16="http://schemas.microsoft.com/office/drawing/2014/main" id="{922A441D-B78A-961E-D056-482487C8D0CB}"/>
              </a:ext>
            </a:extLst>
          </p:cNvPr>
          <p:cNvSpPr/>
          <p:nvPr/>
        </p:nvSpPr>
        <p:spPr>
          <a:xfrm>
            <a:off x="6462010" y="5987397"/>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195" name="TextBox 194">
            <a:extLst>
              <a:ext uri="{FF2B5EF4-FFF2-40B4-BE49-F238E27FC236}">
                <a16:creationId xmlns:a16="http://schemas.microsoft.com/office/drawing/2014/main" id="{A2815F29-8872-73C3-C11A-5E5D20713EB8}"/>
              </a:ext>
            </a:extLst>
          </p:cNvPr>
          <p:cNvSpPr txBox="1"/>
          <p:nvPr/>
        </p:nvSpPr>
        <p:spPr>
          <a:xfrm>
            <a:off x="6710791" y="5901642"/>
            <a:ext cx="409383" cy="400110"/>
          </a:xfrm>
          <a:prstGeom prst="rect">
            <a:avLst/>
          </a:prstGeom>
          <a:noFill/>
        </p:spPr>
        <p:txBody>
          <a:bodyPr wrap="square" rtlCol="0">
            <a:spAutoFit/>
          </a:bodyPr>
          <a:lstStyle/>
          <a:p>
            <a:r>
              <a:rPr lang="en-US" sz="2000" dirty="0"/>
              <a:t>x</a:t>
            </a:r>
            <a:endParaRPr lang="en-US" sz="1050" dirty="0"/>
          </a:p>
        </p:txBody>
      </p:sp>
      <p:grpSp>
        <p:nvGrpSpPr>
          <p:cNvPr id="196" name="Group 195">
            <a:extLst>
              <a:ext uri="{FF2B5EF4-FFF2-40B4-BE49-F238E27FC236}">
                <a16:creationId xmlns:a16="http://schemas.microsoft.com/office/drawing/2014/main" id="{C32CDF65-D8E2-8363-E55C-824D785F690E}"/>
              </a:ext>
            </a:extLst>
          </p:cNvPr>
          <p:cNvGrpSpPr/>
          <p:nvPr/>
        </p:nvGrpSpPr>
        <p:grpSpPr>
          <a:xfrm>
            <a:off x="6990853" y="5987397"/>
            <a:ext cx="914400" cy="228600"/>
            <a:chOff x="7294237" y="5275261"/>
            <a:chExt cx="914400" cy="228600"/>
          </a:xfrm>
        </p:grpSpPr>
        <p:sp>
          <p:nvSpPr>
            <p:cNvPr id="197" name="Rectangle 196">
              <a:extLst>
                <a:ext uri="{FF2B5EF4-FFF2-40B4-BE49-F238E27FC236}">
                  <a16:creationId xmlns:a16="http://schemas.microsoft.com/office/drawing/2014/main" id="{491983F9-3F9F-D10F-0B59-8E2905578929}"/>
                </a:ext>
              </a:extLst>
            </p:cNvPr>
            <p:cNvSpPr/>
            <p:nvPr/>
          </p:nvSpPr>
          <p:spPr>
            <a:xfrm>
              <a:off x="7294237" y="5275261"/>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65B0142C-38C1-4F7C-1E30-6C86AE1E551F}"/>
                </a:ext>
              </a:extLst>
            </p:cNvPr>
            <p:cNvSpPr/>
            <p:nvPr/>
          </p:nvSpPr>
          <p:spPr>
            <a:xfrm>
              <a:off x="7522837" y="5275261"/>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DF4BC2FC-A901-89AD-C136-3465FAD764AB}"/>
                </a:ext>
              </a:extLst>
            </p:cNvPr>
            <p:cNvSpPr/>
            <p:nvPr/>
          </p:nvSpPr>
          <p:spPr>
            <a:xfrm>
              <a:off x="7751437" y="5275261"/>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8483B6CB-28A9-9893-BBCE-839FE60D3789}"/>
                </a:ext>
              </a:extLst>
            </p:cNvPr>
            <p:cNvSpPr/>
            <p:nvPr/>
          </p:nvSpPr>
          <p:spPr>
            <a:xfrm>
              <a:off x="7980037" y="5275261"/>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1" name="TextBox 200">
            <a:extLst>
              <a:ext uri="{FF2B5EF4-FFF2-40B4-BE49-F238E27FC236}">
                <a16:creationId xmlns:a16="http://schemas.microsoft.com/office/drawing/2014/main" id="{D2F67AEF-B296-3C00-C793-38BF78A3DB9D}"/>
              </a:ext>
            </a:extLst>
          </p:cNvPr>
          <p:cNvSpPr txBox="1"/>
          <p:nvPr/>
        </p:nvSpPr>
        <p:spPr>
          <a:xfrm>
            <a:off x="7901525" y="5901642"/>
            <a:ext cx="409383" cy="400110"/>
          </a:xfrm>
          <a:prstGeom prst="rect">
            <a:avLst/>
          </a:prstGeom>
          <a:noFill/>
        </p:spPr>
        <p:txBody>
          <a:bodyPr wrap="square" rtlCol="0">
            <a:spAutoFit/>
          </a:bodyPr>
          <a:lstStyle/>
          <a:p>
            <a:r>
              <a:rPr lang="en-US" sz="2000" dirty="0"/>
              <a:t>+</a:t>
            </a:r>
            <a:endParaRPr lang="en-US" sz="1050" dirty="0"/>
          </a:p>
        </p:txBody>
      </p:sp>
      <p:sp>
        <p:nvSpPr>
          <p:cNvPr id="202" name="Rectangle 201">
            <a:extLst>
              <a:ext uri="{FF2B5EF4-FFF2-40B4-BE49-F238E27FC236}">
                <a16:creationId xmlns:a16="http://schemas.microsoft.com/office/drawing/2014/main" id="{731001FD-641C-556E-5526-39C445116259}"/>
              </a:ext>
            </a:extLst>
          </p:cNvPr>
          <p:cNvSpPr/>
          <p:nvPr/>
        </p:nvSpPr>
        <p:spPr>
          <a:xfrm>
            <a:off x="8205496" y="5987397"/>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grpSp>
        <p:nvGrpSpPr>
          <p:cNvPr id="203" name="Group 202">
            <a:extLst>
              <a:ext uri="{FF2B5EF4-FFF2-40B4-BE49-F238E27FC236}">
                <a16:creationId xmlns:a16="http://schemas.microsoft.com/office/drawing/2014/main" id="{490A36E4-88BA-3A11-7493-A0D229BF22E7}"/>
              </a:ext>
            </a:extLst>
          </p:cNvPr>
          <p:cNvGrpSpPr/>
          <p:nvPr/>
        </p:nvGrpSpPr>
        <p:grpSpPr>
          <a:xfrm>
            <a:off x="8734338" y="5987397"/>
            <a:ext cx="914400" cy="228600"/>
            <a:chOff x="7294237" y="5275261"/>
            <a:chExt cx="914400" cy="228600"/>
          </a:xfrm>
        </p:grpSpPr>
        <p:sp>
          <p:nvSpPr>
            <p:cNvPr id="204" name="Rectangle 203">
              <a:extLst>
                <a:ext uri="{FF2B5EF4-FFF2-40B4-BE49-F238E27FC236}">
                  <a16:creationId xmlns:a16="http://schemas.microsoft.com/office/drawing/2014/main" id="{271C2126-AC35-61F6-875A-5B450FA6F79D}"/>
                </a:ext>
              </a:extLst>
            </p:cNvPr>
            <p:cNvSpPr/>
            <p:nvPr/>
          </p:nvSpPr>
          <p:spPr>
            <a:xfrm>
              <a:off x="7294237" y="5275261"/>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5C0A56A4-6D7C-2995-E901-9AF01C985AB2}"/>
                </a:ext>
              </a:extLst>
            </p:cNvPr>
            <p:cNvSpPr/>
            <p:nvPr/>
          </p:nvSpPr>
          <p:spPr>
            <a:xfrm>
              <a:off x="7522837" y="5275261"/>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1AE40ECB-7707-A22D-F6AD-CE731DFD1935}"/>
                </a:ext>
              </a:extLst>
            </p:cNvPr>
            <p:cNvSpPr/>
            <p:nvPr/>
          </p:nvSpPr>
          <p:spPr>
            <a:xfrm>
              <a:off x="7751437" y="5275261"/>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6AC19341-95C6-0237-F233-E3CA09223966}"/>
                </a:ext>
              </a:extLst>
            </p:cNvPr>
            <p:cNvSpPr/>
            <p:nvPr/>
          </p:nvSpPr>
          <p:spPr>
            <a:xfrm>
              <a:off x="7980037" y="5275261"/>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 name="TextBox 207">
            <a:extLst>
              <a:ext uri="{FF2B5EF4-FFF2-40B4-BE49-F238E27FC236}">
                <a16:creationId xmlns:a16="http://schemas.microsoft.com/office/drawing/2014/main" id="{084A12FD-6B66-6B63-61DF-D78BDEAA90F7}"/>
              </a:ext>
            </a:extLst>
          </p:cNvPr>
          <p:cNvSpPr txBox="1"/>
          <p:nvPr/>
        </p:nvSpPr>
        <p:spPr>
          <a:xfrm>
            <a:off x="8454276" y="5901642"/>
            <a:ext cx="409383" cy="400110"/>
          </a:xfrm>
          <a:prstGeom prst="rect">
            <a:avLst/>
          </a:prstGeom>
          <a:noFill/>
        </p:spPr>
        <p:txBody>
          <a:bodyPr wrap="square" rtlCol="0">
            <a:spAutoFit/>
          </a:bodyPr>
          <a:lstStyle/>
          <a:p>
            <a:r>
              <a:rPr lang="en-US" sz="2000" dirty="0"/>
              <a:t>x</a:t>
            </a:r>
            <a:endParaRPr lang="en-US" sz="1050" dirty="0"/>
          </a:p>
        </p:txBody>
      </p:sp>
      <p:sp>
        <p:nvSpPr>
          <p:cNvPr id="209" name="TextBox 208">
            <a:extLst>
              <a:ext uri="{FF2B5EF4-FFF2-40B4-BE49-F238E27FC236}">
                <a16:creationId xmlns:a16="http://schemas.microsoft.com/office/drawing/2014/main" id="{FAC2AEA5-7643-D8F3-FC94-31256706C11F}"/>
              </a:ext>
            </a:extLst>
          </p:cNvPr>
          <p:cNvSpPr txBox="1"/>
          <p:nvPr/>
        </p:nvSpPr>
        <p:spPr>
          <a:xfrm>
            <a:off x="7052821" y="5075660"/>
            <a:ext cx="865878"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Money V</a:t>
            </a:r>
          </a:p>
        </p:txBody>
      </p:sp>
      <p:sp>
        <p:nvSpPr>
          <p:cNvPr id="210" name="TextBox 209">
            <a:extLst>
              <a:ext uri="{FF2B5EF4-FFF2-40B4-BE49-F238E27FC236}">
                <a16:creationId xmlns:a16="http://schemas.microsoft.com/office/drawing/2014/main" id="{3113EABF-91A5-DFEE-6D0B-8112B5C66DBF}"/>
              </a:ext>
            </a:extLst>
          </p:cNvPr>
          <p:cNvSpPr txBox="1"/>
          <p:nvPr/>
        </p:nvSpPr>
        <p:spPr>
          <a:xfrm>
            <a:off x="8892738" y="5124728"/>
            <a:ext cx="736035"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Bank V</a:t>
            </a:r>
          </a:p>
        </p:txBody>
      </p:sp>
      <p:sp>
        <p:nvSpPr>
          <p:cNvPr id="211" name="TextBox 210">
            <a:extLst>
              <a:ext uri="{FF2B5EF4-FFF2-40B4-BE49-F238E27FC236}">
                <a16:creationId xmlns:a16="http://schemas.microsoft.com/office/drawing/2014/main" id="{CA1D0085-FD7A-CEDD-F094-CFBFF49C1D11}"/>
              </a:ext>
            </a:extLst>
          </p:cNvPr>
          <p:cNvSpPr txBox="1"/>
          <p:nvPr/>
        </p:nvSpPr>
        <p:spPr>
          <a:xfrm>
            <a:off x="7104800" y="5669939"/>
            <a:ext cx="736035"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Bank V</a:t>
            </a:r>
          </a:p>
        </p:txBody>
      </p:sp>
      <p:sp>
        <p:nvSpPr>
          <p:cNvPr id="212" name="TextBox 211">
            <a:extLst>
              <a:ext uri="{FF2B5EF4-FFF2-40B4-BE49-F238E27FC236}">
                <a16:creationId xmlns:a16="http://schemas.microsoft.com/office/drawing/2014/main" id="{066BE33A-C4E0-A835-31B5-9796951821D5}"/>
              </a:ext>
            </a:extLst>
          </p:cNvPr>
          <p:cNvSpPr txBox="1"/>
          <p:nvPr/>
        </p:nvSpPr>
        <p:spPr>
          <a:xfrm>
            <a:off x="8810061" y="5673042"/>
            <a:ext cx="865878"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Money V</a:t>
            </a:r>
          </a:p>
        </p:txBody>
      </p:sp>
      <p:grpSp>
        <p:nvGrpSpPr>
          <p:cNvPr id="225" name="Group 224">
            <a:extLst>
              <a:ext uri="{FF2B5EF4-FFF2-40B4-BE49-F238E27FC236}">
                <a16:creationId xmlns:a16="http://schemas.microsoft.com/office/drawing/2014/main" id="{21AC7AE9-A359-F7A2-AE36-25516056E056}"/>
              </a:ext>
            </a:extLst>
          </p:cNvPr>
          <p:cNvGrpSpPr/>
          <p:nvPr/>
        </p:nvGrpSpPr>
        <p:grpSpPr>
          <a:xfrm>
            <a:off x="10064683" y="5527954"/>
            <a:ext cx="1622027" cy="540593"/>
            <a:chOff x="10194802" y="5446584"/>
            <a:chExt cx="1622027" cy="540593"/>
          </a:xfrm>
        </p:grpSpPr>
        <p:grpSp>
          <p:nvGrpSpPr>
            <p:cNvPr id="224" name="Group 223">
              <a:extLst>
                <a:ext uri="{FF2B5EF4-FFF2-40B4-BE49-F238E27FC236}">
                  <a16:creationId xmlns:a16="http://schemas.microsoft.com/office/drawing/2014/main" id="{1DE4204D-2577-826C-0CAA-FEB02D558FA5}"/>
                </a:ext>
              </a:extLst>
            </p:cNvPr>
            <p:cNvGrpSpPr/>
            <p:nvPr/>
          </p:nvGrpSpPr>
          <p:grpSpPr>
            <a:xfrm>
              <a:off x="10902429" y="5490389"/>
              <a:ext cx="914400" cy="457200"/>
              <a:chOff x="10902429" y="5490389"/>
              <a:chExt cx="914400" cy="457200"/>
            </a:xfrm>
            <a:solidFill>
              <a:schemeClr val="tx2">
                <a:lumMod val="50000"/>
                <a:lumOff val="50000"/>
              </a:schemeClr>
            </a:solidFill>
          </p:grpSpPr>
          <p:sp>
            <p:nvSpPr>
              <p:cNvPr id="214" name="Rectangle 213">
                <a:extLst>
                  <a:ext uri="{FF2B5EF4-FFF2-40B4-BE49-F238E27FC236}">
                    <a16:creationId xmlns:a16="http://schemas.microsoft.com/office/drawing/2014/main" id="{73D1A08C-D487-CB53-5720-C4ADFA5479A1}"/>
                  </a:ext>
                </a:extLst>
              </p:cNvPr>
              <p:cNvSpPr/>
              <p:nvPr/>
            </p:nvSpPr>
            <p:spPr>
              <a:xfrm>
                <a:off x="10902429" y="549038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DC3E6A25-3DDD-B9A3-9F56-9F9B4EDD0D8B}"/>
                  </a:ext>
                </a:extLst>
              </p:cNvPr>
              <p:cNvSpPr/>
              <p:nvPr/>
            </p:nvSpPr>
            <p:spPr>
              <a:xfrm>
                <a:off x="11131029" y="549038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E54100E2-11CC-B4D4-185C-777224044165}"/>
                  </a:ext>
                </a:extLst>
              </p:cNvPr>
              <p:cNvSpPr/>
              <p:nvPr/>
            </p:nvSpPr>
            <p:spPr>
              <a:xfrm>
                <a:off x="11359629" y="549038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087D5BC0-3EDD-15F9-5FE4-5184FACAA336}"/>
                  </a:ext>
                </a:extLst>
              </p:cNvPr>
              <p:cNvSpPr/>
              <p:nvPr/>
            </p:nvSpPr>
            <p:spPr>
              <a:xfrm>
                <a:off x="11588229" y="549038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835B14C4-5839-9AC2-7EDC-6C331DFD9B32}"/>
                  </a:ext>
                </a:extLst>
              </p:cNvPr>
              <p:cNvSpPr/>
              <p:nvPr/>
            </p:nvSpPr>
            <p:spPr>
              <a:xfrm>
                <a:off x="10902429" y="571898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A4F3AF06-4334-31A4-04C7-75EC57F13A65}"/>
                  </a:ext>
                </a:extLst>
              </p:cNvPr>
              <p:cNvSpPr/>
              <p:nvPr/>
            </p:nvSpPr>
            <p:spPr>
              <a:xfrm>
                <a:off x="11131029" y="571898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2DD80835-1109-BA61-4E0B-07337199D5A1}"/>
                  </a:ext>
                </a:extLst>
              </p:cNvPr>
              <p:cNvSpPr/>
              <p:nvPr/>
            </p:nvSpPr>
            <p:spPr>
              <a:xfrm>
                <a:off x="11359629" y="571898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26C28DF9-2DEF-7B19-A226-E13BB05E6E55}"/>
                  </a:ext>
                </a:extLst>
              </p:cNvPr>
              <p:cNvSpPr/>
              <p:nvPr/>
            </p:nvSpPr>
            <p:spPr>
              <a:xfrm>
                <a:off x="11588229" y="571898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TextBox 221">
              <a:extLst>
                <a:ext uri="{FF2B5EF4-FFF2-40B4-BE49-F238E27FC236}">
                  <a16:creationId xmlns:a16="http://schemas.microsoft.com/office/drawing/2014/main" id="{81CB3029-CCB0-6F22-887C-D51E12F2AE43}"/>
                </a:ext>
              </a:extLst>
            </p:cNvPr>
            <p:cNvSpPr txBox="1"/>
            <p:nvPr/>
          </p:nvSpPr>
          <p:spPr>
            <a:xfrm>
              <a:off x="10194802" y="5446584"/>
              <a:ext cx="694421"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Money</a:t>
              </a:r>
            </a:p>
          </p:txBody>
        </p:sp>
        <p:sp>
          <p:nvSpPr>
            <p:cNvPr id="223" name="TextBox 222">
              <a:extLst>
                <a:ext uri="{FF2B5EF4-FFF2-40B4-BE49-F238E27FC236}">
                  <a16:creationId xmlns:a16="http://schemas.microsoft.com/office/drawing/2014/main" id="{B328F32B-E0B0-0ABD-4C1B-A3F9A51DC07C}"/>
                </a:ext>
              </a:extLst>
            </p:cNvPr>
            <p:cNvSpPr txBox="1"/>
            <p:nvPr/>
          </p:nvSpPr>
          <p:spPr>
            <a:xfrm>
              <a:off x="10258417" y="5679400"/>
              <a:ext cx="564578"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Bank</a:t>
              </a:r>
            </a:p>
          </p:txBody>
        </p:sp>
      </p:grpSp>
      <p:sp>
        <p:nvSpPr>
          <p:cNvPr id="226" name="TextBox 225">
            <a:extLst>
              <a:ext uri="{FF2B5EF4-FFF2-40B4-BE49-F238E27FC236}">
                <a16:creationId xmlns:a16="http://schemas.microsoft.com/office/drawing/2014/main" id="{7B747A2A-B7A6-4EF5-EEF7-19232FFEB9B2}"/>
              </a:ext>
            </a:extLst>
          </p:cNvPr>
          <p:cNvSpPr txBox="1"/>
          <p:nvPr/>
        </p:nvSpPr>
        <p:spPr>
          <a:xfrm>
            <a:off x="5491107" y="5886789"/>
            <a:ext cx="564578"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Bank</a:t>
            </a:r>
          </a:p>
        </p:txBody>
      </p:sp>
      <p:sp>
        <p:nvSpPr>
          <p:cNvPr id="227" name="Arrow: Right 226">
            <a:extLst>
              <a:ext uri="{FF2B5EF4-FFF2-40B4-BE49-F238E27FC236}">
                <a16:creationId xmlns:a16="http://schemas.microsoft.com/office/drawing/2014/main" id="{78E25408-A5AD-7A42-BD31-D5914BB5B39C}"/>
              </a:ext>
            </a:extLst>
          </p:cNvPr>
          <p:cNvSpPr/>
          <p:nvPr/>
        </p:nvSpPr>
        <p:spPr>
          <a:xfrm>
            <a:off x="5250492" y="5680780"/>
            <a:ext cx="2286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Arrow: Right 227">
            <a:extLst>
              <a:ext uri="{FF2B5EF4-FFF2-40B4-BE49-F238E27FC236}">
                <a16:creationId xmlns:a16="http://schemas.microsoft.com/office/drawing/2014/main" id="{D9C57435-C9F4-DE66-5196-19D558D264AF}"/>
              </a:ext>
            </a:extLst>
          </p:cNvPr>
          <p:cNvSpPr/>
          <p:nvPr/>
        </p:nvSpPr>
        <p:spPr>
          <a:xfrm>
            <a:off x="9836083" y="5680780"/>
            <a:ext cx="2286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FB5A5581-2F59-A988-F15B-F30A0AE8563B}"/>
              </a:ext>
            </a:extLst>
          </p:cNvPr>
          <p:cNvSpPr/>
          <p:nvPr/>
        </p:nvSpPr>
        <p:spPr>
          <a:xfrm>
            <a:off x="1073520" y="3985885"/>
            <a:ext cx="1183341" cy="4003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Arrow Connector 230">
            <a:extLst>
              <a:ext uri="{FF2B5EF4-FFF2-40B4-BE49-F238E27FC236}">
                <a16:creationId xmlns:a16="http://schemas.microsoft.com/office/drawing/2014/main" id="{B15275B4-57A1-99C2-822F-1C5737FB94BD}"/>
              </a:ext>
            </a:extLst>
          </p:cNvPr>
          <p:cNvCxnSpPr>
            <a:cxnSpLocks/>
            <a:stCxn id="229" idx="2"/>
          </p:cNvCxnSpPr>
          <p:nvPr/>
        </p:nvCxnSpPr>
        <p:spPr>
          <a:xfrm flipV="1">
            <a:off x="1665191" y="3906915"/>
            <a:ext cx="0" cy="47934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675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BCEA9C-EB93-73DA-DE2A-E2EA68A9D12C}"/>
              </a:ext>
            </a:extLst>
          </p:cNvPr>
          <p:cNvSpPr txBox="1"/>
          <p:nvPr/>
        </p:nvSpPr>
        <p:spPr>
          <a:xfrm>
            <a:off x="2543736" y="72342"/>
            <a:ext cx="710452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How Multi-Head Self Attention Works?</a:t>
            </a:r>
          </a:p>
        </p:txBody>
      </p:sp>
      <p:cxnSp>
        <p:nvCxnSpPr>
          <p:cNvPr id="6" name="직선 연결선 3">
            <a:extLst>
              <a:ext uri="{FF2B5EF4-FFF2-40B4-BE49-F238E27FC236}">
                <a16:creationId xmlns:a16="http://schemas.microsoft.com/office/drawing/2014/main" id="{E2036BDC-9D50-A105-0264-B6FEF48CABA8}"/>
              </a:ext>
            </a:extLst>
          </p:cNvPr>
          <p:cNvCxnSpPr>
            <a:cxnSpLocks/>
          </p:cNvCxnSpPr>
          <p:nvPr/>
        </p:nvCxnSpPr>
        <p:spPr>
          <a:xfrm>
            <a:off x="1283012" y="595562"/>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9D4ED86-965D-1FA4-EDB2-C34E3D0F3B22}"/>
              </a:ext>
            </a:extLst>
          </p:cNvPr>
          <p:cNvSpPr txBox="1"/>
          <p:nvPr/>
        </p:nvSpPr>
        <p:spPr>
          <a:xfrm>
            <a:off x="1283012" y="1118782"/>
            <a:ext cx="10654988"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Multi-Head self attention mechanism is a self attention with multiple heads, and it extract contextual information from different aspects.</a:t>
            </a:r>
          </a:p>
        </p:txBody>
      </p:sp>
      <p:pic>
        <p:nvPicPr>
          <p:cNvPr id="5" name="Picture 4">
            <a:extLst>
              <a:ext uri="{FF2B5EF4-FFF2-40B4-BE49-F238E27FC236}">
                <a16:creationId xmlns:a16="http://schemas.microsoft.com/office/drawing/2014/main" id="{8F786453-1D77-731C-8787-14C2D0F1079A}"/>
              </a:ext>
            </a:extLst>
          </p:cNvPr>
          <p:cNvPicPr>
            <a:picLocks noChangeAspect="1"/>
          </p:cNvPicPr>
          <p:nvPr/>
        </p:nvPicPr>
        <p:blipFill>
          <a:blip r:embed="rId2"/>
          <a:stretch>
            <a:fillRect/>
          </a:stretch>
        </p:blipFill>
        <p:spPr>
          <a:xfrm>
            <a:off x="2733396" y="2717800"/>
            <a:ext cx="6725208" cy="1422400"/>
          </a:xfrm>
          <a:prstGeom prst="rect">
            <a:avLst/>
          </a:prstGeom>
        </p:spPr>
      </p:pic>
    </p:spTree>
    <p:extLst>
      <p:ext uri="{BB962C8B-B14F-4D97-AF65-F5344CB8AC3E}">
        <p14:creationId xmlns:p14="http://schemas.microsoft.com/office/powerpoint/2010/main" val="3774878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BCEA9C-EB93-73DA-DE2A-E2EA68A9D12C}"/>
              </a:ext>
            </a:extLst>
          </p:cNvPr>
          <p:cNvSpPr txBox="1"/>
          <p:nvPr/>
        </p:nvSpPr>
        <p:spPr>
          <a:xfrm>
            <a:off x="2543736" y="72342"/>
            <a:ext cx="710452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Batch Normalization Vs Layer Normalization</a:t>
            </a:r>
          </a:p>
        </p:txBody>
      </p:sp>
      <p:cxnSp>
        <p:nvCxnSpPr>
          <p:cNvPr id="6" name="직선 연결선 3">
            <a:extLst>
              <a:ext uri="{FF2B5EF4-FFF2-40B4-BE49-F238E27FC236}">
                <a16:creationId xmlns:a16="http://schemas.microsoft.com/office/drawing/2014/main" id="{E2036BDC-9D50-A105-0264-B6FEF48CABA8}"/>
              </a:ext>
            </a:extLst>
          </p:cNvPr>
          <p:cNvCxnSpPr>
            <a:cxnSpLocks/>
          </p:cNvCxnSpPr>
          <p:nvPr/>
        </p:nvCxnSpPr>
        <p:spPr>
          <a:xfrm>
            <a:off x="1283012" y="595562"/>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CEE79D1-977C-C64A-5B0D-AD5DC4BEA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00" y="1634402"/>
            <a:ext cx="8102600" cy="462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736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BCEA9C-EB93-73DA-DE2A-E2EA68A9D12C}"/>
              </a:ext>
            </a:extLst>
          </p:cNvPr>
          <p:cNvSpPr txBox="1"/>
          <p:nvPr/>
        </p:nvSpPr>
        <p:spPr>
          <a:xfrm>
            <a:off x="2044701" y="72342"/>
            <a:ext cx="810260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Feed Forward Neural Network &amp; Skin Connection</a:t>
            </a:r>
          </a:p>
        </p:txBody>
      </p:sp>
      <p:cxnSp>
        <p:nvCxnSpPr>
          <p:cNvPr id="6" name="직선 연결선 3">
            <a:extLst>
              <a:ext uri="{FF2B5EF4-FFF2-40B4-BE49-F238E27FC236}">
                <a16:creationId xmlns:a16="http://schemas.microsoft.com/office/drawing/2014/main" id="{E2036BDC-9D50-A105-0264-B6FEF48CABA8}"/>
              </a:ext>
            </a:extLst>
          </p:cNvPr>
          <p:cNvCxnSpPr>
            <a:cxnSpLocks/>
          </p:cNvCxnSpPr>
          <p:nvPr/>
        </p:nvCxnSpPr>
        <p:spPr>
          <a:xfrm>
            <a:off x="1283012" y="595562"/>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7E9E3A3-F053-8ECB-CA47-4307AC9BABB4}"/>
              </a:ext>
            </a:extLst>
          </p:cNvPr>
          <p:cNvPicPr>
            <a:picLocks noChangeAspect="1"/>
          </p:cNvPicPr>
          <p:nvPr/>
        </p:nvPicPr>
        <p:blipFill>
          <a:blip r:embed="rId2"/>
          <a:srcRect l="12671" t="2224"/>
          <a:stretch/>
        </p:blipFill>
        <p:spPr>
          <a:xfrm>
            <a:off x="1544956" y="1612767"/>
            <a:ext cx="2162696" cy="4162798"/>
          </a:xfrm>
          <a:prstGeom prst="rect">
            <a:avLst/>
          </a:prstGeom>
        </p:spPr>
      </p:pic>
      <p:sp>
        <p:nvSpPr>
          <p:cNvPr id="4" name="Oval 3">
            <a:extLst>
              <a:ext uri="{FF2B5EF4-FFF2-40B4-BE49-F238E27FC236}">
                <a16:creationId xmlns:a16="http://schemas.microsoft.com/office/drawing/2014/main" id="{EF957FB5-C96C-D29E-3ED3-CF2217192E18}"/>
              </a:ext>
            </a:extLst>
          </p:cNvPr>
          <p:cNvSpPr/>
          <p:nvPr/>
        </p:nvSpPr>
        <p:spPr>
          <a:xfrm>
            <a:off x="2425699" y="1905000"/>
            <a:ext cx="1281953" cy="736600"/>
          </a:xfrm>
          <a:prstGeom prst="ellipse">
            <a:avLst/>
          </a:prstGeom>
          <a:noFill/>
          <a:ln>
            <a:solidFill>
              <a:srgbClr val="C00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9827204-9E52-B233-1A34-865B5454EB84}"/>
              </a:ext>
            </a:extLst>
          </p:cNvPr>
          <p:cNvSpPr txBox="1"/>
          <p:nvPr/>
        </p:nvSpPr>
        <p:spPr>
          <a:xfrm>
            <a:off x="4326257" y="2565400"/>
            <a:ext cx="5821044"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feed Forward Neural Network with input layer of 512 units, hidden layer of 2048 and output layer of 512 units.</a:t>
            </a:r>
          </a:p>
        </p:txBody>
      </p:sp>
      <p:cxnSp>
        <p:nvCxnSpPr>
          <p:cNvPr id="8" name="Straight Connector 7">
            <a:extLst>
              <a:ext uri="{FF2B5EF4-FFF2-40B4-BE49-F238E27FC236}">
                <a16:creationId xmlns:a16="http://schemas.microsoft.com/office/drawing/2014/main" id="{9F0EE04A-098E-66D1-9137-E7BED2FFBA46}"/>
              </a:ext>
            </a:extLst>
          </p:cNvPr>
          <p:cNvCxnSpPr>
            <a:stCxn id="4" idx="4"/>
            <a:endCxn id="5" idx="1"/>
          </p:cNvCxnSpPr>
          <p:nvPr/>
        </p:nvCxnSpPr>
        <p:spPr>
          <a:xfrm>
            <a:off x="3066676" y="2641600"/>
            <a:ext cx="1259581" cy="246966"/>
          </a:xfrm>
          <a:prstGeom prst="line">
            <a:avLst/>
          </a:prstGeom>
          <a:ln>
            <a:solidFill>
              <a:schemeClr val="tx2">
                <a:lumMod val="50000"/>
                <a:lumOff val="50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69FC304-6A1C-B639-EAFF-215FF36315D4}"/>
              </a:ext>
            </a:extLst>
          </p:cNvPr>
          <p:cNvCxnSpPr>
            <a:stCxn id="4" idx="0"/>
          </p:cNvCxnSpPr>
          <p:nvPr/>
        </p:nvCxnSpPr>
        <p:spPr>
          <a:xfrm>
            <a:off x="3066676" y="1905000"/>
            <a:ext cx="1521719" cy="736600"/>
          </a:xfrm>
          <a:prstGeom prst="line">
            <a:avLst/>
          </a:prstGeom>
          <a:ln>
            <a:solidFill>
              <a:schemeClr val="tx2">
                <a:lumMod val="50000"/>
                <a:lumOff val="50000"/>
              </a:schemeClr>
            </a:solidFill>
            <a:prstDash val="dashDot"/>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455DDE48-38B4-9BF1-7F58-D07D15A42A9D}"/>
              </a:ext>
            </a:extLst>
          </p:cNvPr>
          <p:cNvSpPr txBox="1"/>
          <p:nvPr/>
        </p:nvSpPr>
        <p:spPr>
          <a:xfrm>
            <a:off x="4427857" y="3489372"/>
            <a:ext cx="5719444"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Skip Connection is used to mitigate the vanishing gradient problem, better information flow, and combining low-level and high-level features.</a:t>
            </a:r>
          </a:p>
        </p:txBody>
      </p:sp>
    </p:spTree>
    <p:extLst>
      <p:ext uri="{BB962C8B-B14F-4D97-AF65-F5344CB8AC3E}">
        <p14:creationId xmlns:p14="http://schemas.microsoft.com/office/powerpoint/2010/main" val="1789718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BCEA9C-EB93-73DA-DE2A-E2EA68A9D12C}"/>
              </a:ext>
            </a:extLst>
          </p:cNvPr>
          <p:cNvSpPr txBox="1"/>
          <p:nvPr/>
        </p:nvSpPr>
        <p:spPr>
          <a:xfrm>
            <a:off x="2044701" y="72342"/>
            <a:ext cx="810260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Transformers Decoder Block</a:t>
            </a:r>
          </a:p>
        </p:txBody>
      </p:sp>
      <p:cxnSp>
        <p:nvCxnSpPr>
          <p:cNvPr id="6" name="직선 연결선 3">
            <a:extLst>
              <a:ext uri="{FF2B5EF4-FFF2-40B4-BE49-F238E27FC236}">
                <a16:creationId xmlns:a16="http://schemas.microsoft.com/office/drawing/2014/main" id="{E2036BDC-9D50-A105-0264-B6FEF48CABA8}"/>
              </a:ext>
            </a:extLst>
          </p:cNvPr>
          <p:cNvCxnSpPr>
            <a:cxnSpLocks/>
          </p:cNvCxnSpPr>
          <p:nvPr/>
        </p:nvCxnSpPr>
        <p:spPr>
          <a:xfrm>
            <a:off x="1283012" y="595562"/>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5E6AB56-D0C4-62B0-8897-7EAD02ED71FF}"/>
              </a:ext>
            </a:extLst>
          </p:cNvPr>
          <p:cNvPicPr>
            <a:picLocks noChangeAspect="1"/>
          </p:cNvPicPr>
          <p:nvPr/>
        </p:nvPicPr>
        <p:blipFill>
          <a:blip r:embed="rId2"/>
          <a:srcRect l="50590" t="21176" r="4643" b="27367"/>
          <a:stretch/>
        </p:blipFill>
        <p:spPr>
          <a:xfrm>
            <a:off x="7380998" y="2278083"/>
            <a:ext cx="1780875" cy="2990036"/>
          </a:xfrm>
          <a:prstGeom prst="rect">
            <a:avLst/>
          </a:prstGeom>
        </p:spPr>
      </p:pic>
      <p:sp>
        <p:nvSpPr>
          <p:cNvPr id="23" name="Rectangle 22">
            <a:extLst>
              <a:ext uri="{FF2B5EF4-FFF2-40B4-BE49-F238E27FC236}">
                <a16:creationId xmlns:a16="http://schemas.microsoft.com/office/drawing/2014/main" id="{4B33407A-546D-A261-0035-5B0ACCD733FB}"/>
              </a:ext>
            </a:extLst>
          </p:cNvPr>
          <p:cNvSpPr/>
          <p:nvPr/>
        </p:nvSpPr>
        <p:spPr>
          <a:xfrm>
            <a:off x="1862103" y="3576251"/>
            <a:ext cx="1407540" cy="3937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DECODER</a:t>
            </a:r>
          </a:p>
        </p:txBody>
      </p:sp>
      <p:grpSp>
        <p:nvGrpSpPr>
          <p:cNvPr id="29" name="Group 28">
            <a:extLst>
              <a:ext uri="{FF2B5EF4-FFF2-40B4-BE49-F238E27FC236}">
                <a16:creationId xmlns:a16="http://schemas.microsoft.com/office/drawing/2014/main" id="{EAC0FAC2-9A2D-1B55-7336-7AC25D9E573A}"/>
              </a:ext>
            </a:extLst>
          </p:cNvPr>
          <p:cNvGrpSpPr/>
          <p:nvPr/>
        </p:nvGrpSpPr>
        <p:grpSpPr>
          <a:xfrm>
            <a:off x="4342523" y="2078773"/>
            <a:ext cx="1965595" cy="3388657"/>
            <a:chOff x="6640461" y="1946195"/>
            <a:chExt cx="1965595" cy="3388657"/>
          </a:xfrm>
        </p:grpSpPr>
        <p:sp>
          <p:nvSpPr>
            <p:cNvPr id="24" name="Rectangle 23">
              <a:extLst>
                <a:ext uri="{FF2B5EF4-FFF2-40B4-BE49-F238E27FC236}">
                  <a16:creationId xmlns:a16="http://schemas.microsoft.com/office/drawing/2014/main" id="{FA5B3855-6A47-AFC3-D765-7E2E4125B0F5}"/>
                </a:ext>
              </a:extLst>
            </p:cNvPr>
            <p:cNvSpPr/>
            <p:nvPr/>
          </p:nvSpPr>
          <p:spPr>
            <a:xfrm>
              <a:off x="6640461" y="1946195"/>
              <a:ext cx="1965595" cy="33886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CF6B860C-5C67-0617-7E5B-9D16545869CE}"/>
                </a:ext>
              </a:extLst>
            </p:cNvPr>
            <p:cNvSpPr/>
            <p:nvPr/>
          </p:nvSpPr>
          <p:spPr>
            <a:xfrm>
              <a:off x="6919488" y="2138081"/>
              <a:ext cx="1407540" cy="88750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Masked Mult-Head Attention</a:t>
              </a:r>
            </a:p>
          </p:txBody>
        </p:sp>
        <p:sp>
          <p:nvSpPr>
            <p:cNvPr id="26" name="Rectangle 25">
              <a:extLst>
                <a:ext uri="{FF2B5EF4-FFF2-40B4-BE49-F238E27FC236}">
                  <a16:creationId xmlns:a16="http://schemas.microsoft.com/office/drawing/2014/main" id="{96D0A489-64F2-2AAF-D17E-13C9852A577E}"/>
                </a:ext>
              </a:extLst>
            </p:cNvPr>
            <p:cNvSpPr/>
            <p:nvPr/>
          </p:nvSpPr>
          <p:spPr>
            <a:xfrm>
              <a:off x="6919488" y="3199208"/>
              <a:ext cx="1407540" cy="613804"/>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Cross Attention</a:t>
              </a:r>
            </a:p>
          </p:txBody>
        </p:sp>
        <p:sp>
          <p:nvSpPr>
            <p:cNvPr id="27" name="Rectangle 26">
              <a:extLst>
                <a:ext uri="{FF2B5EF4-FFF2-40B4-BE49-F238E27FC236}">
                  <a16:creationId xmlns:a16="http://schemas.microsoft.com/office/drawing/2014/main" id="{594A8349-F135-21E6-F7D2-8559767FEC62}"/>
                </a:ext>
              </a:extLst>
            </p:cNvPr>
            <p:cNvSpPr/>
            <p:nvPr/>
          </p:nvSpPr>
          <p:spPr>
            <a:xfrm>
              <a:off x="6919488" y="3986632"/>
              <a:ext cx="1407540" cy="1141484"/>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Feed Forward Neural Network</a:t>
              </a:r>
            </a:p>
          </p:txBody>
        </p:sp>
      </p:grpSp>
      <p:sp>
        <p:nvSpPr>
          <p:cNvPr id="31" name="Arrow: Right 30">
            <a:extLst>
              <a:ext uri="{FF2B5EF4-FFF2-40B4-BE49-F238E27FC236}">
                <a16:creationId xmlns:a16="http://schemas.microsoft.com/office/drawing/2014/main" id="{13EB785E-7944-9056-2038-AB5117B9C2CD}"/>
              </a:ext>
            </a:extLst>
          </p:cNvPr>
          <p:cNvSpPr/>
          <p:nvPr/>
        </p:nvSpPr>
        <p:spPr>
          <a:xfrm>
            <a:off x="6721563" y="3669530"/>
            <a:ext cx="245990" cy="207142"/>
          </a:xfrm>
          <a:prstGeom prst="rightArrow">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DFA15836-72EA-B4A3-2A93-9C3295370FDB}"/>
              </a:ext>
            </a:extLst>
          </p:cNvPr>
          <p:cNvSpPr/>
          <p:nvPr/>
        </p:nvSpPr>
        <p:spPr>
          <a:xfrm>
            <a:off x="3683088" y="3669530"/>
            <a:ext cx="245990" cy="207142"/>
          </a:xfrm>
          <a:prstGeom prst="rightArrow">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96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D845791-03F1-0A34-FB59-D65029FB18EF}"/>
              </a:ext>
            </a:extLst>
          </p:cNvPr>
          <p:cNvSpPr txBox="1"/>
          <p:nvPr/>
        </p:nvSpPr>
        <p:spPr>
          <a:xfrm>
            <a:off x="3097306" y="381624"/>
            <a:ext cx="5997388"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TABLE OF CONTENTS</a:t>
            </a:r>
          </a:p>
        </p:txBody>
      </p:sp>
      <p:cxnSp>
        <p:nvCxnSpPr>
          <p:cNvPr id="23" name="직선 연결선 3">
            <a:extLst>
              <a:ext uri="{FF2B5EF4-FFF2-40B4-BE49-F238E27FC236}">
                <a16:creationId xmlns:a16="http://schemas.microsoft.com/office/drawing/2014/main" id="{2FDE83CE-51BE-7D07-AAFB-EC2A10E68E2D}"/>
              </a:ext>
            </a:extLst>
          </p:cNvPr>
          <p:cNvCxnSpPr>
            <a:cxnSpLocks/>
          </p:cNvCxnSpPr>
          <p:nvPr/>
        </p:nvCxnSpPr>
        <p:spPr>
          <a:xfrm>
            <a:off x="1283012" y="904844"/>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65DDB4-302F-D74C-7FE8-7AADB4130709}"/>
              </a:ext>
            </a:extLst>
          </p:cNvPr>
          <p:cNvSpPr txBox="1"/>
          <p:nvPr/>
        </p:nvSpPr>
        <p:spPr>
          <a:xfrm>
            <a:off x="1283012" y="1536174"/>
            <a:ext cx="7140389" cy="2862322"/>
          </a:xfrm>
          <a:prstGeom prst="rect">
            <a:avLst/>
          </a:prstGeom>
          <a:noFill/>
        </p:spPr>
        <p:txBody>
          <a:bodyPr wrap="square" rtlCol="0">
            <a:spAutoFit/>
          </a:bodyPr>
          <a:lstStyle/>
          <a:p>
            <a:pPr marL="342900" indent="-342900">
              <a:buFont typeface="+mj-lt"/>
              <a:buAutoNum type="arabicPeriod"/>
            </a:pPr>
            <a:r>
              <a:rPr lang="en-US" sz="2000" dirty="0">
                <a:latin typeface="Times New Roman" panose="02020603050405020304" pitchFamily="18" charset="0"/>
                <a:cs typeface="Times New Roman" panose="02020603050405020304" pitchFamily="18" charset="0"/>
              </a:rPr>
              <a:t>How Transformers comes into the picture?</a:t>
            </a:r>
          </a:p>
          <a:p>
            <a:pPr marL="342900" indent="-342900">
              <a:buFont typeface="+mj-lt"/>
              <a:buAutoNum type="arabicPeriod"/>
            </a:pPr>
            <a:endParaRPr lang="en-US" sz="2000" dirty="0">
              <a:latin typeface="Times New Roman" panose="02020603050405020304" pitchFamily="18" charset="0"/>
              <a:cs typeface="Times New Roman" panose="02020603050405020304" pitchFamily="18" charset="0"/>
            </a:endParaRPr>
          </a:p>
          <a:p>
            <a:pPr marL="342900" indent="-342900">
              <a:buAutoNum type="arabicPeriod"/>
            </a:pPr>
            <a:r>
              <a:rPr lang="en-US" sz="2000" dirty="0">
                <a:latin typeface="Times New Roman" panose="02020603050405020304" pitchFamily="18" charset="0"/>
                <a:cs typeface="Times New Roman" panose="02020603050405020304" pitchFamily="18" charset="0"/>
              </a:rPr>
              <a:t>Vanila Encoder Decoder architecture.</a:t>
            </a:r>
          </a:p>
          <a:p>
            <a:pPr marL="342900" indent="-342900">
              <a:buAutoNum type="arabicPeriod"/>
            </a:pPr>
            <a:endParaRPr lang="en-US" sz="2000" dirty="0">
              <a:latin typeface="Times New Roman" panose="02020603050405020304" pitchFamily="18" charset="0"/>
              <a:cs typeface="Times New Roman" panose="02020603050405020304" pitchFamily="18" charset="0"/>
            </a:endParaRPr>
          </a:p>
          <a:p>
            <a:pPr marL="342900" indent="-342900">
              <a:buAutoNum type="arabicPeriod"/>
            </a:pPr>
            <a:r>
              <a:rPr lang="en-US" sz="2000" dirty="0">
                <a:latin typeface="Times New Roman" panose="02020603050405020304" pitchFamily="18" charset="0"/>
                <a:cs typeface="Times New Roman" panose="02020603050405020304" pitchFamily="18" charset="0"/>
              </a:rPr>
              <a:t>Attention mechanism-based Encoder Decoder.</a:t>
            </a:r>
          </a:p>
          <a:p>
            <a:pPr marL="342900" indent="-342900">
              <a:buAutoNum type="arabicPeriod"/>
            </a:pPr>
            <a:endParaRPr lang="en-US" sz="2000" dirty="0">
              <a:latin typeface="Times New Roman" panose="02020603050405020304" pitchFamily="18" charset="0"/>
              <a:cs typeface="Times New Roman" panose="02020603050405020304" pitchFamily="18" charset="0"/>
            </a:endParaRPr>
          </a:p>
          <a:p>
            <a:pPr marL="342900" indent="-342900">
              <a:buAutoNum type="arabicPeriod"/>
            </a:pPr>
            <a:r>
              <a:rPr lang="en-US" sz="2000" dirty="0">
                <a:latin typeface="Times New Roman" panose="02020603050405020304" pitchFamily="18" charset="0"/>
                <a:cs typeface="Times New Roman" panose="02020603050405020304" pitchFamily="18" charset="0"/>
              </a:rPr>
              <a:t>Transformer Encoder Architecture.</a:t>
            </a:r>
          </a:p>
          <a:p>
            <a:pPr marL="342900" indent="-342900">
              <a:buAutoNum type="arabicPeriod"/>
            </a:pPr>
            <a:endParaRPr lang="en-US" sz="2000" dirty="0">
              <a:latin typeface="Times New Roman" panose="02020603050405020304" pitchFamily="18" charset="0"/>
              <a:cs typeface="Times New Roman" panose="02020603050405020304" pitchFamily="18" charset="0"/>
            </a:endParaRPr>
          </a:p>
          <a:p>
            <a:pPr marL="342900" indent="-342900">
              <a:buAutoNum type="arabicPeriod"/>
            </a:pPr>
            <a:r>
              <a:rPr lang="en-US" sz="2000" dirty="0">
                <a:latin typeface="Times New Roman" panose="02020603050405020304" pitchFamily="18" charset="0"/>
                <a:cs typeface="Times New Roman" panose="02020603050405020304" pitchFamily="18" charset="0"/>
              </a:rPr>
              <a:t>Transformers Decoder Architecture.</a:t>
            </a:r>
          </a:p>
        </p:txBody>
      </p:sp>
    </p:spTree>
    <p:extLst>
      <p:ext uri="{BB962C8B-B14F-4D97-AF65-F5344CB8AC3E}">
        <p14:creationId xmlns:p14="http://schemas.microsoft.com/office/powerpoint/2010/main" val="3165722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BCEA9C-EB93-73DA-DE2A-E2EA68A9D12C}"/>
              </a:ext>
            </a:extLst>
          </p:cNvPr>
          <p:cNvSpPr txBox="1"/>
          <p:nvPr/>
        </p:nvSpPr>
        <p:spPr>
          <a:xfrm>
            <a:off x="2044701" y="72342"/>
            <a:ext cx="810260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Transformers Decoder Block Input’s</a:t>
            </a:r>
          </a:p>
        </p:txBody>
      </p:sp>
      <p:cxnSp>
        <p:nvCxnSpPr>
          <p:cNvPr id="6" name="직선 연결선 3">
            <a:extLst>
              <a:ext uri="{FF2B5EF4-FFF2-40B4-BE49-F238E27FC236}">
                <a16:creationId xmlns:a16="http://schemas.microsoft.com/office/drawing/2014/main" id="{E2036BDC-9D50-A105-0264-B6FEF48CABA8}"/>
              </a:ext>
            </a:extLst>
          </p:cNvPr>
          <p:cNvCxnSpPr>
            <a:cxnSpLocks/>
          </p:cNvCxnSpPr>
          <p:nvPr/>
        </p:nvCxnSpPr>
        <p:spPr>
          <a:xfrm>
            <a:off x="1283012" y="595562"/>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3C3C8639-BF21-5E01-E250-FEA712563AFA}"/>
              </a:ext>
            </a:extLst>
          </p:cNvPr>
          <p:cNvPicPr>
            <a:picLocks noChangeAspect="1"/>
          </p:cNvPicPr>
          <p:nvPr/>
        </p:nvPicPr>
        <p:blipFill>
          <a:blip r:embed="rId2"/>
          <a:srcRect l="50590"/>
          <a:stretch/>
        </p:blipFill>
        <p:spPr>
          <a:xfrm>
            <a:off x="644612" y="867695"/>
            <a:ext cx="1965596" cy="5810812"/>
          </a:xfrm>
          <a:prstGeom prst="rect">
            <a:avLst/>
          </a:prstGeom>
        </p:spPr>
      </p:pic>
      <p:cxnSp>
        <p:nvCxnSpPr>
          <p:cNvPr id="34" name="Straight Connector 33">
            <a:extLst>
              <a:ext uri="{FF2B5EF4-FFF2-40B4-BE49-F238E27FC236}">
                <a16:creationId xmlns:a16="http://schemas.microsoft.com/office/drawing/2014/main" id="{68B72255-C2C6-616A-18EF-A131DB9BE718}"/>
              </a:ext>
            </a:extLst>
          </p:cNvPr>
          <p:cNvCxnSpPr>
            <a:cxnSpLocks/>
            <a:stCxn id="36" idx="5"/>
          </p:cNvCxnSpPr>
          <p:nvPr/>
        </p:nvCxnSpPr>
        <p:spPr>
          <a:xfrm flipV="1">
            <a:off x="2600225" y="4912656"/>
            <a:ext cx="2792046" cy="1516023"/>
          </a:xfrm>
          <a:prstGeom prst="line">
            <a:avLst/>
          </a:prstGeom>
          <a:ln>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3D9C34E1-9B99-EB82-658C-AB8C4DEDC026}"/>
              </a:ext>
            </a:extLst>
          </p:cNvPr>
          <p:cNvCxnSpPr>
            <a:cxnSpLocks/>
            <a:stCxn id="36" idx="7"/>
          </p:cNvCxnSpPr>
          <p:nvPr/>
        </p:nvCxnSpPr>
        <p:spPr>
          <a:xfrm flipV="1">
            <a:off x="2600225" y="2339409"/>
            <a:ext cx="3073801" cy="2866776"/>
          </a:xfrm>
          <a:prstGeom prst="line">
            <a:avLst/>
          </a:prstGeom>
          <a:ln>
            <a:solidFill>
              <a:schemeClr val="tx1"/>
            </a:solidFill>
            <a:prstDash val="dashDot"/>
          </a:ln>
        </p:spPr>
        <p:style>
          <a:lnRef idx="2">
            <a:schemeClr val="accent1"/>
          </a:lnRef>
          <a:fillRef idx="0">
            <a:schemeClr val="accent1"/>
          </a:fillRef>
          <a:effectRef idx="1">
            <a:schemeClr val="accent1"/>
          </a:effectRef>
          <a:fontRef idx="minor">
            <a:schemeClr val="tx1"/>
          </a:fontRef>
        </p:style>
      </p:cxnSp>
      <p:sp>
        <p:nvSpPr>
          <p:cNvPr id="36" name="Oval 35">
            <a:extLst>
              <a:ext uri="{FF2B5EF4-FFF2-40B4-BE49-F238E27FC236}">
                <a16:creationId xmlns:a16="http://schemas.microsoft.com/office/drawing/2014/main" id="{B6FAA34C-FEF9-4E9F-C43D-CD0E914EC5D1}"/>
              </a:ext>
            </a:extLst>
          </p:cNvPr>
          <p:cNvSpPr/>
          <p:nvPr/>
        </p:nvSpPr>
        <p:spPr>
          <a:xfrm>
            <a:off x="121023" y="4952998"/>
            <a:ext cx="2904566" cy="1728868"/>
          </a:xfrm>
          <a:custGeom>
            <a:avLst/>
            <a:gdLst>
              <a:gd name="connsiteX0" fmla="*/ 0 w 2904566"/>
              <a:gd name="connsiteY0" fmla="*/ 864434 h 1728868"/>
              <a:gd name="connsiteX1" fmla="*/ 1452283 w 2904566"/>
              <a:gd name="connsiteY1" fmla="*/ 0 h 1728868"/>
              <a:gd name="connsiteX2" fmla="*/ 2904566 w 2904566"/>
              <a:gd name="connsiteY2" fmla="*/ 864434 h 1728868"/>
              <a:gd name="connsiteX3" fmla="*/ 1452283 w 2904566"/>
              <a:gd name="connsiteY3" fmla="*/ 1728868 h 1728868"/>
              <a:gd name="connsiteX4" fmla="*/ 0 w 2904566"/>
              <a:gd name="connsiteY4" fmla="*/ 864434 h 17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566" h="1728868" extrusionOk="0">
                <a:moveTo>
                  <a:pt x="0" y="864434"/>
                </a:moveTo>
                <a:cubicBezTo>
                  <a:pt x="14925" y="274752"/>
                  <a:pt x="794537" y="116262"/>
                  <a:pt x="1452283" y="0"/>
                </a:cubicBezTo>
                <a:cubicBezTo>
                  <a:pt x="2220142" y="-12937"/>
                  <a:pt x="2931784" y="291587"/>
                  <a:pt x="2904566" y="864434"/>
                </a:cubicBezTo>
                <a:cubicBezTo>
                  <a:pt x="2932645" y="1323289"/>
                  <a:pt x="2172982" y="1936221"/>
                  <a:pt x="1452283" y="1728868"/>
                </a:cubicBezTo>
                <a:cubicBezTo>
                  <a:pt x="619193" y="1830728"/>
                  <a:pt x="96982" y="1256546"/>
                  <a:pt x="0" y="864434"/>
                </a:cubicBezTo>
                <a:close/>
              </a:path>
            </a:pathLst>
          </a:custGeom>
          <a:noFill/>
          <a:ln w="19050">
            <a:solidFill>
              <a:srgbClr val="FF0000"/>
            </a:solidFill>
            <a:prstDash val="lgDashDot"/>
            <a:extLst>
              <a:ext uri="{C807C97D-BFC1-408E-A445-0C87EB9F89A2}">
                <ask:lineSketchStyleProps xmlns:ask="http://schemas.microsoft.com/office/drawing/2018/sketchyshapes" sd="4266498984">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3BA28F3D-BE85-D08E-45BF-35B70F065508}"/>
              </a:ext>
            </a:extLst>
          </p:cNvPr>
          <p:cNvSpPr/>
          <p:nvPr/>
        </p:nvSpPr>
        <p:spPr>
          <a:xfrm>
            <a:off x="5258645" y="2339409"/>
            <a:ext cx="3039035" cy="2867384"/>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84AD0121-CC1B-F1A2-4714-46F5C3B94C35}"/>
              </a:ext>
            </a:extLst>
          </p:cNvPr>
          <p:cNvSpPr/>
          <p:nvPr/>
        </p:nvSpPr>
        <p:spPr>
          <a:xfrm>
            <a:off x="5495281" y="3443383"/>
            <a:ext cx="2535909" cy="653160"/>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Times New Roman" panose="02020603050405020304" pitchFamily="18" charset="0"/>
                <a:cs typeface="Times New Roman" panose="02020603050405020304" pitchFamily="18" charset="0"/>
              </a:rPr>
              <a:t>Embedding</a:t>
            </a:r>
          </a:p>
        </p:txBody>
      </p:sp>
      <p:sp>
        <p:nvSpPr>
          <p:cNvPr id="39" name="Rectangle: Rounded Corners 38">
            <a:extLst>
              <a:ext uri="{FF2B5EF4-FFF2-40B4-BE49-F238E27FC236}">
                <a16:creationId xmlns:a16="http://schemas.microsoft.com/office/drawing/2014/main" id="{6B33E131-11CF-0F7F-9E51-160C378B2F6B}"/>
              </a:ext>
            </a:extLst>
          </p:cNvPr>
          <p:cNvSpPr/>
          <p:nvPr/>
        </p:nvSpPr>
        <p:spPr>
          <a:xfrm>
            <a:off x="5495281" y="4299838"/>
            <a:ext cx="2535909" cy="65316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Times New Roman" panose="02020603050405020304" pitchFamily="18" charset="0"/>
                <a:cs typeface="Times New Roman" panose="02020603050405020304" pitchFamily="18" charset="0"/>
              </a:rPr>
              <a:t>Positional Encoding</a:t>
            </a:r>
          </a:p>
        </p:txBody>
      </p:sp>
      <p:sp>
        <p:nvSpPr>
          <p:cNvPr id="40" name="Rectangle: Rounded Corners 39">
            <a:extLst>
              <a:ext uri="{FF2B5EF4-FFF2-40B4-BE49-F238E27FC236}">
                <a16:creationId xmlns:a16="http://schemas.microsoft.com/office/drawing/2014/main" id="{96BAF8A8-B65E-BF02-F631-9661D780D9ED}"/>
              </a:ext>
            </a:extLst>
          </p:cNvPr>
          <p:cNvSpPr/>
          <p:nvPr/>
        </p:nvSpPr>
        <p:spPr>
          <a:xfrm>
            <a:off x="5495281" y="2586928"/>
            <a:ext cx="2535909" cy="65316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Times New Roman" panose="02020603050405020304" pitchFamily="18" charset="0"/>
                <a:cs typeface="Times New Roman" panose="02020603050405020304" pitchFamily="18" charset="0"/>
              </a:rPr>
              <a:t>Shifted Right</a:t>
            </a:r>
          </a:p>
        </p:txBody>
      </p:sp>
      <p:sp>
        <p:nvSpPr>
          <p:cNvPr id="45" name="Rectangle: Rounded Corners 44">
            <a:extLst>
              <a:ext uri="{FF2B5EF4-FFF2-40B4-BE49-F238E27FC236}">
                <a16:creationId xmlns:a16="http://schemas.microsoft.com/office/drawing/2014/main" id="{6D311913-3FF3-9BFD-1FF6-B6CD5DB2B74E}"/>
              </a:ext>
            </a:extLst>
          </p:cNvPr>
          <p:cNvSpPr/>
          <p:nvPr/>
        </p:nvSpPr>
        <p:spPr>
          <a:xfrm>
            <a:off x="8803258" y="1102393"/>
            <a:ext cx="3132023" cy="1506599"/>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Times New Roman" panose="02020603050405020304" pitchFamily="18" charset="0"/>
                <a:cs typeface="Times New Roman" panose="02020603050405020304" pitchFamily="18" charset="0"/>
              </a:rPr>
              <a:t>Shifted Right:</a:t>
            </a:r>
            <a:r>
              <a:rPr lang="en-US" dirty="0">
                <a:solidFill>
                  <a:sysClr val="windowText" lastClr="000000"/>
                </a:solidFill>
                <a:latin typeface="Times New Roman" panose="02020603050405020304" pitchFamily="18" charset="0"/>
                <a:cs typeface="Times New Roman" panose="02020603050405020304" pitchFamily="18" charset="0"/>
              </a:rPr>
              <a:t> Adding an extra token in the start of the words &lt;SOS&gt;</a:t>
            </a:r>
          </a:p>
        </p:txBody>
      </p:sp>
      <p:sp>
        <p:nvSpPr>
          <p:cNvPr id="46" name="Rectangle: Rounded Corners 45">
            <a:extLst>
              <a:ext uri="{FF2B5EF4-FFF2-40B4-BE49-F238E27FC236}">
                <a16:creationId xmlns:a16="http://schemas.microsoft.com/office/drawing/2014/main" id="{20AD9B11-7088-7877-336F-481F99461987}"/>
              </a:ext>
            </a:extLst>
          </p:cNvPr>
          <p:cNvSpPr/>
          <p:nvPr/>
        </p:nvSpPr>
        <p:spPr>
          <a:xfrm>
            <a:off x="8822342" y="3109611"/>
            <a:ext cx="3132023" cy="1320703"/>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Times New Roman" panose="02020603050405020304" pitchFamily="18" charset="0"/>
                <a:cs typeface="Times New Roman" panose="02020603050405020304" pitchFamily="18" charset="0"/>
              </a:rPr>
              <a:t>Embedding:</a:t>
            </a:r>
            <a:r>
              <a:rPr lang="en-US" dirty="0">
                <a:solidFill>
                  <a:sysClr val="windowText" lastClr="000000"/>
                </a:solidFill>
                <a:latin typeface="Times New Roman" panose="02020603050405020304" pitchFamily="18" charset="0"/>
                <a:cs typeface="Times New Roman" panose="02020603050405020304" pitchFamily="18" charset="0"/>
              </a:rPr>
              <a:t> Vector Representation of the target language Words same as encoder block</a:t>
            </a:r>
          </a:p>
        </p:txBody>
      </p:sp>
      <p:sp>
        <p:nvSpPr>
          <p:cNvPr id="47" name="Rectangle: Rounded Corners 46">
            <a:extLst>
              <a:ext uri="{FF2B5EF4-FFF2-40B4-BE49-F238E27FC236}">
                <a16:creationId xmlns:a16="http://schemas.microsoft.com/office/drawing/2014/main" id="{473E9085-F3C1-307E-6760-74378EA86CF7}"/>
              </a:ext>
            </a:extLst>
          </p:cNvPr>
          <p:cNvSpPr/>
          <p:nvPr/>
        </p:nvSpPr>
        <p:spPr>
          <a:xfrm>
            <a:off x="8822342" y="4853902"/>
            <a:ext cx="3132023" cy="1320703"/>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Times New Roman" panose="02020603050405020304" pitchFamily="18" charset="0"/>
                <a:cs typeface="Times New Roman" panose="02020603050405020304" pitchFamily="18" charset="0"/>
              </a:rPr>
              <a:t>Positional Encoding: </a:t>
            </a:r>
            <a:r>
              <a:rPr lang="en-US" dirty="0">
                <a:solidFill>
                  <a:sysClr val="windowText" lastClr="000000"/>
                </a:solidFill>
                <a:latin typeface="Times New Roman" panose="02020603050405020304" pitchFamily="18" charset="0"/>
                <a:cs typeface="Times New Roman" panose="02020603050405020304" pitchFamily="18" charset="0"/>
              </a:rPr>
              <a:t>A way to encode the words position in the embedded vector same as encoder block.</a:t>
            </a:r>
          </a:p>
        </p:txBody>
      </p:sp>
      <p:cxnSp>
        <p:nvCxnSpPr>
          <p:cNvPr id="50" name="Straight Arrow Connector 49">
            <a:extLst>
              <a:ext uri="{FF2B5EF4-FFF2-40B4-BE49-F238E27FC236}">
                <a16:creationId xmlns:a16="http://schemas.microsoft.com/office/drawing/2014/main" id="{4E3F2260-11AD-B74E-DC9C-21BF096BB46A}"/>
              </a:ext>
            </a:extLst>
          </p:cNvPr>
          <p:cNvCxnSpPr>
            <a:stCxn id="40" idx="3"/>
            <a:endCxn id="45" idx="1"/>
          </p:cNvCxnSpPr>
          <p:nvPr/>
        </p:nvCxnSpPr>
        <p:spPr>
          <a:xfrm flipV="1">
            <a:off x="8031190" y="1855693"/>
            <a:ext cx="772068" cy="1057815"/>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2EB97372-9F53-5E62-5A35-BFD59FB8D451}"/>
              </a:ext>
            </a:extLst>
          </p:cNvPr>
          <p:cNvCxnSpPr>
            <a:stCxn id="38" idx="3"/>
            <a:endCxn id="46" idx="1"/>
          </p:cNvCxnSpPr>
          <p:nvPr/>
        </p:nvCxnSpPr>
        <p:spPr>
          <a:xfrm>
            <a:off x="8031190" y="3769963"/>
            <a:ext cx="791152"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3A494021-6518-912A-DCEC-380B0BF4AE01}"/>
              </a:ext>
            </a:extLst>
          </p:cNvPr>
          <p:cNvCxnSpPr>
            <a:stCxn id="39" idx="3"/>
            <a:endCxn id="47" idx="1"/>
          </p:cNvCxnSpPr>
          <p:nvPr/>
        </p:nvCxnSpPr>
        <p:spPr>
          <a:xfrm>
            <a:off x="8031190" y="4626418"/>
            <a:ext cx="791152" cy="88783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599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BCEA9C-EB93-73DA-DE2A-E2EA68A9D12C}"/>
              </a:ext>
            </a:extLst>
          </p:cNvPr>
          <p:cNvSpPr txBox="1"/>
          <p:nvPr/>
        </p:nvSpPr>
        <p:spPr>
          <a:xfrm>
            <a:off x="1283014" y="72342"/>
            <a:ext cx="9625974"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Transformers Decoder Block Masked Multi Head Attention</a:t>
            </a:r>
          </a:p>
        </p:txBody>
      </p:sp>
      <p:cxnSp>
        <p:nvCxnSpPr>
          <p:cNvPr id="6" name="직선 연결선 3">
            <a:extLst>
              <a:ext uri="{FF2B5EF4-FFF2-40B4-BE49-F238E27FC236}">
                <a16:creationId xmlns:a16="http://schemas.microsoft.com/office/drawing/2014/main" id="{E2036BDC-9D50-A105-0264-B6FEF48CABA8}"/>
              </a:ext>
            </a:extLst>
          </p:cNvPr>
          <p:cNvCxnSpPr>
            <a:cxnSpLocks/>
          </p:cNvCxnSpPr>
          <p:nvPr/>
        </p:nvCxnSpPr>
        <p:spPr>
          <a:xfrm>
            <a:off x="1283012" y="595562"/>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A700CBE-A662-A283-DFDE-E3376F73F033}"/>
              </a:ext>
            </a:extLst>
          </p:cNvPr>
          <p:cNvPicPr>
            <a:picLocks noChangeAspect="1"/>
          </p:cNvPicPr>
          <p:nvPr/>
        </p:nvPicPr>
        <p:blipFill>
          <a:blip r:embed="rId2"/>
          <a:srcRect l="50590" t="21176" r="4643" b="27367"/>
          <a:stretch/>
        </p:blipFill>
        <p:spPr>
          <a:xfrm>
            <a:off x="392574" y="1093382"/>
            <a:ext cx="1780875" cy="2990036"/>
          </a:xfrm>
          <a:prstGeom prst="rect">
            <a:avLst/>
          </a:prstGeom>
        </p:spPr>
      </p:pic>
      <p:grpSp>
        <p:nvGrpSpPr>
          <p:cNvPr id="156" name="Group 155">
            <a:extLst>
              <a:ext uri="{FF2B5EF4-FFF2-40B4-BE49-F238E27FC236}">
                <a16:creationId xmlns:a16="http://schemas.microsoft.com/office/drawing/2014/main" id="{8432FC49-9926-BC4B-A448-8269C301ACEF}"/>
              </a:ext>
            </a:extLst>
          </p:cNvPr>
          <p:cNvGrpSpPr/>
          <p:nvPr/>
        </p:nvGrpSpPr>
        <p:grpSpPr>
          <a:xfrm>
            <a:off x="4346284" y="2114567"/>
            <a:ext cx="1553325" cy="1639668"/>
            <a:chOff x="5645478" y="3548599"/>
            <a:chExt cx="1553325" cy="1639668"/>
          </a:xfrm>
        </p:grpSpPr>
        <p:grpSp>
          <p:nvGrpSpPr>
            <p:cNvPr id="157" name="Group 156">
              <a:extLst>
                <a:ext uri="{FF2B5EF4-FFF2-40B4-BE49-F238E27FC236}">
                  <a16:creationId xmlns:a16="http://schemas.microsoft.com/office/drawing/2014/main" id="{990D2BE6-5091-B7AB-AD5A-D6F1592BDA31}"/>
                </a:ext>
              </a:extLst>
            </p:cNvPr>
            <p:cNvGrpSpPr/>
            <p:nvPr/>
          </p:nvGrpSpPr>
          <p:grpSpPr>
            <a:xfrm>
              <a:off x="5827203" y="3825598"/>
              <a:ext cx="1371600" cy="1362669"/>
              <a:chOff x="6096000" y="2990376"/>
              <a:chExt cx="1371600" cy="1362669"/>
            </a:xfrm>
          </p:grpSpPr>
          <p:grpSp>
            <p:nvGrpSpPr>
              <p:cNvPr id="161" name="Group 160">
                <a:extLst>
                  <a:ext uri="{FF2B5EF4-FFF2-40B4-BE49-F238E27FC236}">
                    <a16:creationId xmlns:a16="http://schemas.microsoft.com/office/drawing/2014/main" id="{279E398D-1682-8EEB-CA27-888F2195A5AE}"/>
                  </a:ext>
                </a:extLst>
              </p:cNvPr>
              <p:cNvGrpSpPr/>
              <p:nvPr/>
            </p:nvGrpSpPr>
            <p:grpSpPr>
              <a:xfrm>
                <a:off x="6553200" y="2990376"/>
                <a:ext cx="914400" cy="911423"/>
                <a:chOff x="6553200" y="2443878"/>
                <a:chExt cx="914400" cy="911423"/>
              </a:xfrm>
              <a:solidFill>
                <a:schemeClr val="accent2">
                  <a:lumMod val="20000"/>
                  <a:lumOff val="80000"/>
                </a:schemeClr>
              </a:solidFill>
            </p:grpSpPr>
            <p:sp>
              <p:nvSpPr>
                <p:cNvPr id="196" name="Rectangle 195">
                  <a:extLst>
                    <a:ext uri="{FF2B5EF4-FFF2-40B4-BE49-F238E27FC236}">
                      <a16:creationId xmlns:a16="http://schemas.microsoft.com/office/drawing/2014/main" id="{BD586FB8-99F3-1B0D-32D6-39EBB911B6B6}"/>
                    </a:ext>
                  </a:extLst>
                </p:cNvPr>
                <p:cNvSpPr/>
                <p:nvPr/>
              </p:nvSpPr>
              <p:spPr>
                <a:xfrm>
                  <a:off x="6553200" y="24438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F1AE22CD-34A5-5D1A-60EB-6CD2680DD1B3}"/>
                    </a:ext>
                  </a:extLst>
                </p:cNvPr>
                <p:cNvSpPr/>
                <p:nvPr/>
              </p:nvSpPr>
              <p:spPr>
                <a:xfrm>
                  <a:off x="6781800" y="24438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4DB67A15-0AEA-0158-9928-DDEC7BEA1415}"/>
                    </a:ext>
                  </a:extLst>
                </p:cNvPr>
                <p:cNvSpPr/>
                <p:nvPr/>
              </p:nvSpPr>
              <p:spPr>
                <a:xfrm>
                  <a:off x="7010400" y="24438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E388D83D-048B-2C05-E9AD-0A8EA7FF6237}"/>
                    </a:ext>
                  </a:extLst>
                </p:cNvPr>
                <p:cNvSpPr/>
                <p:nvPr/>
              </p:nvSpPr>
              <p:spPr>
                <a:xfrm>
                  <a:off x="7239000" y="24438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BD97C828-A932-DB8D-1F59-1E876F63521B}"/>
                    </a:ext>
                  </a:extLst>
                </p:cNvPr>
                <p:cNvSpPr/>
                <p:nvPr/>
              </p:nvSpPr>
              <p:spPr>
                <a:xfrm>
                  <a:off x="6553200" y="26724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319F7E51-5A36-9EBC-EE70-F42E4B9F7E40}"/>
                    </a:ext>
                  </a:extLst>
                </p:cNvPr>
                <p:cNvSpPr/>
                <p:nvPr/>
              </p:nvSpPr>
              <p:spPr>
                <a:xfrm>
                  <a:off x="6781800" y="26724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01185495-A0B2-6CC8-609F-68B916BCBD20}"/>
                    </a:ext>
                  </a:extLst>
                </p:cNvPr>
                <p:cNvSpPr/>
                <p:nvPr/>
              </p:nvSpPr>
              <p:spPr>
                <a:xfrm>
                  <a:off x="7010400" y="26724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A4A7676F-B653-CD40-9A30-8BAEF8C5C303}"/>
                    </a:ext>
                  </a:extLst>
                </p:cNvPr>
                <p:cNvSpPr/>
                <p:nvPr/>
              </p:nvSpPr>
              <p:spPr>
                <a:xfrm>
                  <a:off x="7239000" y="26724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03CFAB5D-7814-D9B9-EF78-AB193006346E}"/>
                    </a:ext>
                  </a:extLst>
                </p:cNvPr>
                <p:cNvSpPr/>
                <p:nvPr/>
              </p:nvSpPr>
              <p:spPr>
                <a:xfrm>
                  <a:off x="6553200" y="29010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169B3BFB-78C8-23F7-C0D8-6CCB4E744F6B}"/>
                    </a:ext>
                  </a:extLst>
                </p:cNvPr>
                <p:cNvSpPr/>
                <p:nvPr/>
              </p:nvSpPr>
              <p:spPr>
                <a:xfrm>
                  <a:off x="6781800" y="29010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04FA8FF6-34A5-6C44-4089-844DAF457952}"/>
                    </a:ext>
                  </a:extLst>
                </p:cNvPr>
                <p:cNvSpPr/>
                <p:nvPr/>
              </p:nvSpPr>
              <p:spPr>
                <a:xfrm>
                  <a:off x="7010400" y="29010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CC6563C9-BBD0-306D-E9D1-690C2DDF6399}"/>
                    </a:ext>
                  </a:extLst>
                </p:cNvPr>
                <p:cNvSpPr/>
                <p:nvPr/>
              </p:nvSpPr>
              <p:spPr>
                <a:xfrm>
                  <a:off x="7239000" y="29010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6484FDCD-D278-7580-8F51-3B4CA0DAAA41}"/>
                    </a:ext>
                  </a:extLst>
                </p:cNvPr>
                <p:cNvSpPr/>
                <p:nvPr/>
              </p:nvSpPr>
              <p:spPr>
                <a:xfrm>
                  <a:off x="6553200" y="312670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1B79C205-0CD2-3B9F-F724-4525B39992D9}"/>
                    </a:ext>
                  </a:extLst>
                </p:cNvPr>
                <p:cNvSpPr/>
                <p:nvPr/>
              </p:nvSpPr>
              <p:spPr>
                <a:xfrm>
                  <a:off x="6781800" y="312670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93B15389-3723-B9F7-96D4-560292E2485B}"/>
                    </a:ext>
                  </a:extLst>
                </p:cNvPr>
                <p:cNvSpPr/>
                <p:nvPr/>
              </p:nvSpPr>
              <p:spPr>
                <a:xfrm>
                  <a:off x="7010400" y="312670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DBF20633-ABF4-09CB-1B1B-2F05EB456421}"/>
                    </a:ext>
                  </a:extLst>
                </p:cNvPr>
                <p:cNvSpPr/>
                <p:nvPr/>
              </p:nvSpPr>
              <p:spPr>
                <a:xfrm>
                  <a:off x="7239000" y="312670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a:extLst>
                  <a:ext uri="{FF2B5EF4-FFF2-40B4-BE49-F238E27FC236}">
                    <a16:creationId xmlns:a16="http://schemas.microsoft.com/office/drawing/2014/main" id="{1481A04A-3AA7-67BC-740C-554446D116E3}"/>
                  </a:ext>
                </a:extLst>
              </p:cNvPr>
              <p:cNvGrpSpPr/>
              <p:nvPr/>
            </p:nvGrpSpPr>
            <p:grpSpPr>
              <a:xfrm>
                <a:off x="6324600" y="3213022"/>
                <a:ext cx="914400" cy="911423"/>
                <a:chOff x="6553200" y="2443878"/>
                <a:chExt cx="914400" cy="911423"/>
              </a:xfrm>
              <a:solidFill>
                <a:schemeClr val="accent6">
                  <a:lumMod val="20000"/>
                  <a:lumOff val="80000"/>
                </a:schemeClr>
              </a:solidFill>
            </p:grpSpPr>
            <p:sp>
              <p:nvSpPr>
                <p:cNvPr id="180" name="Rectangle 179">
                  <a:extLst>
                    <a:ext uri="{FF2B5EF4-FFF2-40B4-BE49-F238E27FC236}">
                      <a16:creationId xmlns:a16="http://schemas.microsoft.com/office/drawing/2014/main" id="{866BAF4D-E2DF-813D-E651-509D070A0FD0}"/>
                    </a:ext>
                  </a:extLst>
                </p:cNvPr>
                <p:cNvSpPr/>
                <p:nvPr/>
              </p:nvSpPr>
              <p:spPr>
                <a:xfrm>
                  <a:off x="6553200" y="24438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6AE7D6E9-0680-27C2-D343-A3D3ED189926}"/>
                    </a:ext>
                  </a:extLst>
                </p:cNvPr>
                <p:cNvSpPr/>
                <p:nvPr/>
              </p:nvSpPr>
              <p:spPr>
                <a:xfrm>
                  <a:off x="6781800" y="24438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48DF7DDA-22EC-47C0-BD5B-BC42AC678BF1}"/>
                    </a:ext>
                  </a:extLst>
                </p:cNvPr>
                <p:cNvSpPr/>
                <p:nvPr/>
              </p:nvSpPr>
              <p:spPr>
                <a:xfrm>
                  <a:off x="7010400" y="24438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5E9F464F-D54C-6689-7901-80DDEC4C83D3}"/>
                    </a:ext>
                  </a:extLst>
                </p:cNvPr>
                <p:cNvSpPr/>
                <p:nvPr/>
              </p:nvSpPr>
              <p:spPr>
                <a:xfrm>
                  <a:off x="7239000" y="24438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A6B7F4D4-4CC4-C877-8664-B511D7181B3C}"/>
                    </a:ext>
                  </a:extLst>
                </p:cNvPr>
                <p:cNvSpPr/>
                <p:nvPr/>
              </p:nvSpPr>
              <p:spPr>
                <a:xfrm>
                  <a:off x="6553200" y="26724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6AA36DC2-C59D-17CF-9B72-2C6D73488BD6}"/>
                    </a:ext>
                  </a:extLst>
                </p:cNvPr>
                <p:cNvSpPr/>
                <p:nvPr/>
              </p:nvSpPr>
              <p:spPr>
                <a:xfrm>
                  <a:off x="6781800" y="26724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235A4031-AA7C-B172-5FBA-2F9620DBC6A7}"/>
                    </a:ext>
                  </a:extLst>
                </p:cNvPr>
                <p:cNvSpPr/>
                <p:nvPr/>
              </p:nvSpPr>
              <p:spPr>
                <a:xfrm>
                  <a:off x="7010400" y="26724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B0B39259-4FE5-5570-E36C-ACDE9E184658}"/>
                    </a:ext>
                  </a:extLst>
                </p:cNvPr>
                <p:cNvSpPr/>
                <p:nvPr/>
              </p:nvSpPr>
              <p:spPr>
                <a:xfrm>
                  <a:off x="7239000" y="26724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5B1F4720-3CE4-DC60-6E24-02F30CE27140}"/>
                    </a:ext>
                  </a:extLst>
                </p:cNvPr>
                <p:cNvSpPr/>
                <p:nvPr/>
              </p:nvSpPr>
              <p:spPr>
                <a:xfrm>
                  <a:off x="6553200" y="29010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15CB337E-69C6-AE14-5142-9ED18A8CA96C}"/>
                    </a:ext>
                  </a:extLst>
                </p:cNvPr>
                <p:cNvSpPr/>
                <p:nvPr/>
              </p:nvSpPr>
              <p:spPr>
                <a:xfrm>
                  <a:off x="6781800" y="29010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184BFCAF-505E-40D5-BDEE-F369918FDB45}"/>
                    </a:ext>
                  </a:extLst>
                </p:cNvPr>
                <p:cNvSpPr/>
                <p:nvPr/>
              </p:nvSpPr>
              <p:spPr>
                <a:xfrm>
                  <a:off x="7010400" y="29010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999A0177-5967-6FA8-F3D0-A4EFEF9D7DEB}"/>
                    </a:ext>
                  </a:extLst>
                </p:cNvPr>
                <p:cNvSpPr/>
                <p:nvPr/>
              </p:nvSpPr>
              <p:spPr>
                <a:xfrm>
                  <a:off x="7239000" y="2901078"/>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0BB11AEF-4CED-EB12-05D6-99A6AB962F47}"/>
                    </a:ext>
                  </a:extLst>
                </p:cNvPr>
                <p:cNvSpPr/>
                <p:nvPr/>
              </p:nvSpPr>
              <p:spPr>
                <a:xfrm>
                  <a:off x="6553200" y="312670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A4E7935D-4E36-B70F-85BD-A8978D37820E}"/>
                    </a:ext>
                  </a:extLst>
                </p:cNvPr>
                <p:cNvSpPr/>
                <p:nvPr/>
              </p:nvSpPr>
              <p:spPr>
                <a:xfrm>
                  <a:off x="6781800" y="312670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8C50AAF6-D458-E6A5-45BD-EEDDA1E4D969}"/>
                    </a:ext>
                  </a:extLst>
                </p:cNvPr>
                <p:cNvSpPr/>
                <p:nvPr/>
              </p:nvSpPr>
              <p:spPr>
                <a:xfrm>
                  <a:off x="7010400" y="312670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A6D1DCEA-B5CA-7A71-D26B-CCBF63535C56}"/>
                    </a:ext>
                  </a:extLst>
                </p:cNvPr>
                <p:cNvSpPr/>
                <p:nvPr/>
              </p:nvSpPr>
              <p:spPr>
                <a:xfrm>
                  <a:off x="7239000" y="3126701"/>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a:extLst>
                  <a:ext uri="{FF2B5EF4-FFF2-40B4-BE49-F238E27FC236}">
                    <a16:creationId xmlns:a16="http://schemas.microsoft.com/office/drawing/2014/main" id="{86F979E1-8DF6-9A19-A859-48463C0ACC65}"/>
                  </a:ext>
                </a:extLst>
              </p:cNvPr>
              <p:cNvGrpSpPr/>
              <p:nvPr/>
            </p:nvGrpSpPr>
            <p:grpSpPr>
              <a:xfrm>
                <a:off x="6096000" y="3441622"/>
                <a:ext cx="914400" cy="911423"/>
                <a:chOff x="6096000" y="3441622"/>
                <a:chExt cx="914400" cy="911423"/>
              </a:xfrm>
              <a:solidFill>
                <a:schemeClr val="accent5">
                  <a:lumMod val="20000"/>
                  <a:lumOff val="80000"/>
                </a:schemeClr>
              </a:solidFill>
            </p:grpSpPr>
            <p:sp>
              <p:nvSpPr>
                <p:cNvPr id="164" name="Rectangle 163">
                  <a:extLst>
                    <a:ext uri="{FF2B5EF4-FFF2-40B4-BE49-F238E27FC236}">
                      <a16:creationId xmlns:a16="http://schemas.microsoft.com/office/drawing/2014/main" id="{D3127E8A-BBB0-9225-028D-E9D3209A05E5}"/>
                    </a:ext>
                  </a:extLst>
                </p:cNvPr>
                <p:cNvSpPr/>
                <p:nvPr/>
              </p:nvSpPr>
              <p:spPr>
                <a:xfrm>
                  <a:off x="6096000" y="34416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2BC2F807-0F8F-C283-96DB-CB7CE460B505}"/>
                    </a:ext>
                  </a:extLst>
                </p:cNvPr>
                <p:cNvSpPr/>
                <p:nvPr/>
              </p:nvSpPr>
              <p:spPr>
                <a:xfrm>
                  <a:off x="6324600" y="34416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56161888-5674-B501-C891-5F92DB784A94}"/>
                    </a:ext>
                  </a:extLst>
                </p:cNvPr>
                <p:cNvSpPr/>
                <p:nvPr/>
              </p:nvSpPr>
              <p:spPr>
                <a:xfrm>
                  <a:off x="6553200" y="34416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807561B3-0AD6-0484-D387-F27568393E86}"/>
                    </a:ext>
                  </a:extLst>
                </p:cNvPr>
                <p:cNvSpPr/>
                <p:nvPr/>
              </p:nvSpPr>
              <p:spPr>
                <a:xfrm>
                  <a:off x="6781800" y="34416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84F2924A-E8E5-F0A5-87BD-E0F402AE086E}"/>
                    </a:ext>
                  </a:extLst>
                </p:cNvPr>
                <p:cNvSpPr/>
                <p:nvPr/>
              </p:nvSpPr>
              <p:spPr>
                <a:xfrm>
                  <a:off x="6096000" y="36702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65D29B06-73F9-7BD3-BE67-80D09234619F}"/>
                    </a:ext>
                  </a:extLst>
                </p:cNvPr>
                <p:cNvSpPr/>
                <p:nvPr/>
              </p:nvSpPr>
              <p:spPr>
                <a:xfrm>
                  <a:off x="6324600" y="36702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2873C788-A699-9B80-E423-DD21AC586E03}"/>
                    </a:ext>
                  </a:extLst>
                </p:cNvPr>
                <p:cNvSpPr/>
                <p:nvPr/>
              </p:nvSpPr>
              <p:spPr>
                <a:xfrm>
                  <a:off x="6553200" y="36702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3167842C-0099-5F97-1B93-5425B893FD54}"/>
                    </a:ext>
                  </a:extLst>
                </p:cNvPr>
                <p:cNvSpPr/>
                <p:nvPr/>
              </p:nvSpPr>
              <p:spPr>
                <a:xfrm>
                  <a:off x="6781800" y="36702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DD1A889D-A1D1-9CAA-39C9-AB0DB5BA994B}"/>
                    </a:ext>
                  </a:extLst>
                </p:cNvPr>
                <p:cNvSpPr/>
                <p:nvPr/>
              </p:nvSpPr>
              <p:spPr>
                <a:xfrm>
                  <a:off x="6096000" y="38988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01A82ABF-A7D0-425B-D6FD-8001C804F67E}"/>
                    </a:ext>
                  </a:extLst>
                </p:cNvPr>
                <p:cNvSpPr/>
                <p:nvPr/>
              </p:nvSpPr>
              <p:spPr>
                <a:xfrm>
                  <a:off x="6324600" y="38988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777F1E3D-C296-51E5-5665-A19C866005A2}"/>
                    </a:ext>
                  </a:extLst>
                </p:cNvPr>
                <p:cNvSpPr/>
                <p:nvPr/>
              </p:nvSpPr>
              <p:spPr>
                <a:xfrm>
                  <a:off x="6553200" y="38988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71D1BA43-BFBC-0976-AE8D-CA7AAD5238AF}"/>
                    </a:ext>
                  </a:extLst>
                </p:cNvPr>
                <p:cNvSpPr/>
                <p:nvPr/>
              </p:nvSpPr>
              <p:spPr>
                <a:xfrm>
                  <a:off x="6781800" y="3898822"/>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11E2F93C-6DE3-8D82-3344-0381707B0C22}"/>
                    </a:ext>
                  </a:extLst>
                </p:cNvPr>
                <p:cNvSpPr/>
                <p:nvPr/>
              </p:nvSpPr>
              <p:spPr>
                <a:xfrm>
                  <a:off x="6096000" y="4124445"/>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2F7C5B53-9C65-4C5D-0FC4-EF1D6EAA8829}"/>
                    </a:ext>
                  </a:extLst>
                </p:cNvPr>
                <p:cNvSpPr/>
                <p:nvPr/>
              </p:nvSpPr>
              <p:spPr>
                <a:xfrm>
                  <a:off x="6324600" y="4124445"/>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73916C86-9694-7220-5FFF-D4409FA53444}"/>
                    </a:ext>
                  </a:extLst>
                </p:cNvPr>
                <p:cNvSpPr/>
                <p:nvPr/>
              </p:nvSpPr>
              <p:spPr>
                <a:xfrm>
                  <a:off x="6553200" y="4124445"/>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7CD143D8-DD99-09DD-5D3A-247A1BA34604}"/>
                    </a:ext>
                  </a:extLst>
                </p:cNvPr>
                <p:cNvSpPr/>
                <p:nvPr/>
              </p:nvSpPr>
              <p:spPr>
                <a:xfrm>
                  <a:off x="6781800" y="4124445"/>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8" name="TextBox 157">
              <a:extLst>
                <a:ext uri="{FF2B5EF4-FFF2-40B4-BE49-F238E27FC236}">
                  <a16:creationId xmlns:a16="http://schemas.microsoft.com/office/drawing/2014/main" id="{375F7E38-AEB7-D7EA-E700-F857AC0ED29B}"/>
                </a:ext>
              </a:extLst>
            </p:cNvPr>
            <p:cNvSpPr txBox="1"/>
            <p:nvPr/>
          </p:nvSpPr>
          <p:spPr>
            <a:xfrm>
              <a:off x="6157836" y="3548599"/>
              <a:ext cx="484428"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WQ</a:t>
              </a:r>
            </a:p>
          </p:txBody>
        </p:sp>
        <p:sp>
          <p:nvSpPr>
            <p:cNvPr id="159" name="TextBox 158">
              <a:extLst>
                <a:ext uri="{FF2B5EF4-FFF2-40B4-BE49-F238E27FC236}">
                  <a16:creationId xmlns:a16="http://schemas.microsoft.com/office/drawing/2014/main" id="{E49CD23B-37FC-2DAD-3A3E-9D4C6749719C}"/>
                </a:ext>
              </a:extLst>
            </p:cNvPr>
            <p:cNvSpPr txBox="1"/>
            <p:nvPr/>
          </p:nvSpPr>
          <p:spPr>
            <a:xfrm>
              <a:off x="5865303" y="3780056"/>
              <a:ext cx="484428"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WV</a:t>
              </a:r>
            </a:p>
          </p:txBody>
        </p:sp>
        <p:sp>
          <p:nvSpPr>
            <p:cNvPr id="160" name="TextBox 159">
              <a:extLst>
                <a:ext uri="{FF2B5EF4-FFF2-40B4-BE49-F238E27FC236}">
                  <a16:creationId xmlns:a16="http://schemas.microsoft.com/office/drawing/2014/main" id="{6EAC8BF1-DAAD-A275-7E95-9614DD34CE71}"/>
                </a:ext>
              </a:extLst>
            </p:cNvPr>
            <p:cNvSpPr txBox="1"/>
            <p:nvPr/>
          </p:nvSpPr>
          <p:spPr>
            <a:xfrm>
              <a:off x="5645478" y="3999725"/>
              <a:ext cx="484428"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WK</a:t>
              </a:r>
            </a:p>
          </p:txBody>
        </p:sp>
      </p:grpSp>
      <p:sp>
        <p:nvSpPr>
          <p:cNvPr id="212" name="Oval 211">
            <a:extLst>
              <a:ext uri="{FF2B5EF4-FFF2-40B4-BE49-F238E27FC236}">
                <a16:creationId xmlns:a16="http://schemas.microsoft.com/office/drawing/2014/main" id="{F7BF9DC2-8AF9-EC6C-F270-89669210AC2F}"/>
              </a:ext>
            </a:extLst>
          </p:cNvPr>
          <p:cNvSpPr/>
          <p:nvPr/>
        </p:nvSpPr>
        <p:spPr>
          <a:xfrm>
            <a:off x="4114494" y="3083657"/>
            <a:ext cx="231790" cy="23179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extBox 212">
            <a:extLst>
              <a:ext uri="{FF2B5EF4-FFF2-40B4-BE49-F238E27FC236}">
                <a16:creationId xmlns:a16="http://schemas.microsoft.com/office/drawing/2014/main" id="{71190BFA-14BC-066C-8C9C-F3DC9E754C19}"/>
              </a:ext>
            </a:extLst>
          </p:cNvPr>
          <p:cNvSpPr txBox="1"/>
          <p:nvPr/>
        </p:nvSpPr>
        <p:spPr>
          <a:xfrm>
            <a:off x="4070809" y="2711467"/>
            <a:ext cx="409383" cy="707886"/>
          </a:xfrm>
          <a:prstGeom prst="rect">
            <a:avLst/>
          </a:prstGeom>
          <a:noFill/>
        </p:spPr>
        <p:txBody>
          <a:bodyPr wrap="square" rtlCol="0">
            <a:spAutoFit/>
          </a:bodyPr>
          <a:lstStyle/>
          <a:p>
            <a:r>
              <a:rPr lang="en-US" sz="4000" dirty="0"/>
              <a:t>.</a:t>
            </a:r>
            <a:endParaRPr lang="en-US" dirty="0"/>
          </a:p>
        </p:txBody>
      </p:sp>
      <p:sp>
        <p:nvSpPr>
          <p:cNvPr id="232" name="TextBox 231">
            <a:extLst>
              <a:ext uri="{FF2B5EF4-FFF2-40B4-BE49-F238E27FC236}">
                <a16:creationId xmlns:a16="http://schemas.microsoft.com/office/drawing/2014/main" id="{11172645-27FF-0364-DFDB-9D6CF00FE0FA}"/>
              </a:ext>
            </a:extLst>
          </p:cNvPr>
          <p:cNvSpPr txBox="1"/>
          <p:nvPr/>
        </p:nvSpPr>
        <p:spPr>
          <a:xfrm>
            <a:off x="6989996" y="2294956"/>
            <a:ext cx="314510"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Q</a:t>
            </a:r>
          </a:p>
        </p:txBody>
      </p:sp>
      <p:sp>
        <p:nvSpPr>
          <p:cNvPr id="233" name="TextBox 232">
            <a:extLst>
              <a:ext uri="{FF2B5EF4-FFF2-40B4-BE49-F238E27FC236}">
                <a16:creationId xmlns:a16="http://schemas.microsoft.com/office/drawing/2014/main" id="{55EE0BCA-340E-21E4-52EA-24D43F3946B2}"/>
              </a:ext>
            </a:extLst>
          </p:cNvPr>
          <p:cNvSpPr txBox="1"/>
          <p:nvPr/>
        </p:nvSpPr>
        <p:spPr>
          <a:xfrm>
            <a:off x="6993716" y="3226541"/>
            <a:ext cx="314510"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V</a:t>
            </a:r>
          </a:p>
        </p:txBody>
      </p:sp>
      <p:sp>
        <p:nvSpPr>
          <p:cNvPr id="234" name="Arrow: Right 233">
            <a:extLst>
              <a:ext uri="{FF2B5EF4-FFF2-40B4-BE49-F238E27FC236}">
                <a16:creationId xmlns:a16="http://schemas.microsoft.com/office/drawing/2014/main" id="{10F57650-A025-4B88-442C-B36D77396DC4}"/>
              </a:ext>
            </a:extLst>
          </p:cNvPr>
          <p:cNvSpPr/>
          <p:nvPr/>
        </p:nvSpPr>
        <p:spPr>
          <a:xfrm>
            <a:off x="6139690" y="2967125"/>
            <a:ext cx="2286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1EC6AEE2-FCD3-2466-6DFF-85BC88FC4422}"/>
              </a:ext>
            </a:extLst>
          </p:cNvPr>
          <p:cNvSpPr/>
          <p:nvPr/>
        </p:nvSpPr>
        <p:spPr>
          <a:xfrm>
            <a:off x="9008707" y="2969794"/>
            <a:ext cx="231790" cy="23179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a:extLst>
              <a:ext uri="{FF2B5EF4-FFF2-40B4-BE49-F238E27FC236}">
                <a16:creationId xmlns:a16="http://schemas.microsoft.com/office/drawing/2014/main" id="{FBF63360-94CD-4C6D-B6CB-A34246D5E165}"/>
              </a:ext>
            </a:extLst>
          </p:cNvPr>
          <p:cNvSpPr txBox="1"/>
          <p:nvPr/>
        </p:nvSpPr>
        <p:spPr>
          <a:xfrm>
            <a:off x="8963546" y="2597831"/>
            <a:ext cx="409383" cy="707886"/>
          </a:xfrm>
          <a:prstGeom prst="rect">
            <a:avLst/>
          </a:prstGeom>
          <a:noFill/>
        </p:spPr>
        <p:txBody>
          <a:bodyPr wrap="square" rtlCol="0">
            <a:spAutoFit/>
          </a:bodyPr>
          <a:lstStyle/>
          <a:p>
            <a:r>
              <a:rPr lang="en-US" sz="4000" dirty="0"/>
              <a:t>.</a:t>
            </a:r>
            <a:endParaRPr lang="en-US" dirty="0"/>
          </a:p>
        </p:txBody>
      </p:sp>
      <p:sp>
        <p:nvSpPr>
          <p:cNvPr id="260" name="Arrow: Right 259">
            <a:extLst>
              <a:ext uri="{FF2B5EF4-FFF2-40B4-BE49-F238E27FC236}">
                <a16:creationId xmlns:a16="http://schemas.microsoft.com/office/drawing/2014/main" id="{76BC4D0D-E453-7B88-35C5-60D62F262260}"/>
              </a:ext>
            </a:extLst>
          </p:cNvPr>
          <p:cNvSpPr/>
          <p:nvPr/>
        </p:nvSpPr>
        <p:spPr>
          <a:xfrm>
            <a:off x="10280592" y="2933420"/>
            <a:ext cx="2286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EAF38ADF-7E3C-B4EE-BBDC-AC5D0918193B}"/>
              </a:ext>
            </a:extLst>
          </p:cNvPr>
          <p:cNvGrpSpPr/>
          <p:nvPr/>
        </p:nvGrpSpPr>
        <p:grpSpPr>
          <a:xfrm>
            <a:off x="2501983" y="2900478"/>
            <a:ext cx="1463672" cy="764977"/>
            <a:chOff x="2886777" y="3281758"/>
            <a:chExt cx="1463672" cy="764977"/>
          </a:xfrm>
        </p:grpSpPr>
        <p:sp>
          <p:nvSpPr>
            <p:cNvPr id="146" name="Rectangle 145">
              <a:extLst>
                <a:ext uri="{FF2B5EF4-FFF2-40B4-BE49-F238E27FC236}">
                  <a16:creationId xmlns:a16="http://schemas.microsoft.com/office/drawing/2014/main" id="{25910D05-465E-1905-EF32-72BCC40D510F}"/>
                </a:ext>
              </a:extLst>
            </p:cNvPr>
            <p:cNvSpPr/>
            <p:nvPr/>
          </p:nvSpPr>
          <p:spPr>
            <a:xfrm>
              <a:off x="3435662" y="3344098"/>
              <a:ext cx="228600" cy="2286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07F18521-5065-1753-4535-62DA4373153E}"/>
                </a:ext>
              </a:extLst>
            </p:cNvPr>
            <p:cNvSpPr/>
            <p:nvPr/>
          </p:nvSpPr>
          <p:spPr>
            <a:xfrm>
              <a:off x="3664262" y="3344098"/>
              <a:ext cx="228600" cy="2286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39BCA16C-DC63-D0D4-4FE3-B21B0EAEFA3F}"/>
                </a:ext>
              </a:extLst>
            </p:cNvPr>
            <p:cNvSpPr/>
            <p:nvPr/>
          </p:nvSpPr>
          <p:spPr>
            <a:xfrm>
              <a:off x="3892862" y="3344098"/>
              <a:ext cx="228600" cy="2286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B6C6141F-D008-6B45-F3BE-74FA9EF975FB}"/>
                </a:ext>
              </a:extLst>
            </p:cNvPr>
            <p:cNvSpPr/>
            <p:nvPr/>
          </p:nvSpPr>
          <p:spPr>
            <a:xfrm>
              <a:off x="4121462" y="3344098"/>
              <a:ext cx="228600" cy="2286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5C1B82D7-BD7C-0C7B-F586-B7C035DC5789}"/>
                </a:ext>
              </a:extLst>
            </p:cNvPr>
            <p:cNvSpPr/>
            <p:nvPr/>
          </p:nvSpPr>
          <p:spPr>
            <a:xfrm>
              <a:off x="3435662" y="3572698"/>
              <a:ext cx="228600" cy="2286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809C3995-E672-FA69-5E15-E9DF1F17A04D}"/>
                </a:ext>
              </a:extLst>
            </p:cNvPr>
            <p:cNvSpPr/>
            <p:nvPr/>
          </p:nvSpPr>
          <p:spPr>
            <a:xfrm>
              <a:off x="3664262" y="3572698"/>
              <a:ext cx="228600" cy="2286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1C4FA473-950B-C3FD-33D3-577C9978B2D0}"/>
                </a:ext>
              </a:extLst>
            </p:cNvPr>
            <p:cNvSpPr/>
            <p:nvPr/>
          </p:nvSpPr>
          <p:spPr>
            <a:xfrm>
              <a:off x="3892862" y="3572698"/>
              <a:ext cx="228600" cy="2286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D228F9BB-6BB1-77EB-2C06-3BBC8152E0A8}"/>
                </a:ext>
              </a:extLst>
            </p:cNvPr>
            <p:cNvSpPr/>
            <p:nvPr/>
          </p:nvSpPr>
          <p:spPr>
            <a:xfrm>
              <a:off x="4121462" y="3572698"/>
              <a:ext cx="228600" cy="2286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a:extLst>
                <a:ext uri="{FF2B5EF4-FFF2-40B4-BE49-F238E27FC236}">
                  <a16:creationId xmlns:a16="http://schemas.microsoft.com/office/drawing/2014/main" id="{804A567A-2CDE-EC7B-8743-69F895A0A9BA}"/>
                </a:ext>
              </a:extLst>
            </p:cNvPr>
            <p:cNvSpPr txBox="1"/>
            <p:nvPr/>
          </p:nvSpPr>
          <p:spPr>
            <a:xfrm>
              <a:off x="2886777" y="3281758"/>
              <a:ext cx="534121"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How</a:t>
              </a:r>
            </a:p>
          </p:txBody>
        </p:sp>
        <p:sp>
          <p:nvSpPr>
            <p:cNvPr id="155" name="TextBox 154">
              <a:extLst>
                <a:ext uri="{FF2B5EF4-FFF2-40B4-BE49-F238E27FC236}">
                  <a16:creationId xmlns:a16="http://schemas.microsoft.com/office/drawing/2014/main" id="{D077303B-EDA1-85C3-81DB-EEAD6796DF96}"/>
                </a:ext>
              </a:extLst>
            </p:cNvPr>
            <p:cNvSpPr txBox="1"/>
            <p:nvPr/>
          </p:nvSpPr>
          <p:spPr>
            <a:xfrm>
              <a:off x="2929467" y="3517392"/>
              <a:ext cx="453970"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Are</a:t>
              </a:r>
            </a:p>
          </p:txBody>
        </p:sp>
        <p:sp>
          <p:nvSpPr>
            <p:cNvPr id="314" name="Rectangle 313">
              <a:extLst>
                <a:ext uri="{FF2B5EF4-FFF2-40B4-BE49-F238E27FC236}">
                  <a16:creationId xmlns:a16="http://schemas.microsoft.com/office/drawing/2014/main" id="{441DC06B-417A-C3AA-907B-6A4FABDF69F4}"/>
                </a:ext>
              </a:extLst>
            </p:cNvPr>
            <p:cNvSpPr/>
            <p:nvPr/>
          </p:nvSpPr>
          <p:spPr>
            <a:xfrm>
              <a:off x="3436049" y="3801298"/>
              <a:ext cx="228600" cy="2286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a:extLst>
                <a:ext uri="{FF2B5EF4-FFF2-40B4-BE49-F238E27FC236}">
                  <a16:creationId xmlns:a16="http://schemas.microsoft.com/office/drawing/2014/main" id="{2B7D3F4E-2B10-AF20-BD1A-4818D85C5F93}"/>
                </a:ext>
              </a:extLst>
            </p:cNvPr>
            <p:cNvSpPr/>
            <p:nvPr/>
          </p:nvSpPr>
          <p:spPr>
            <a:xfrm>
              <a:off x="3664649" y="3801298"/>
              <a:ext cx="228600" cy="2286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a:extLst>
                <a:ext uri="{FF2B5EF4-FFF2-40B4-BE49-F238E27FC236}">
                  <a16:creationId xmlns:a16="http://schemas.microsoft.com/office/drawing/2014/main" id="{705109F5-3005-41CE-84E1-4EB5C02824D7}"/>
                </a:ext>
              </a:extLst>
            </p:cNvPr>
            <p:cNvSpPr/>
            <p:nvPr/>
          </p:nvSpPr>
          <p:spPr>
            <a:xfrm>
              <a:off x="3893249" y="3801298"/>
              <a:ext cx="228600" cy="2286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 name="Rectangle 316">
              <a:extLst>
                <a:ext uri="{FF2B5EF4-FFF2-40B4-BE49-F238E27FC236}">
                  <a16:creationId xmlns:a16="http://schemas.microsoft.com/office/drawing/2014/main" id="{D28DBA9B-CC09-EB77-7E9B-C9567292B066}"/>
                </a:ext>
              </a:extLst>
            </p:cNvPr>
            <p:cNvSpPr/>
            <p:nvPr/>
          </p:nvSpPr>
          <p:spPr>
            <a:xfrm>
              <a:off x="4121849" y="3801298"/>
              <a:ext cx="228600" cy="2286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TextBox 317">
              <a:extLst>
                <a:ext uri="{FF2B5EF4-FFF2-40B4-BE49-F238E27FC236}">
                  <a16:creationId xmlns:a16="http://schemas.microsoft.com/office/drawing/2014/main" id="{DF14AC9F-2A7E-FCD0-32B7-A69BC87D0B29}"/>
                </a:ext>
              </a:extLst>
            </p:cNvPr>
            <p:cNvSpPr txBox="1"/>
            <p:nvPr/>
          </p:nvSpPr>
          <p:spPr>
            <a:xfrm>
              <a:off x="2918458" y="3738958"/>
              <a:ext cx="476092"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You</a:t>
              </a:r>
            </a:p>
          </p:txBody>
        </p:sp>
      </p:grpSp>
      <p:grpSp>
        <p:nvGrpSpPr>
          <p:cNvPr id="334" name="Group 333">
            <a:extLst>
              <a:ext uri="{FF2B5EF4-FFF2-40B4-BE49-F238E27FC236}">
                <a16:creationId xmlns:a16="http://schemas.microsoft.com/office/drawing/2014/main" id="{ACCD1BA0-F863-8B0D-7824-8D98B404D1AF}"/>
              </a:ext>
            </a:extLst>
          </p:cNvPr>
          <p:cNvGrpSpPr/>
          <p:nvPr/>
        </p:nvGrpSpPr>
        <p:grpSpPr>
          <a:xfrm>
            <a:off x="6665381" y="1367452"/>
            <a:ext cx="914400" cy="941244"/>
            <a:chOff x="7050175" y="2041268"/>
            <a:chExt cx="914400" cy="941244"/>
          </a:xfrm>
        </p:grpSpPr>
        <p:sp>
          <p:nvSpPr>
            <p:cNvPr id="321" name="Rectangle 320">
              <a:extLst>
                <a:ext uri="{FF2B5EF4-FFF2-40B4-BE49-F238E27FC236}">
                  <a16:creationId xmlns:a16="http://schemas.microsoft.com/office/drawing/2014/main" id="{C17604B3-E52A-670E-6DC4-A10742AA3E29}"/>
                </a:ext>
              </a:extLst>
            </p:cNvPr>
            <p:cNvSpPr/>
            <p:nvPr/>
          </p:nvSpPr>
          <p:spPr>
            <a:xfrm>
              <a:off x="7050175" y="2293609"/>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D9B2458F-681C-B593-CB5E-0EE9C9C611AD}"/>
                </a:ext>
              </a:extLst>
            </p:cNvPr>
            <p:cNvSpPr/>
            <p:nvPr/>
          </p:nvSpPr>
          <p:spPr>
            <a:xfrm>
              <a:off x="7278775" y="2293609"/>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B57CCBE0-4993-DD4E-2840-A7459250251D}"/>
                </a:ext>
              </a:extLst>
            </p:cNvPr>
            <p:cNvSpPr/>
            <p:nvPr/>
          </p:nvSpPr>
          <p:spPr>
            <a:xfrm>
              <a:off x="7507375" y="2293609"/>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4496D945-4B7F-F77E-3CE7-C4CD846325E4}"/>
                </a:ext>
              </a:extLst>
            </p:cNvPr>
            <p:cNvSpPr/>
            <p:nvPr/>
          </p:nvSpPr>
          <p:spPr>
            <a:xfrm>
              <a:off x="7735975" y="2293609"/>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9E59B2E8-6891-6AA6-3B85-EC024E60930D}"/>
                </a:ext>
              </a:extLst>
            </p:cNvPr>
            <p:cNvSpPr/>
            <p:nvPr/>
          </p:nvSpPr>
          <p:spPr>
            <a:xfrm>
              <a:off x="7050175" y="2522209"/>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a:extLst>
                <a:ext uri="{FF2B5EF4-FFF2-40B4-BE49-F238E27FC236}">
                  <a16:creationId xmlns:a16="http://schemas.microsoft.com/office/drawing/2014/main" id="{7C48DBE7-5440-37C3-3902-ADA4A19EF911}"/>
                </a:ext>
              </a:extLst>
            </p:cNvPr>
            <p:cNvSpPr/>
            <p:nvPr/>
          </p:nvSpPr>
          <p:spPr>
            <a:xfrm>
              <a:off x="7278775" y="2522209"/>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a:extLst>
                <a:ext uri="{FF2B5EF4-FFF2-40B4-BE49-F238E27FC236}">
                  <a16:creationId xmlns:a16="http://schemas.microsoft.com/office/drawing/2014/main" id="{10FD5599-C99D-43EC-AA61-892329404B3E}"/>
                </a:ext>
              </a:extLst>
            </p:cNvPr>
            <p:cNvSpPr/>
            <p:nvPr/>
          </p:nvSpPr>
          <p:spPr>
            <a:xfrm>
              <a:off x="7507375" y="2522209"/>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a:extLst>
                <a:ext uri="{FF2B5EF4-FFF2-40B4-BE49-F238E27FC236}">
                  <a16:creationId xmlns:a16="http://schemas.microsoft.com/office/drawing/2014/main" id="{F97E9CBA-8C89-C4D1-E982-302E4F7191DA}"/>
                </a:ext>
              </a:extLst>
            </p:cNvPr>
            <p:cNvSpPr/>
            <p:nvPr/>
          </p:nvSpPr>
          <p:spPr>
            <a:xfrm>
              <a:off x="7735975" y="2522209"/>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extBox 328">
              <a:extLst>
                <a:ext uri="{FF2B5EF4-FFF2-40B4-BE49-F238E27FC236}">
                  <a16:creationId xmlns:a16="http://schemas.microsoft.com/office/drawing/2014/main" id="{BC5A9C39-4E96-619A-3949-516AE8105F7F}"/>
                </a:ext>
              </a:extLst>
            </p:cNvPr>
            <p:cNvSpPr txBox="1"/>
            <p:nvPr/>
          </p:nvSpPr>
          <p:spPr>
            <a:xfrm>
              <a:off x="7373555" y="2041268"/>
              <a:ext cx="314510"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K</a:t>
              </a:r>
            </a:p>
          </p:txBody>
        </p:sp>
        <p:sp>
          <p:nvSpPr>
            <p:cNvPr id="330" name="Rectangle 329">
              <a:extLst>
                <a:ext uri="{FF2B5EF4-FFF2-40B4-BE49-F238E27FC236}">
                  <a16:creationId xmlns:a16="http://schemas.microsoft.com/office/drawing/2014/main" id="{D1E0AE67-8400-67C2-87A1-CBF702EC4814}"/>
                </a:ext>
              </a:extLst>
            </p:cNvPr>
            <p:cNvSpPr/>
            <p:nvPr/>
          </p:nvSpPr>
          <p:spPr>
            <a:xfrm>
              <a:off x="7050175" y="2753912"/>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a:extLst>
                <a:ext uri="{FF2B5EF4-FFF2-40B4-BE49-F238E27FC236}">
                  <a16:creationId xmlns:a16="http://schemas.microsoft.com/office/drawing/2014/main" id="{691F0A7B-60DC-B692-5408-7AE9A269039F}"/>
                </a:ext>
              </a:extLst>
            </p:cNvPr>
            <p:cNvSpPr/>
            <p:nvPr/>
          </p:nvSpPr>
          <p:spPr>
            <a:xfrm>
              <a:off x="7278775" y="2753912"/>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a:extLst>
                <a:ext uri="{FF2B5EF4-FFF2-40B4-BE49-F238E27FC236}">
                  <a16:creationId xmlns:a16="http://schemas.microsoft.com/office/drawing/2014/main" id="{FAB4301E-0D2B-6C10-533A-8164A262F01F}"/>
                </a:ext>
              </a:extLst>
            </p:cNvPr>
            <p:cNvSpPr/>
            <p:nvPr/>
          </p:nvSpPr>
          <p:spPr>
            <a:xfrm>
              <a:off x="7507375" y="2753912"/>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a:extLst>
                <a:ext uri="{FF2B5EF4-FFF2-40B4-BE49-F238E27FC236}">
                  <a16:creationId xmlns:a16="http://schemas.microsoft.com/office/drawing/2014/main" id="{F2637431-A657-522E-6B43-30B77FB013B5}"/>
                </a:ext>
              </a:extLst>
            </p:cNvPr>
            <p:cNvSpPr/>
            <p:nvPr/>
          </p:nvSpPr>
          <p:spPr>
            <a:xfrm>
              <a:off x="7735975" y="2753912"/>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338">
            <a:extLst>
              <a:ext uri="{FF2B5EF4-FFF2-40B4-BE49-F238E27FC236}">
                <a16:creationId xmlns:a16="http://schemas.microsoft.com/office/drawing/2014/main" id="{B309D7DF-EF09-CC06-671E-AEBC8AD105C9}"/>
              </a:ext>
            </a:extLst>
          </p:cNvPr>
          <p:cNvGrpSpPr/>
          <p:nvPr/>
        </p:nvGrpSpPr>
        <p:grpSpPr>
          <a:xfrm>
            <a:off x="6665381" y="2568300"/>
            <a:ext cx="914400" cy="685313"/>
            <a:chOff x="7045215" y="2901535"/>
            <a:chExt cx="914400" cy="685313"/>
          </a:xfrm>
        </p:grpSpPr>
        <p:sp>
          <p:nvSpPr>
            <p:cNvPr id="215" name="Rectangle 214">
              <a:extLst>
                <a:ext uri="{FF2B5EF4-FFF2-40B4-BE49-F238E27FC236}">
                  <a16:creationId xmlns:a16="http://schemas.microsoft.com/office/drawing/2014/main" id="{85C94D25-865D-B173-6E39-40B6710F548B}"/>
                </a:ext>
              </a:extLst>
            </p:cNvPr>
            <p:cNvSpPr/>
            <p:nvPr/>
          </p:nvSpPr>
          <p:spPr>
            <a:xfrm>
              <a:off x="7045215" y="2901535"/>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8D8218AD-5F6D-276A-43DB-94E45DE2B8D4}"/>
                </a:ext>
              </a:extLst>
            </p:cNvPr>
            <p:cNvSpPr/>
            <p:nvPr/>
          </p:nvSpPr>
          <p:spPr>
            <a:xfrm>
              <a:off x="7273815" y="2901535"/>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BBF83C7C-C1F7-A6AD-2CE5-B00278CA1782}"/>
                </a:ext>
              </a:extLst>
            </p:cNvPr>
            <p:cNvSpPr/>
            <p:nvPr/>
          </p:nvSpPr>
          <p:spPr>
            <a:xfrm>
              <a:off x="7502415" y="2901535"/>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928A1916-788E-3E2F-250A-09B8395B1278}"/>
                </a:ext>
              </a:extLst>
            </p:cNvPr>
            <p:cNvSpPr/>
            <p:nvPr/>
          </p:nvSpPr>
          <p:spPr>
            <a:xfrm>
              <a:off x="7731015" y="2901535"/>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0011F7F5-4219-0F2B-218E-0D289FA93612}"/>
                </a:ext>
              </a:extLst>
            </p:cNvPr>
            <p:cNvSpPr/>
            <p:nvPr/>
          </p:nvSpPr>
          <p:spPr>
            <a:xfrm>
              <a:off x="7045215" y="3130135"/>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D8646960-DA9E-62B7-5CB8-A7C228372F70}"/>
                </a:ext>
              </a:extLst>
            </p:cNvPr>
            <p:cNvSpPr/>
            <p:nvPr/>
          </p:nvSpPr>
          <p:spPr>
            <a:xfrm>
              <a:off x="7273815" y="3130135"/>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9320E4A3-B6D5-5F1A-8A21-9D3387ACEBA5}"/>
                </a:ext>
              </a:extLst>
            </p:cNvPr>
            <p:cNvSpPr/>
            <p:nvPr/>
          </p:nvSpPr>
          <p:spPr>
            <a:xfrm>
              <a:off x="7502415" y="3130135"/>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BC4362C4-3EBE-C1C6-03C6-F3C09879190F}"/>
                </a:ext>
              </a:extLst>
            </p:cNvPr>
            <p:cNvSpPr/>
            <p:nvPr/>
          </p:nvSpPr>
          <p:spPr>
            <a:xfrm>
              <a:off x="7731015" y="3130135"/>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a:extLst>
                <a:ext uri="{FF2B5EF4-FFF2-40B4-BE49-F238E27FC236}">
                  <a16:creationId xmlns:a16="http://schemas.microsoft.com/office/drawing/2014/main" id="{D5844243-B2C9-B73B-7AC2-FE4072C20218}"/>
                </a:ext>
              </a:extLst>
            </p:cNvPr>
            <p:cNvSpPr/>
            <p:nvPr/>
          </p:nvSpPr>
          <p:spPr>
            <a:xfrm>
              <a:off x="7045215" y="3358248"/>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a:extLst>
                <a:ext uri="{FF2B5EF4-FFF2-40B4-BE49-F238E27FC236}">
                  <a16:creationId xmlns:a16="http://schemas.microsoft.com/office/drawing/2014/main" id="{5692513E-2B37-74B6-3F74-2DA1162FD9FD}"/>
                </a:ext>
              </a:extLst>
            </p:cNvPr>
            <p:cNvSpPr/>
            <p:nvPr/>
          </p:nvSpPr>
          <p:spPr>
            <a:xfrm>
              <a:off x="7273815" y="3358248"/>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336">
              <a:extLst>
                <a:ext uri="{FF2B5EF4-FFF2-40B4-BE49-F238E27FC236}">
                  <a16:creationId xmlns:a16="http://schemas.microsoft.com/office/drawing/2014/main" id="{B8D4DD62-0CC2-4E62-BB3C-87A6013A256F}"/>
                </a:ext>
              </a:extLst>
            </p:cNvPr>
            <p:cNvSpPr/>
            <p:nvPr/>
          </p:nvSpPr>
          <p:spPr>
            <a:xfrm>
              <a:off x="7502415" y="3358248"/>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337">
              <a:extLst>
                <a:ext uri="{FF2B5EF4-FFF2-40B4-BE49-F238E27FC236}">
                  <a16:creationId xmlns:a16="http://schemas.microsoft.com/office/drawing/2014/main" id="{20760AD3-5BB8-936A-DECD-5AAD3A4EB225}"/>
                </a:ext>
              </a:extLst>
            </p:cNvPr>
            <p:cNvSpPr/>
            <p:nvPr/>
          </p:nvSpPr>
          <p:spPr>
            <a:xfrm>
              <a:off x="7731015" y="3358248"/>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343">
            <a:extLst>
              <a:ext uri="{FF2B5EF4-FFF2-40B4-BE49-F238E27FC236}">
                <a16:creationId xmlns:a16="http://schemas.microsoft.com/office/drawing/2014/main" id="{F77D14E6-CCBF-ACFC-96E2-AE43F63BB745}"/>
              </a:ext>
            </a:extLst>
          </p:cNvPr>
          <p:cNvGrpSpPr/>
          <p:nvPr/>
        </p:nvGrpSpPr>
        <p:grpSpPr>
          <a:xfrm>
            <a:off x="6665381" y="3473538"/>
            <a:ext cx="916284" cy="682292"/>
            <a:chOff x="7050175" y="3854818"/>
            <a:chExt cx="916284" cy="682292"/>
          </a:xfrm>
        </p:grpSpPr>
        <p:sp>
          <p:nvSpPr>
            <p:cNvPr id="224" name="Rectangle 223">
              <a:extLst>
                <a:ext uri="{FF2B5EF4-FFF2-40B4-BE49-F238E27FC236}">
                  <a16:creationId xmlns:a16="http://schemas.microsoft.com/office/drawing/2014/main" id="{E674E183-01EC-9B17-6327-A3AAB175B167}"/>
                </a:ext>
              </a:extLst>
            </p:cNvPr>
            <p:cNvSpPr/>
            <p:nvPr/>
          </p:nvSpPr>
          <p:spPr>
            <a:xfrm>
              <a:off x="7052059" y="3854818"/>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0A50BFBF-50CA-5544-AFE5-131085F6A0C2}"/>
                </a:ext>
              </a:extLst>
            </p:cNvPr>
            <p:cNvSpPr/>
            <p:nvPr/>
          </p:nvSpPr>
          <p:spPr>
            <a:xfrm>
              <a:off x="7280659" y="3854818"/>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DFF45C92-D556-7929-1B0C-B73FEB64038A}"/>
                </a:ext>
              </a:extLst>
            </p:cNvPr>
            <p:cNvSpPr/>
            <p:nvPr/>
          </p:nvSpPr>
          <p:spPr>
            <a:xfrm>
              <a:off x="7509259" y="3854818"/>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8438E2C7-E015-A8C7-1082-1D6F08BC22A2}"/>
                </a:ext>
              </a:extLst>
            </p:cNvPr>
            <p:cNvSpPr/>
            <p:nvPr/>
          </p:nvSpPr>
          <p:spPr>
            <a:xfrm>
              <a:off x="7737859" y="3854818"/>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83CC20B8-542D-E14C-5643-719BD26FEE92}"/>
                </a:ext>
              </a:extLst>
            </p:cNvPr>
            <p:cNvSpPr/>
            <p:nvPr/>
          </p:nvSpPr>
          <p:spPr>
            <a:xfrm>
              <a:off x="7052059" y="4083418"/>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2BE4B187-B7B6-C8EC-86F7-800CACEBB8EE}"/>
                </a:ext>
              </a:extLst>
            </p:cNvPr>
            <p:cNvSpPr/>
            <p:nvPr/>
          </p:nvSpPr>
          <p:spPr>
            <a:xfrm>
              <a:off x="7280659" y="4083418"/>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C16D66A6-1826-3E93-6118-C24571C69E78}"/>
                </a:ext>
              </a:extLst>
            </p:cNvPr>
            <p:cNvSpPr/>
            <p:nvPr/>
          </p:nvSpPr>
          <p:spPr>
            <a:xfrm>
              <a:off x="7509259" y="4083418"/>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E701CB39-C22C-1CB5-B0A5-AE828BE27C9B}"/>
                </a:ext>
              </a:extLst>
            </p:cNvPr>
            <p:cNvSpPr/>
            <p:nvPr/>
          </p:nvSpPr>
          <p:spPr>
            <a:xfrm>
              <a:off x="7737859" y="4083418"/>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a:extLst>
                <a:ext uri="{FF2B5EF4-FFF2-40B4-BE49-F238E27FC236}">
                  <a16:creationId xmlns:a16="http://schemas.microsoft.com/office/drawing/2014/main" id="{F75864DB-1E94-DA3F-4210-7E9A16BC3791}"/>
                </a:ext>
              </a:extLst>
            </p:cNvPr>
            <p:cNvSpPr/>
            <p:nvPr/>
          </p:nvSpPr>
          <p:spPr>
            <a:xfrm>
              <a:off x="7050175" y="4308510"/>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a:extLst>
                <a:ext uri="{FF2B5EF4-FFF2-40B4-BE49-F238E27FC236}">
                  <a16:creationId xmlns:a16="http://schemas.microsoft.com/office/drawing/2014/main" id="{F6B8FE09-3311-EDFB-0F47-34B10FA037E1}"/>
                </a:ext>
              </a:extLst>
            </p:cNvPr>
            <p:cNvSpPr/>
            <p:nvPr/>
          </p:nvSpPr>
          <p:spPr>
            <a:xfrm>
              <a:off x="7278775" y="4308510"/>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341">
              <a:extLst>
                <a:ext uri="{FF2B5EF4-FFF2-40B4-BE49-F238E27FC236}">
                  <a16:creationId xmlns:a16="http://schemas.microsoft.com/office/drawing/2014/main" id="{438E53DC-BFA8-E677-C5DD-AE98D6323E90}"/>
                </a:ext>
              </a:extLst>
            </p:cNvPr>
            <p:cNvSpPr/>
            <p:nvPr/>
          </p:nvSpPr>
          <p:spPr>
            <a:xfrm>
              <a:off x="7507375" y="4308510"/>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a:extLst>
                <a:ext uri="{FF2B5EF4-FFF2-40B4-BE49-F238E27FC236}">
                  <a16:creationId xmlns:a16="http://schemas.microsoft.com/office/drawing/2014/main" id="{821D5AD0-3503-46F3-3836-3D5C2231A0B5}"/>
                </a:ext>
              </a:extLst>
            </p:cNvPr>
            <p:cNvSpPr/>
            <p:nvPr/>
          </p:nvSpPr>
          <p:spPr>
            <a:xfrm>
              <a:off x="7735975" y="4308510"/>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344">
            <a:extLst>
              <a:ext uri="{FF2B5EF4-FFF2-40B4-BE49-F238E27FC236}">
                <a16:creationId xmlns:a16="http://schemas.microsoft.com/office/drawing/2014/main" id="{2F269D4F-7230-526E-8459-02B2C33C56E2}"/>
              </a:ext>
            </a:extLst>
          </p:cNvPr>
          <p:cNvGrpSpPr/>
          <p:nvPr/>
        </p:nvGrpSpPr>
        <p:grpSpPr>
          <a:xfrm>
            <a:off x="7982427" y="2728512"/>
            <a:ext cx="914400" cy="685313"/>
            <a:chOff x="7045215" y="2901535"/>
            <a:chExt cx="914400" cy="685313"/>
          </a:xfrm>
        </p:grpSpPr>
        <p:sp>
          <p:nvSpPr>
            <p:cNvPr id="346" name="Rectangle 345">
              <a:extLst>
                <a:ext uri="{FF2B5EF4-FFF2-40B4-BE49-F238E27FC236}">
                  <a16:creationId xmlns:a16="http://schemas.microsoft.com/office/drawing/2014/main" id="{633AEE14-6E76-D3BA-6783-0F9DD9F99AC7}"/>
                </a:ext>
              </a:extLst>
            </p:cNvPr>
            <p:cNvSpPr/>
            <p:nvPr/>
          </p:nvSpPr>
          <p:spPr>
            <a:xfrm>
              <a:off x="7045215" y="2901535"/>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a:extLst>
                <a:ext uri="{FF2B5EF4-FFF2-40B4-BE49-F238E27FC236}">
                  <a16:creationId xmlns:a16="http://schemas.microsoft.com/office/drawing/2014/main" id="{41913ADC-651B-393C-0863-2D55488166FD}"/>
                </a:ext>
              </a:extLst>
            </p:cNvPr>
            <p:cNvSpPr/>
            <p:nvPr/>
          </p:nvSpPr>
          <p:spPr>
            <a:xfrm>
              <a:off x="7273815" y="2901535"/>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a:extLst>
                <a:ext uri="{FF2B5EF4-FFF2-40B4-BE49-F238E27FC236}">
                  <a16:creationId xmlns:a16="http://schemas.microsoft.com/office/drawing/2014/main" id="{937C0A08-68A6-C7EE-8E02-0F8043A2AD64}"/>
                </a:ext>
              </a:extLst>
            </p:cNvPr>
            <p:cNvSpPr/>
            <p:nvPr/>
          </p:nvSpPr>
          <p:spPr>
            <a:xfrm>
              <a:off x="7502415" y="2901535"/>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a:extLst>
                <a:ext uri="{FF2B5EF4-FFF2-40B4-BE49-F238E27FC236}">
                  <a16:creationId xmlns:a16="http://schemas.microsoft.com/office/drawing/2014/main" id="{9217E567-4937-CA43-1421-F464164D03BE}"/>
                </a:ext>
              </a:extLst>
            </p:cNvPr>
            <p:cNvSpPr/>
            <p:nvPr/>
          </p:nvSpPr>
          <p:spPr>
            <a:xfrm>
              <a:off x="7731015" y="2901535"/>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349">
              <a:extLst>
                <a:ext uri="{FF2B5EF4-FFF2-40B4-BE49-F238E27FC236}">
                  <a16:creationId xmlns:a16="http://schemas.microsoft.com/office/drawing/2014/main" id="{89C1C110-3C56-9A89-83DD-F1EAC28DB252}"/>
                </a:ext>
              </a:extLst>
            </p:cNvPr>
            <p:cNvSpPr/>
            <p:nvPr/>
          </p:nvSpPr>
          <p:spPr>
            <a:xfrm>
              <a:off x="7045215" y="3130135"/>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F4D68204-9D58-C037-54B3-788E1D55E2A8}"/>
                </a:ext>
              </a:extLst>
            </p:cNvPr>
            <p:cNvSpPr/>
            <p:nvPr/>
          </p:nvSpPr>
          <p:spPr>
            <a:xfrm>
              <a:off x="7273815" y="3130135"/>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a:extLst>
                <a:ext uri="{FF2B5EF4-FFF2-40B4-BE49-F238E27FC236}">
                  <a16:creationId xmlns:a16="http://schemas.microsoft.com/office/drawing/2014/main" id="{45959532-0737-AA22-8042-587756327845}"/>
                </a:ext>
              </a:extLst>
            </p:cNvPr>
            <p:cNvSpPr/>
            <p:nvPr/>
          </p:nvSpPr>
          <p:spPr>
            <a:xfrm>
              <a:off x="7502415" y="3130135"/>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463EB815-2993-A5F9-3023-EF1622C24A4F}"/>
                </a:ext>
              </a:extLst>
            </p:cNvPr>
            <p:cNvSpPr/>
            <p:nvPr/>
          </p:nvSpPr>
          <p:spPr>
            <a:xfrm>
              <a:off x="7731015" y="3130135"/>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a:extLst>
                <a:ext uri="{FF2B5EF4-FFF2-40B4-BE49-F238E27FC236}">
                  <a16:creationId xmlns:a16="http://schemas.microsoft.com/office/drawing/2014/main" id="{D6522EDF-5CBE-404D-BE6B-3802D290E735}"/>
                </a:ext>
              </a:extLst>
            </p:cNvPr>
            <p:cNvSpPr/>
            <p:nvPr/>
          </p:nvSpPr>
          <p:spPr>
            <a:xfrm>
              <a:off x="7045215" y="3358248"/>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a:extLst>
                <a:ext uri="{FF2B5EF4-FFF2-40B4-BE49-F238E27FC236}">
                  <a16:creationId xmlns:a16="http://schemas.microsoft.com/office/drawing/2014/main" id="{99D50772-42EA-1FD7-4CB6-03004842B494}"/>
                </a:ext>
              </a:extLst>
            </p:cNvPr>
            <p:cNvSpPr/>
            <p:nvPr/>
          </p:nvSpPr>
          <p:spPr>
            <a:xfrm>
              <a:off x="7273815" y="3358248"/>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a:extLst>
                <a:ext uri="{FF2B5EF4-FFF2-40B4-BE49-F238E27FC236}">
                  <a16:creationId xmlns:a16="http://schemas.microsoft.com/office/drawing/2014/main" id="{2C4CA652-C243-E69B-D7DA-CA78CBB6AC77}"/>
                </a:ext>
              </a:extLst>
            </p:cNvPr>
            <p:cNvSpPr/>
            <p:nvPr/>
          </p:nvSpPr>
          <p:spPr>
            <a:xfrm>
              <a:off x="7502415" y="3358248"/>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a:extLst>
                <a:ext uri="{FF2B5EF4-FFF2-40B4-BE49-F238E27FC236}">
                  <a16:creationId xmlns:a16="http://schemas.microsoft.com/office/drawing/2014/main" id="{C7EEC552-F13F-858C-1C1C-B96A35C420F6}"/>
                </a:ext>
              </a:extLst>
            </p:cNvPr>
            <p:cNvSpPr/>
            <p:nvPr/>
          </p:nvSpPr>
          <p:spPr>
            <a:xfrm>
              <a:off x="7731015" y="3358248"/>
              <a:ext cx="228600" cy="2286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 name="Group 357">
            <a:extLst>
              <a:ext uri="{FF2B5EF4-FFF2-40B4-BE49-F238E27FC236}">
                <a16:creationId xmlns:a16="http://schemas.microsoft.com/office/drawing/2014/main" id="{794D5015-6A30-82A7-E591-F8555F01BF94}"/>
              </a:ext>
            </a:extLst>
          </p:cNvPr>
          <p:cNvGrpSpPr/>
          <p:nvPr/>
        </p:nvGrpSpPr>
        <p:grpSpPr>
          <a:xfrm rot="5400000">
            <a:off x="9260181" y="2723984"/>
            <a:ext cx="914400" cy="688903"/>
            <a:chOff x="7050175" y="2293609"/>
            <a:chExt cx="914400" cy="688903"/>
          </a:xfrm>
        </p:grpSpPr>
        <p:sp>
          <p:nvSpPr>
            <p:cNvPr id="359" name="Rectangle 358">
              <a:extLst>
                <a:ext uri="{FF2B5EF4-FFF2-40B4-BE49-F238E27FC236}">
                  <a16:creationId xmlns:a16="http://schemas.microsoft.com/office/drawing/2014/main" id="{CD057D15-AE8F-CA03-1C90-ED259BBA82C4}"/>
                </a:ext>
              </a:extLst>
            </p:cNvPr>
            <p:cNvSpPr/>
            <p:nvPr/>
          </p:nvSpPr>
          <p:spPr>
            <a:xfrm>
              <a:off x="7050175" y="2293609"/>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a:extLst>
                <a:ext uri="{FF2B5EF4-FFF2-40B4-BE49-F238E27FC236}">
                  <a16:creationId xmlns:a16="http://schemas.microsoft.com/office/drawing/2014/main" id="{E1993AB9-14FB-DED4-B3AF-9B2A34716687}"/>
                </a:ext>
              </a:extLst>
            </p:cNvPr>
            <p:cNvSpPr/>
            <p:nvPr/>
          </p:nvSpPr>
          <p:spPr>
            <a:xfrm>
              <a:off x="7278775" y="2293609"/>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a:extLst>
                <a:ext uri="{FF2B5EF4-FFF2-40B4-BE49-F238E27FC236}">
                  <a16:creationId xmlns:a16="http://schemas.microsoft.com/office/drawing/2014/main" id="{089EABC1-9ADF-816C-9EFE-52C7DE79038E}"/>
                </a:ext>
              </a:extLst>
            </p:cNvPr>
            <p:cNvSpPr/>
            <p:nvPr/>
          </p:nvSpPr>
          <p:spPr>
            <a:xfrm>
              <a:off x="7507375" y="2293609"/>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a:extLst>
                <a:ext uri="{FF2B5EF4-FFF2-40B4-BE49-F238E27FC236}">
                  <a16:creationId xmlns:a16="http://schemas.microsoft.com/office/drawing/2014/main" id="{3A356588-9A98-FA9B-CC7D-920BE02BE3AA}"/>
                </a:ext>
              </a:extLst>
            </p:cNvPr>
            <p:cNvSpPr/>
            <p:nvPr/>
          </p:nvSpPr>
          <p:spPr>
            <a:xfrm>
              <a:off x="7735975" y="2293609"/>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a:extLst>
                <a:ext uri="{FF2B5EF4-FFF2-40B4-BE49-F238E27FC236}">
                  <a16:creationId xmlns:a16="http://schemas.microsoft.com/office/drawing/2014/main" id="{A5549275-1519-59C2-6FAA-A7D5A9B57503}"/>
                </a:ext>
              </a:extLst>
            </p:cNvPr>
            <p:cNvSpPr/>
            <p:nvPr/>
          </p:nvSpPr>
          <p:spPr>
            <a:xfrm>
              <a:off x="7050175" y="2522209"/>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a:extLst>
                <a:ext uri="{FF2B5EF4-FFF2-40B4-BE49-F238E27FC236}">
                  <a16:creationId xmlns:a16="http://schemas.microsoft.com/office/drawing/2014/main" id="{CEBA55B2-616A-1839-32BF-ED269E11D8BF}"/>
                </a:ext>
              </a:extLst>
            </p:cNvPr>
            <p:cNvSpPr/>
            <p:nvPr/>
          </p:nvSpPr>
          <p:spPr>
            <a:xfrm>
              <a:off x="7278775" y="2522209"/>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a:extLst>
                <a:ext uri="{FF2B5EF4-FFF2-40B4-BE49-F238E27FC236}">
                  <a16:creationId xmlns:a16="http://schemas.microsoft.com/office/drawing/2014/main" id="{A56D14C0-D4D3-FEF0-B73B-1CFF563D6813}"/>
                </a:ext>
              </a:extLst>
            </p:cNvPr>
            <p:cNvSpPr/>
            <p:nvPr/>
          </p:nvSpPr>
          <p:spPr>
            <a:xfrm>
              <a:off x="7507375" y="2522209"/>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365">
              <a:extLst>
                <a:ext uri="{FF2B5EF4-FFF2-40B4-BE49-F238E27FC236}">
                  <a16:creationId xmlns:a16="http://schemas.microsoft.com/office/drawing/2014/main" id="{8925C609-69CD-EE52-E1E1-24439076BDB1}"/>
                </a:ext>
              </a:extLst>
            </p:cNvPr>
            <p:cNvSpPr/>
            <p:nvPr/>
          </p:nvSpPr>
          <p:spPr>
            <a:xfrm>
              <a:off x="7735975" y="2522209"/>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a:extLst>
                <a:ext uri="{FF2B5EF4-FFF2-40B4-BE49-F238E27FC236}">
                  <a16:creationId xmlns:a16="http://schemas.microsoft.com/office/drawing/2014/main" id="{A853170C-C819-8B84-3D0C-729788D5CC2A}"/>
                </a:ext>
              </a:extLst>
            </p:cNvPr>
            <p:cNvSpPr/>
            <p:nvPr/>
          </p:nvSpPr>
          <p:spPr>
            <a:xfrm>
              <a:off x="7050175" y="2753912"/>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a:extLst>
                <a:ext uri="{FF2B5EF4-FFF2-40B4-BE49-F238E27FC236}">
                  <a16:creationId xmlns:a16="http://schemas.microsoft.com/office/drawing/2014/main" id="{D65B5969-DB40-481D-C5B9-014F7D430597}"/>
                </a:ext>
              </a:extLst>
            </p:cNvPr>
            <p:cNvSpPr/>
            <p:nvPr/>
          </p:nvSpPr>
          <p:spPr>
            <a:xfrm>
              <a:off x="7278775" y="2753912"/>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369">
              <a:extLst>
                <a:ext uri="{FF2B5EF4-FFF2-40B4-BE49-F238E27FC236}">
                  <a16:creationId xmlns:a16="http://schemas.microsoft.com/office/drawing/2014/main" id="{42910D3A-9F90-8E60-044C-1740D80B7F18}"/>
                </a:ext>
              </a:extLst>
            </p:cNvPr>
            <p:cNvSpPr/>
            <p:nvPr/>
          </p:nvSpPr>
          <p:spPr>
            <a:xfrm>
              <a:off x="7507375" y="2753912"/>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370">
              <a:extLst>
                <a:ext uri="{FF2B5EF4-FFF2-40B4-BE49-F238E27FC236}">
                  <a16:creationId xmlns:a16="http://schemas.microsoft.com/office/drawing/2014/main" id="{01B02982-E105-FDB7-ACED-C860E08BF1D8}"/>
                </a:ext>
              </a:extLst>
            </p:cNvPr>
            <p:cNvSpPr/>
            <p:nvPr/>
          </p:nvSpPr>
          <p:spPr>
            <a:xfrm>
              <a:off x="7735975" y="2753912"/>
              <a:ext cx="228600" cy="228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376">
            <a:extLst>
              <a:ext uri="{FF2B5EF4-FFF2-40B4-BE49-F238E27FC236}">
                <a16:creationId xmlns:a16="http://schemas.microsoft.com/office/drawing/2014/main" id="{F9A6EFD0-E7AF-AD24-DDFE-663EB03398EF}"/>
              </a:ext>
            </a:extLst>
          </p:cNvPr>
          <p:cNvGrpSpPr/>
          <p:nvPr/>
        </p:nvGrpSpPr>
        <p:grpSpPr>
          <a:xfrm>
            <a:off x="10574007" y="2671381"/>
            <a:ext cx="686355" cy="686297"/>
            <a:chOff x="10979869" y="3200400"/>
            <a:chExt cx="686355" cy="686297"/>
          </a:xfrm>
        </p:grpSpPr>
        <p:sp>
          <p:nvSpPr>
            <p:cNvPr id="256" name="Rectangle 255">
              <a:extLst>
                <a:ext uri="{FF2B5EF4-FFF2-40B4-BE49-F238E27FC236}">
                  <a16:creationId xmlns:a16="http://schemas.microsoft.com/office/drawing/2014/main" id="{AA6DCABE-3318-F67E-657F-95344E00AA43}"/>
                </a:ext>
              </a:extLst>
            </p:cNvPr>
            <p:cNvSpPr/>
            <p:nvPr/>
          </p:nvSpPr>
          <p:spPr>
            <a:xfrm>
              <a:off x="10980424" y="32004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257" name="Rectangle 256">
              <a:extLst>
                <a:ext uri="{FF2B5EF4-FFF2-40B4-BE49-F238E27FC236}">
                  <a16:creationId xmlns:a16="http://schemas.microsoft.com/office/drawing/2014/main" id="{D2E25F9C-EBC0-C4EC-AF55-0CE05AC025B8}"/>
                </a:ext>
              </a:extLst>
            </p:cNvPr>
            <p:cNvSpPr/>
            <p:nvPr/>
          </p:nvSpPr>
          <p:spPr>
            <a:xfrm>
              <a:off x="11209024" y="32004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258" name="Rectangle 257">
              <a:extLst>
                <a:ext uri="{FF2B5EF4-FFF2-40B4-BE49-F238E27FC236}">
                  <a16:creationId xmlns:a16="http://schemas.microsoft.com/office/drawing/2014/main" id="{24E32CA9-E72A-B98D-5C4C-4ECA2C3A819A}"/>
                </a:ext>
              </a:extLst>
            </p:cNvPr>
            <p:cNvSpPr/>
            <p:nvPr/>
          </p:nvSpPr>
          <p:spPr>
            <a:xfrm>
              <a:off x="10980424" y="34290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259" name="Rectangle 258">
              <a:extLst>
                <a:ext uri="{FF2B5EF4-FFF2-40B4-BE49-F238E27FC236}">
                  <a16:creationId xmlns:a16="http://schemas.microsoft.com/office/drawing/2014/main" id="{01D822E0-EAFA-8933-A241-8AA8927F1E11}"/>
                </a:ext>
              </a:extLst>
            </p:cNvPr>
            <p:cNvSpPr/>
            <p:nvPr/>
          </p:nvSpPr>
          <p:spPr>
            <a:xfrm>
              <a:off x="11209024" y="34290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7</a:t>
              </a:r>
            </a:p>
          </p:txBody>
        </p:sp>
        <p:sp>
          <p:nvSpPr>
            <p:cNvPr id="372" name="Rectangle 371">
              <a:extLst>
                <a:ext uri="{FF2B5EF4-FFF2-40B4-BE49-F238E27FC236}">
                  <a16:creationId xmlns:a16="http://schemas.microsoft.com/office/drawing/2014/main" id="{54F1E922-1663-E79E-A4AC-7060C24093B2}"/>
                </a:ext>
              </a:extLst>
            </p:cNvPr>
            <p:cNvSpPr/>
            <p:nvPr/>
          </p:nvSpPr>
          <p:spPr>
            <a:xfrm>
              <a:off x="11437624" y="32004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6</a:t>
              </a:r>
            </a:p>
          </p:txBody>
        </p:sp>
        <p:sp>
          <p:nvSpPr>
            <p:cNvPr id="373" name="Rectangle 372">
              <a:extLst>
                <a:ext uri="{FF2B5EF4-FFF2-40B4-BE49-F238E27FC236}">
                  <a16:creationId xmlns:a16="http://schemas.microsoft.com/office/drawing/2014/main" id="{2693AB2B-54E2-A368-5E01-B156F80AAA16}"/>
                </a:ext>
              </a:extLst>
            </p:cNvPr>
            <p:cNvSpPr/>
            <p:nvPr/>
          </p:nvSpPr>
          <p:spPr>
            <a:xfrm>
              <a:off x="11437624" y="3435646"/>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sp>
          <p:nvSpPr>
            <p:cNvPr id="374" name="Rectangle 373">
              <a:extLst>
                <a:ext uri="{FF2B5EF4-FFF2-40B4-BE49-F238E27FC236}">
                  <a16:creationId xmlns:a16="http://schemas.microsoft.com/office/drawing/2014/main" id="{309B6807-8CF3-D59D-6878-5D95AD65BDF6}"/>
                </a:ext>
              </a:extLst>
            </p:cNvPr>
            <p:cNvSpPr/>
            <p:nvPr/>
          </p:nvSpPr>
          <p:spPr>
            <a:xfrm>
              <a:off x="10979869" y="3658097"/>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75" name="Rectangle 374">
              <a:extLst>
                <a:ext uri="{FF2B5EF4-FFF2-40B4-BE49-F238E27FC236}">
                  <a16:creationId xmlns:a16="http://schemas.microsoft.com/office/drawing/2014/main" id="{7009176E-BE5B-CB74-23C7-5C5ADCE409A9}"/>
                </a:ext>
              </a:extLst>
            </p:cNvPr>
            <p:cNvSpPr/>
            <p:nvPr/>
          </p:nvSpPr>
          <p:spPr>
            <a:xfrm>
              <a:off x="11208469" y="3658097"/>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76" name="Rectangle 375">
              <a:extLst>
                <a:ext uri="{FF2B5EF4-FFF2-40B4-BE49-F238E27FC236}">
                  <a16:creationId xmlns:a16="http://schemas.microsoft.com/office/drawing/2014/main" id="{6621D558-E8C8-A53E-9A98-AF67667CD283}"/>
                </a:ext>
              </a:extLst>
            </p:cNvPr>
            <p:cNvSpPr/>
            <p:nvPr/>
          </p:nvSpPr>
          <p:spPr>
            <a:xfrm>
              <a:off x="11437069" y="36576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grpSp>
      <p:grpSp>
        <p:nvGrpSpPr>
          <p:cNvPr id="378" name="Group 377">
            <a:extLst>
              <a:ext uri="{FF2B5EF4-FFF2-40B4-BE49-F238E27FC236}">
                <a16:creationId xmlns:a16="http://schemas.microsoft.com/office/drawing/2014/main" id="{E6764719-7B34-BF1C-C2B3-5ABC4733506D}"/>
              </a:ext>
            </a:extLst>
          </p:cNvPr>
          <p:cNvGrpSpPr/>
          <p:nvPr/>
        </p:nvGrpSpPr>
        <p:grpSpPr>
          <a:xfrm>
            <a:off x="3278913" y="5013176"/>
            <a:ext cx="686355" cy="686297"/>
            <a:chOff x="10979869" y="3200400"/>
            <a:chExt cx="686355" cy="686297"/>
          </a:xfrm>
        </p:grpSpPr>
        <p:sp>
          <p:nvSpPr>
            <p:cNvPr id="379" name="Rectangle 378">
              <a:extLst>
                <a:ext uri="{FF2B5EF4-FFF2-40B4-BE49-F238E27FC236}">
                  <a16:creationId xmlns:a16="http://schemas.microsoft.com/office/drawing/2014/main" id="{66C8DD5D-5398-A867-CE9F-7EC89A04892F}"/>
                </a:ext>
              </a:extLst>
            </p:cNvPr>
            <p:cNvSpPr/>
            <p:nvPr/>
          </p:nvSpPr>
          <p:spPr>
            <a:xfrm>
              <a:off x="10980424" y="32004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80" name="Rectangle 379">
              <a:extLst>
                <a:ext uri="{FF2B5EF4-FFF2-40B4-BE49-F238E27FC236}">
                  <a16:creationId xmlns:a16="http://schemas.microsoft.com/office/drawing/2014/main" id="{E0053D66-F8CA-A403-74EB-F034EF5EDD65}"/>
                </a:ext>
              </a:extLst>
            </p:cNvPr>
            <p:cNvSpPr/>
            <p:nvPr/>
          </p:nvSpPr>
          <p:spPr>
            <a:xfrm>
              <a:off x="11209024" y="32004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381" name="Rectangle 380">
              <a:extLst>
                <a:ext uri="{FF2B5EF4-FFF2-40B4-BE49-F238E27FC236}">
                  <a16:creationId xmlns:a16="http://schemas.microsoft.com/office/drawing/2014/main" id="{92A5C6CB-FE3D-1563-1AF7-51F4D11B3E10}"/>
                </a:ext>
              </a:extLst>
            </p:cNvPr>
            <p:cNvSpPr/>
            <p:nvPr/>
          </p:nvSpPr>
          <p:spPr>
            <a:xfrm>
              <a:off x="10980424" y="34290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82" name="Rectangle 381">
              <a:extLst>
                <a:ext uri="{FF2B5EF4-FFF2-40B4-BE49-F238E27FC236}">
                  <a16:creationId xmlns:a16="http://schemas.microsoft.com/office/drawing/2014/main" id="{A1D21E8C-3626-6A87-0B27-D9BF2DF41FAA}"/>
                </a:ext>
              </a:extLst>
            </p:cNvPr>
            <p:cNvSpPr/>
            <p:nvPr/>
          </p:nvSpPr>
          <p:spPr>
            <a:xfrm>
              <a:off x="11209024" y="34290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7</a:t>
              </a:r>
            </a:p>
          </p:txBody>
        </p:sp>
        <p:sp>
          <p:nvSpPr>
            <p:cNvPr id="383" name="Rectangle 382">
              <a:extLst>
                <a:ext uri="{FF2B5EF4-FFF2-40B4-BE49-F238E27FC236}">
                  <a16:creationId xmlns:a16="http://schemas.microsoft.com/office/drawing/2014/main" id="{F932028F-627A-73E6-80F4-AC67A32D4D53}"/>
                </a:ext>
              </a:extLst>
            </p:cNvPr>
            <p:cNvSpPr/>
            <p:nvPr/>
          </p:nvSpPr>
          <p:spPr>
            <a:xfrm>
              <a:off x="11437624" y="32004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6</a:t>
              </a:r>
            </a:p>
          </p:txBody>
        </p:sp>
        <p:sp>
          <p:nvSpPr>
            <p:cNvPr id="384" name="Rectangle 383">
              <a:extLst>
                <a:ext uri="{FF2B5EF4-FFF2-40B4-BE49-F238E27FC236}">
                  <a16:creationId xmlns:a16="http://schemas.microsoft.com/office/drawing/2014/main" id="{BED94B13-2B3A-80F8-2BCE-75C0DF717BAF}"/>
                </a:ext>
              </a:extLst>
            </p:cNvPr>
            <p:cNvSpPr/>
            <p:nvPr/>
          </p:nvSpPr>
          <p:spPr>
            <a:xfrm>
              <a:off x="11437624" y="3435646"/>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sp>
          <p:nvSpPr>
            <p:cNvPr id="385" name="Rectangle 384">
              <a:extLst>
                <a:ext uri="{FF2B5EF4-FFF2-40B4-BE49-F238E27FC236}">
                  <a16:creationId xmlns:a16="http://schemas.microsoft.com/office/drawing/2014/main" id="{6ED04E37-374B-D212-B4A3-CA628D38DA33}"/>
                </a:ext>
              </a:extLst>
            </p:cNvPr>
            <p:cNvSpPr/>
            <p:nvPr/>
          </p:nvSpPr>
          <p:spPr>
            <a:xfrm>
              <a:off x="10979869" y="3658097"/>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86" name="Rectangle 385">
              <a:extLst>
                <a:ext uri="{FF2B5EF4-FFF2-40B4-BE49-F238E27FC236}">
                  <a16:creationId xmlns:a16="http://schemas.microsoft.com/office/drawing/2014/main" id="{B4CE568D-5308-3BFD-2166-29A76D75A51F}"/>
                </a:ext>
              </a:extLst>
            </p:cNvPr>
            <p:cNvSpPr/>
            <p:nvPr/>
          </p:nvSpPr>
          <p:spPr>
            <a:xfrm>
              <a:off x="11208469" y="3658097"/>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87" name="Rectangle 386">
              <a:extLst>
                <a:ext uri="{FF2B5EF4-FFF2-40B4-BE49-F238E27FC236}">
                  <a16:creationId xmlns:a16="http://schemas.microsoft.com/office/drawing/2014/main" id="{305C3607-7504-2CA8-D58C-AF3F9C8F0C24}"/>
                </a:ext>
              </a:extLst>
            </p:cNvPr>
            <p:cNvSpPr/>
            <p:nvPr/>
          </p:nvSpPr>
          <p:spPr>
            <a:xfrm>
              <a:off x="11437069" y="36576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grpSp>
      <p:grpSp>
        <p:nvGrpSpPr>
          <p:cNvPr id="401" name="Group 400">
            <a:extLst>
              <a:ext uri="{FF2B5EF4-FFF2-40B4-BE49-F238E27FC236}">
                <a16:creationId xmlns:a16="http://schemas.microsoft.com/office/drawing/2014/main" id="{6C418E30-90F3-2987-6179-1EF9FEDADDAE}"/>
              </a:ext>
            </a:extLst>
          </p:cNvPr>
          <p:cNvGrpSpPr/>
          <p:nvPr/>
        </p:nvGrpSpPr>
        <p:grpSpPr>
          <a:xfrm>
            <a:off x="4221758" y="4980702"/>
            <a:ext cx="832952" cy="718771"/>
            <a:chOff x="3754569" y="4477240"/>
            <a:chExt cx="832952" cy="718771"/>
          </a:xfrm>
          <a:solidFill>
            <a:schemeClr val="accent5">
              <a:lumMod val="60000"/>
              <a:lumOff val="40000"/>
            </a:schemeClr>
          </a:solidFill>
        </p:grpSpPr>
        <p:grpSp>
          <p:nvGrpSpPr>
            <p:cNvPr id="388" name="Group 387">
              <a:extLst>
                <a:ext uri="{FF2B5EF4-FFF2-40B4-BE49-F238E27FC236}">
                  <a16:creationId xmlns:a16="http://schemas.microsoft.com/office/drawing/2014/main" id="{020C15FD-255B-2CE0-FAF9-18CAFEB8A03E}"/>
                </a:ext>
              </a:extLst>
            </p:cNvPr>
            <p:cNvGrpSpPr/>
            <p:nvPr/>
          </p:nvGrpSpPr>
          <p:grpSpPr>
            <a:xfrm>
              <a:off x="3754569" y="4509714"/>
              <a:ext cx="686355" cy="686297"/>
              <a:chOff x="10979869" y="3200400"/>
              <a:chExt cx="686355" cy="686297"/>
            </a:xfrm>
            <a:grpFill/>
          </p:grpSpPr>
          <p:sp>
            <p:nvSpPr>
              <p:cNvPr id="389" name="Rectangle 388">
                <a:extLst>
                  <a:ext uri="{FF2B5EF4-FFF2-40B4-BE49-F238E27FC236}">
                    <a16:creationId xmlns:a16="http://schemas.microsoft.com/office/drawing/2014/main" id="{E4B59996-C4A4-ABA5-63FA-681AF8B4EF2A}"/>
                  </a:ext>
                </a:extLst>
              </p:cNvPr>
              <p:cNvSpPr/>
              <p:nvPr/>
            </p:nvSpPr>
            <p:spPr>
              <a:xfrm>
                <a:off x="10980424" y="3200400"/>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0</a:t>
                </a:r>
              </a:p>
            </p:txBody>
          </p:sp>
          <p:sp>
            <p:nvSpPr>
              <p:cNvPr id="390" name="Rectangle 389">
                <a:extLst>
                  <a:ext uri="{FF2B5EF4-FFF2-40B4-BE49-F238E27FC236}">
                    <a16:creationId xmlns:a16="http://schemas.microsoft.com/office/drawing/2014/main" id="{EEC30D14-5B0F-C40A-8CE8-8178C51CC187}"/>
                  </a:ext>
                </a:extLst>
              </p:cNvPr>
              <p:cNvSpPr/>
              <p:nvPr/>
            </p:nvSpPr>
            <p:spPr>
              <a:xfrm>
                <a:off x="11209024" y="3200400"/>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solidFill>
                    <a:sysClr val="windowText" lastClr="000000"/>
                  </a:solidFill>
                </a:endParaRPr>
              </a:p>
            </p:txBody>
          </p:sp>
          <p:sp>
            <p:nvSpPr>
              <p:cNvPr id="391" name="Rectangle 390">
                <a:extLst>
                  <a:ext uri="{FF2B5EF4-FFF2-40B4-BE49-F238E27FC236}">
                    <a16:creationId xmlns:a16="http://schemas.microsoft.com/office/drawing/2014/main" id="{0E24EB3C-5FCE-0A7A-3D37-3AB3F4197344}"/>
                  </a:ext>
                </a:extLst>
              </p:cNvPr>
              <p:cNvSpPr/>
              <p:nvPr/>
            </p:nvSpPr>
            <p:spPr>
              <a:xfrm>
                <a:off x="10980424" y="3429000"/>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0</a:t>
                </a:r>
              </a:p>
            </p:txBody>
          </p:sp>
          <p:sp>
            <p:nvSpPr>
              <p:cNvPr id="392" name="Rectangle 391">
                <a:extLst>
                  <a:ext uri="{FF2B5EF4-FFF2-40B4-BE49-F238E27FC236}">
                    <a16:creationId xmlns:a16="http://schemas.microsoft.com/office/drawing/2014/main" id="{B391806C-16EE-87AF-509F-72DF49C80C14}"/>
                  </a:ext>
                </a:extLst>
              </p:cNvPr>
              <p:cNvSpPr/>
              <p:nvPr/>
            </p:nvSpPr>
            <p:spPr>
              <a:xfrm>
                <a:off x="11209024" y="3429000"/>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0</a:t>
                </a:r>
              </a:p>
            </p:txBody>
          </p:sp>
          <p:sp>
            <p:nvSpPr>
              <p:cNvPr id="393" name="Rectangle 392">
                <a:extLst>
                  <a:ext uri="{FF2B5EF4-FFF2-40B4-BE49-F238E27FC236}">
                    <a16:creationId xmlns:a16="http://schemas.microsoft.com/office/drawing/2014/main" id="{28D14131-7383-3DD1-BEC9-37D827B2F5F8}"/>
                  </a:ext>
                </a:extLst>
              </p:cNvPr>
              <p:cNvSpPr/>
              <p:nvPr/>
            </p:nvSpPr>
            <p:spPr>
              <a:xfrm>
                <a:off x="11437624" y="3200400"/>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394" name="Rectangle 393">
                <a:extLst>
                  <a:ext uri="{FF2B5EF4-FFF2-40B4-BE49-F238E27FC236}">
                    <a16:creationId xmlns:a16="http://schemas.microsoft.com/office/drawing/2014/main" id="{05A8645D-FD90-C3E8-C2E5-35A176AD5030}"/>
                  </a:ext>
                </a:extLst>
              </p:cNvPr>
              <p:cNvSpPr/>
              <p:nvPr/>
            </p:nvSpPr>
            <p:spPr>
              <a:xfrm>
                <a:off x="11437624" y="3435646"/>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395" name="Rectangle 394">
                <a:extLst>
                  <a:ext uri="{FF2B5EF4-FFF2-40B4-BE49-F238E27FC236}">
                    <a16:creationId xmlns:a16="http://schemas.microsoft.com/office/drawing/2014/main" id="{EFC885A9-F9D4-DA69-543A-0D1DD837E507}"/>
                  </a:ext>
                </a:extLst>
              </p:cNvPr>
              <p:cNvSpPr/>
              <p:nvPr/>
            </p:nvSpPr>
            <p:spPr>
              <a:xfrm>
                <a:off x="10979869" y="3658097"/>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0</a:t>
                </a:r>
              </a:p>
            </p:txBody>
          </p:sp>
          <p:sp>
            <p:nvSpPr>
              <p:cNvPr id="396" name="Rectangle 395">
                <a:extLst>
                  <a:ext uri="{FF2B5EF4-FFF2-40B4-BE49-F238E27FC236}">
                    <a16:creationId xmlns:a16="http://schemas.microsoft.com/office/drawing/2014/main" id="{51E1A7FD-EF76-872E-24ED-4CE39EB6CB36}"/>
                  </a:ext>
                </a:extLst>
              </p:cNvPr>
              <p:cNvSpPr/>
              <p:nvPr/>
            </p:nvSpPr>
            <p:spPr>
              <a:xfrm>
                <a:off x="11208469" y="3658097"/>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0</a:t>
                </a:r>
              </a:p>
            </p:txBody>
          </p:sp>
          <p:sp>
            <p:nvSpPr>
              <p:cNvPr id="397" name="Rectangle 396">
                <a:extLst>
                  <a:ext uri="{FF2B5EF4-FFF2-40B4-BE49-F238E27FC236}">
                    <a16:creationId xmlns:a16="http://schemas.microsoft.com/office/drawing/2014/main" id="{9366D7F6-A813-5F78-03A2-5717084E1E2A}"/>
                  </a:ext>
                </a:extLst>
              </p:cNvPr>
              <p:cNvSpPr/>
              <p:nvPr/>
            </p:nvSpPr>
            <p:spPr>
              <a:xfrm>
                <a:off x="11437069" y="3657600"/>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0</a:t>
                </a:r>
              </a:p>
            </p:txBody>
          </p:sp>
        </p:grpSp>
        <p:sp>
          <p:nvSpPr>
            <p:cNvPr id="398" name="TextBox 397">
              <a:extLst>
                <a:ext uri="{FF2B5EF4-FFF2-40B4-BE49-F238E27FC236}">
                  <a16:creationId xmlns:a16="http://schemas.microsoft.com/office/drawing/2014/main" id="{15A5F2A2-DA2A-B911-D51C-71A0745C428D}"/>
                </a:ext>
              </a:extLst>
            </p:cNvPr>
            <p:cNvSpPr txBox="1"/>
            <p:nvPr/>
          </p:nvSpPr>
          <p:spPr>
            <a:xfrm>
              <a:off x="3913152" y="4490088"/>
              <a:ext cx="407085" cy="276999"/>
            </a:xfrm>
            <a:prstGeom prst="rect">
              <a:avLst/>
            </a:prstGeom>
            <a:noFill/>
          </p:spPr>
          <p:txBody>
            <a:bodyPr wrap="square" rtlCol="0">
              <a:spAutoFit/>
            </a:bodyPr>
            <a:lstStyle/>
            <a:p>
              <a:r>
                <a:rPr lang="en-US" sz="1200" dirty="0"/>
                <a:t>-∞</a:t>
              </a:r>
            </a:p>
          </p:txBody>
        </p:sp>
        <p:sp>
          <p:nvSpPr>
            <p:cNvPr id="399" name="TextBox 398">
              <a:extLst>
                <a:ext uri="{FF2B5EF4-FFF2-40B4-BE49-F238E27FC236}">
                  <a16:creationId xmlns:a16="http://schemas.microsoft.com/office/drawing/2014/main" id="{81B65276-B954-9ADA-80F4-FCE94FF6E97A}"/>
                </a:ext>
              </a:extLst>
            </p:cNvPr>
            <p:cNvSpPr txBox="1"/>
            <p:nvPr/>
          </p:nvSpPr>
          <p:spPr>
            <a:xfrm>
              <a:off x="4151861" y="4477240"/>
              <a:ext cx="407085" cy="276999"/>
            </a:xfrm>
            <a:prstGeom prst="rect">
              <a:avLst/>
            </a:prstGeom>
            <a:noFill/>
          </p:spPr>
          <p:txBody>
            <a:bodyPr wrap="square" rtlCol="0">
              <a:spAutoFit/>
            </a:bodyPr>
            <a:lstStyle/>
            <a:p>
              <a:r>
                <a:rPr lang="en-US" sz="1200" dirty="0"/>
                <a:t>-∞</a:t>
              </a:r>
            </a:p>
          </p:txBody>
        </p:sp>
        <p:sp>
          <p:nvSpPr>
            <p:cNvPr id="400" name="TextBox 399">
              <a:extLst>
                <a:ext uri="{FF2B5EF4-FFF2-40B4-BE49-F238E27FC236}">
                  <a16:creationId xmlns:a16="http://schemas.microsoft.com/office/drawing/2014/main" id="{98303B92-0BB4-7D21-BE2E-9E093649BF7A}"/>
                </a:ext>
              </a:extLst>
            </p:cNvPr>
            <p:cNvSpPr txBox="1"/>
            <p:nvPr/>
          </p:nvSpPr>
          <p:spPr>
            <a:xfrm>
              <a:off x="4155379" y="4714114"/>
              <a:ext cx="432142" cy="276999"/>
            </a:xfrm>
            <a:prstGeom prst="rect">
              <a:avLst/>
            </a:prstGeom>
            <a:noFill/>
          </p:spPr>
          <p:txBody>
            <a:bodyPr wrap="square" rtlCol="0">
              <a:spAutoFit/>
            </a:bodyPr>
            <a:lstStyle/>
            <a:p>
              <a:r>
                <a:rPr lang="en-US" sz="1200" dirty="0"/>
                <a:t>-∞</a:t>
              </a:r>
            </a:p>
          </p:txBody>
        </p:sp>
      </p:grpSp>
      <p:sp>
        <p:nvSpPr>
          <p:cNvPr id="402" name="TextBox 401">
            <a:extLst>
              <a:ext uri="{FF2B5EF4-FFF2-40B4-BE49-F238E27FC236}">
                <a16:creationId xmlns:a16="http://schemas.microsoft.com/office/drawing/2014/main" id="{7A416170-56CC-E4B7-5DB2-0FACAF2513A7}"/>
              </a:ext>
            </a:extLst>
          </p:cNvPr>
          <p:cNvSpPr txBox="1"/>
          <p:nvPr/>
        </p:nvSpPr>
        <p:spPr>
          <a:xfrm>
            <a:off x="3915253" y="5162667"/>
            <a:ext cx="409383" cy="400110"/>
          </a:xfrm>
          <a:prstGeom prst="rect">
            <a:avLst/>
          </a:prstGeom>
          <a:noFill/>
        </p:spPr>
        <p:txBody>
          <a:bodyPr wrap="square" rtlCol="0">
            <a:spAutoFit/>
          </a:bodyPr>
          <a:lstStyle/>
          <a:p>
            <a:r>
              <a:rPr lang="en-US" sz="2000" dirty="0"/>
              <a:t>+</a:t>
            </a:r>
            <a:endParaRPr lang="en-US" sz="1050" dirty="0"/>
          </a:p>
        </p:txBody>
      </p:sp>
      <p:grpSp>
        <p:nvGrpSpPr>
          <p:cNvPr id="417" name="Group 416">
            <a:extLst>
              <a:ext uri="{FF2B5EF4-FFF2-40B4-BE49-F238E27FC236}">
                <a16:creationId xmlns:a16="http://schemas.microsoft.com/office/drawing/2014/main" id="{6C2C1C5B-DF74-79CE-852D-91B5CAB32437}"/>
              </a:ext>
            </a:extLst>
          </p:cNvPr>
          <p:cNvGrpSpPr/>
          <p:nvPr/>
        </p:nvGrpSpPr>
        <p:grpSpPr>
          <a:xfrm>
            <a:off x="5274632" y="4959747"/>
            <a:ext cx="806591" cy="734697"/>
            <a:chOff x="4732301" y="4440867"/>
            <a:chExt cx="806591" cy="734697"/>
          </a:xfrm>
        </p:grpSpPr>
        <p:grpSp>
          <p:nvGrpSpPr>
            <p:cNvPr id="403" name="Group 402">
              <a:extLst>
                <a:ext uri="{FF2B5EF4-FFF2-40B4-BE49-F238E27FC236}">
                  <a16:creationId xmlns:a16="http://schemas.microsoft.com/office/drawing/2014/main" id="{07E836F3-7C4A-0D9C-A5DC-C443AD6A1380}"/>
                </a:ext>
              </a:extLst>
            </p:cNvPr>
            <p:cNvGrpSpPr/>
            <p:nvPr/>
          </p:nvGrpSpPr>
          <p:grpSpPr>
            <a:xfrm>
              <a:off x="4732301" y="4489267"/>
              <a:ext cx="686355" cy="686297"/>
              <a:chOff x="10979869" y="3200400"/>
              <a:chExt cx="686355" cy="686297"/>
            </a:xfrm>
          </p:grpSpPr>
          <p:sp>
            <p:nvSpPr>
              <p:cNvPr id="404" name="Rectangle 403">
                <a:extLst>
                  <a:ext uri="{FF2B5EF4-FFF2-40B4-BE49-F238E27FC236}">
                    <a16:creationId xmlns:a16="http://schemas.microsoft.com/office/drawing/2014/main" id="{919BD511-6E47-FEA7-660D-8B36C2DE95AF}"/>
                  </a:ext>
                </a:extLst>
              </p:cNvPr>
              <p:cNvSpPr/>
              <p:nvPr/>
            </p:nvSpPr>
            <p:spPr>
              <a:xfrm>
                <a:off x="10980424" y="32004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405" name="Rectangle 404">
                <a:extLst>
                  <a:ext uri="{FF2B5EF4-FFF2-40B4-BE49-F238E27FC236}">
                    <a16:creationId xmlns:a16="http://schemas.microsoft.com/office/drawing/2014/main" id="{747B7ECF-5412-ECF5-20DA-AB4AE1DEC86E}"/>
                  </a:ext>
                </a:extLst>
              </p:cNvPr>
              <p:cNvSpPr/>
              <p:nvPr/>
            </p:nvSpPr>
            <p:spPr>
              <a:xfrm>
                <a:off x="11209024" y="32004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406" name="Rectangle 405">
                <a:extLst>
                  <a:ext uri="{FF2B5EF4-FFF2-40B4-BE49-F238E27FC236}">
                    <a16:creationId xmlns:a16="http://schemas.microsoft.com/office/drawing/2014/main" id="{F1F59AB2-DA9A-F55E-B6CC-80957932A4EE}"/>
                  </a:ext>
                </a:extLst>
              </p:cNvPr>
              <p:cNvSpPr/>
              <p:nvPr/>
            </p:nvSpPr>
            <p:spPr>
              <a:xfrm>
                <a:off x="10980424" y="34290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407" name="Rectangle 406">
                <a:extLst>
                  <a:ext uri="{FF2B5EF4-FFF2-40B4-BE49-F238E27FC236}">
                    <a16:creationId xmlns:a16="http://schemas.microsoft.com/office/drawing/2014/main" id="{A1507F92-B977-248B-7C5A-80D028037975}"/>
                  </a:ext>
                </a:extLst>
              </p:cNvPr>
              <p:cNvSpPr/>
              <p:nvPr/>
            </p:nvSpPr>
            <p:spPr>
              <a:xfrm>
                <a:off x="11209024" y="34290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7</a:t>
                </a:r>
              </a:p>
            </p:txBody>
          </p:sp>
          <p:sp>
            <p:nvSpPr>
              <p:cNvPr id="408" name="Rectangle 407">
                <a:extLst>
                  <a:ext uri="{FF2B5EF4-FFF2-40B4-BE49-F238E27FC236}">
                    <a16:creationId xmlns:a16="http://schemas.microsoft.com/office/drawing/2014/main" id="{F5259147-54B9-D825-60BC-DA8D297071D4}"/>
                  </a:ext>
                </a:extLst>
              </p:cNvPr>
              <p:cNvSpPr/>
              <p:nvPr/>
            </p:nvSpPr>
            <p:spPr>
              <a:xfrm>
                <a:off x="11437624" y="32004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409" name="Rectangle 408">
                <a:extLst>
                  <a:ext uri="{FF2B5EF4-FFF2-40B4-BE49-F238E27FC236}">
                    <a16:creationId xmlns:a16="http://schemas.microsoft.com/office/drawing/2014/main" id="{286C9534-E1BA-BDDB-95E2-CF03EDC98D30}"/>
                  </a:ext>
                </a:extLst>
              </p:cNvPr>
              <p:cNvSpPr/>
              <p:nvPr/>
            </p:nvSpPr>
            <p:spPr>
              <a:xfrm>
                <a:off x="11437624" y="3435646"/>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410" name="Rectangle 409">
                <a:extLst>
                  <a:ext uri="{FF2B5EF4-FFF2-40B4-BE49-F238E27FC236}">
                    <a16:creationId xmlns:a16="http://schemas.microsoft.com/office/drawing/2014/main" id="{57A46BC9-026D-60B0-1F54-5457AA2A54D0}"/>
                  </a:ext>
                </a:extLst>
              </p:cNvPr>
              <p:cNvSpPr/>
              <p:nvPr/>
            </p:nvSpPr>
            <p:spPr>
              <a:xfrm>
                <a:off x="10979869" y="3658097"/>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411" name="Rectangle 410">
                <a:extLst>
                  <a:ext uri="{FF2B5EF4-FFF2-40B4-BE49-F238E27FC236}">
                    <a16:creationId xmlns:a16="http://schemas.microsoft.com/office/drawing/2014/main" id="{7685F89D-79E8-A188-1B7C-8935D42464B0}"/>
                  </a:ext>
                </a:extLst>
              </p:cNvPr>
              <p:cNvSpPr/>
              <p:nvPr/>
            </p:nvSpPr>
            <p:spPr>
              <a:xfrm>
                <a:off x="11208469" y="3658097"/>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412" name="Rectangle 411">
                <a:extLst>
                  <a:ext uri="{FF2B5EF4-FFF2-40B4-BE49-F238E27FC236}">
                    <a16:creationId xmlns:a16="http://schemas.microsoft.com/office/drawing/2014/main" id="{A7D4A2EC-4CFA-D3C2-2CE4-DCEC50D264BC}"/>
                  </a:ext>
                </a:extLst>
              </p:cNvPr>
              <p:cNvSpPr/>
              <p:nvPr/>
            </p:nvSpPr>
            <p:spPr>
              <a:xfrm>
                <a:off x="11437069" y="36576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grpSp>
        <p:sp>
          <p:nvSpPr>
            <p:cNvPr id="413" name="TextBox 412">
              <a:extLst>
                <a:ext uri="{FF2B5EF4-FFF2-40B4-BE49-F238E27FC236}">
                  <a16:creationId xmlns:a16="http://schemas.microsoft.com/office/drawing/2014/main" id="{29C8EDF8-5760-02A3-1397-84C568786DDD}"/>
                </a:ext>
              </a:extLst>
            </p:cNvPr>
            <p:cNvSpPr txBox="1"/>
            <p:nvPr/>
          </p:nvSpPr>
          <p:spPr>
            <a:xfrm>
              <a:off x="4893473" y="4440867"/>
              <a:ext cx="407085" cy="276999"/>
            </a:xfrm>
            <a:prstGeom prst="rect">
              <a:avLst/>
            </a:prstGeom>
            <a:noFill/>
          </p:spPr>
          <p:txBody>
            <a:bodyPr wrap="square" rtlCol="0">
              <a:spAutoFit/>
            </a:bodyPr>
            <a:lstStyle/>
            <a:p>
              <a:r>
                <a:rPr lang="en-US" sz="1200" dirty="0"/>
                <a:t>-∞</a:t>
              </a:r>
            </a:p>
          </p:txBody>
        </p:sp>
        <p:sp>
          <p:nvSpPr>
            <p:cNvPr id="414" name="TextBox 413">
              <a:extLst>
                <a:ext uri="{FF2B5EF4-FFF2-40B4-BE49-F238E27FC236}">
                  <a16:creationId xmlns:a16="http://schemas.microsoft.com/office/drawing/2014/main" id="{2993BCA1-8C62-CB01-F36B-C16922A355B4}"/>
                </a:ext>
              </a:extLst>
            </p:cNvPr>
            <p:cNvSpPr txBox="1"/>
            <p:nvPr/>
          </p:nvSpPr>
          <p:spPr>
            <a:xfrm>
              <a:off x="5131807" y="4461315"/>
              <a:ext cx="407085" cy="276999"/>
            </a:xfrm>
            <a:prstGeom prst="rect">
              <a:avLst/>
            </a:prstGeom>
            <a:noFill/>
          </p:spPr>
          <p:txBody>
            <a:bodyPr wrap="square" rtlCol="0">
              <a:spAutoFit/>
            </a:bodyPr>
            <a:lstStyle/>
            <a:p>
              <a:r>
                <a:rPr lang="en-US" sz="1200" dirty="0"/>
                <a:t>-∞</a:t>
              </a:r>
            </a:p>
          </p:txBody>
        </p:sp>
        <p:sp>
          <p:nvSpPr>
            <p:cNvPr id="415" name="TextBox 414">
              <a:extLst>
                <a:ext uri="{FF2B5EF4-FFF2-40B4-BE49-F238E27FC236}">
                  <a16:creationId xmlns:a16="http://schemas.microsoft.com/office/drawing/2014/main" id="{D8CD0382-4504-7E92-11DE-0C37C1C479CA}"/>
                </a:ext>
              </a:extLst>
            </p:cNvPr>
            <p:cNvSpPr txBox="1"/>
            <p:nvPr/>
          </p:nvSpPr>
          <p:spPr>
            <a:xfrm>
              <a:off x="5121865" y="4700313"/>
              <a:ext cx="407085" cy="276999"/>
            </a:xfrm>
            <a:prstGeom prst="rect">
              <a:avLst/>
            </a:prstGeom>
            <a:noFill/>
          </p:spPr>
          <p:txBody>
            <a:bodyPr wrap="square" rtlCol="0">
              <a:spAutoFit/>
            </a:bodyPr>
            <a:lstStyle/>
            <a:p>
              <a:r>
                <a:rPr lang="en-US" sz="1200" dirty="0"/>
                <a:t>-∞</a:t>
              </a:r>
            </a:p>
          </p:txBody>
        </p:sp>
      </p:grpSp>
      <p:sp>
        <p:nvSpPr>
          <p:cNvPr id="416" name="Arrow: Right 415">
            <a:extLst>
              <a:ext uri="{FF2B5EF4-FFF2-40B4-BE49-F238E27FC236}">
                <a16:creationId xmlns:a16="http://schemas.microsoft.com/office/drawing/2014/main" id="{E2B72537-AE88-028E-4DB5-9FA44F9976EF}"/>
              </a:ext>
            </a:extLst>
          </p:cNvPr>
          <p:cNvSpPr/>
          <p:nvPr/>
        </p:nvSpPr>
        <p:spPr>
          <a:xfrm>
            <a:off x="4976024" y="5257701"/>
            <a:ext cx="2286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TextBox 417">
            <a:extLst>
              <a:ext uri="{FF2B5EF4-FFF2-40B4-BE49-F238E27FC236}">
                <a16:creationId xmlns:a16="http://schemas.microsoft.com/office/drawing/2014/main" id="{7E03DD6A-DB9D-E46A-4F33-348FAC37445E}"/>
              </a:ext>
            </a:extLst>
          </p:cNvPr>
          <p:cNvSpPr txBox="1"/>
          <p:nvPr/>
        </p:nvSpPr>
        <p:spPr>
          <a:xfrm rot="16200000">
            <a:off x="5497144" y="5187334"/>
            <a:ext cx="1780875" cy="369332"/>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Softmax</a:t>
            </a:r>
            <a:endParaRPr lang="en-US" dirty="0">
              <a:latin typeface="Times New Roman" panose="02020603050405020304" pitchFamily="18" charset="0"/>
              <a:cs typeface="Times New Roman" panose="02020603050405020304" pitchFamily="18" charset="0"/>
            </a:endParaRPr>
          </a:p>
        </p:txBody>
      </p:sp>
      <p:grpSp>
        <p:nvGrpSpPr>
          <p:cNvPr id="420" name="Group 419">
            <a:extLst>
              <a:ext uri="{FF2B5EF4-FFF2-40B4-BE49-F238E27FC236}">
                <a16:creationId xmlns:a16="http://schemas.microsoft.com/office/drawing/2014/main" id="{CD598CDD-38AC-A633-C23E-082421B8A673}"/>
              </a:ext>
            </a:extLst>
          </p:cNvPr>
          <p:cNvGrpSpPr/>
          <p:nvPr/>
        </p:nvGrpSpPr>
        <p:grpSpPr>
          <a:xfrm>
            <a:off x="6887076" y="4956691"/>
            <a:ext cx="686355" cy="686297"/>
            <a:chOff x="10979869" y="3200400"/>
            <a:chExt cx="686355" cy="686297"/>
          </a:xfrm>
        </p:grpSpPr>
        <p:sp>
          <p:nvSpPr>
            <p:cNvPr id="424" name="Rectangle 423">
              <a:extLst>
                <a:ext uri="{FF2B5EF4-FFF2-40B4-BE49-F238E27FC236}">
                  <a16:creationId xmlns:a16="http://schemas.microsoft.com/office/drawing/2014/main" id="{EF6ACABF-89CF-EF5F-A7FA-F714989DA323}"/>
                </a:ext>
              </a:extLst>
            </p:cNvPr>
            <p:cNvSpPr/>
            <p:nvPr/>
          </p:nvSpPr>
          <p:spPr>
            <a:xfrm>
              <a:off x="10980424" y="32004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425" name="Rectangle 424">
              <a:extLst>
                <a:ext uri="{FF2B5EF4-FFF2-40B4-BE49-F238E27FC236}">
                  <a16:creationId xmlns:a16="http://schemas.microsoft.com/office/drawing/2014/main" id="{E09BFB39-FE2B-CE6E-3223-7B3E8A42CE06}"/>
                </a:ext>
              </a:extLst>
            </p:cNvPr>
            <p:cNvSpPr/>
            <p:nvPr/>
          </p:nvSpPr>
          <p:spPr>
            <a:xfrm>
              <a:off x="11209024" y="32004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0</a:t>
              </a:r>
            </a:p>
          </p:txBody>
        </p:sp>
        <p:sp>
          <p:nvSpPr>
            <p:cNvPr id="426" name="Rectangle 425">
              <a:extLst>
                <a:ext uri="{FF2B5EF4-FFF2-40B4-BE49-F238E27FC236}">
                  <a16:creationId xmlns:a16="http://schemas.microsoft.com/office/drawing/2014/main" id="{70E856C7-A895-FA1F-3654-57B4C89BE407}"/>
                </a:ext>
              </a:extLst>
            </p:cNvPr>
            <p:cNvSpPr/>
            <p:nvPr/>
          </p:nvSpPr>
          <p:spPr>
            <a:xfrm>
              <a:off x="10980424" y="34290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427" name="Rectangle 426">
              <a:extLst>
                <a:ext uri="{FF2B5EF4-FFF2-40B4-BE49-F238E27FC236}">
                  <a16:creationId xmlns:a16="http://schemas.microsoft.com/office/drawing/2014/main" id="{FC5BAD28-4CF5-1D31-C95C-06867B803CF3}"/>
                </a:ext>
              </a:extLst>
            </p:cNvPr>
            <p:cNvSpPr/>
            <p:nvPr/>
          </p:nvSpPr>
          <p:spPr>
            <a:xfrm>
              <a:off x="11209024" y="34290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7</a:t>
              </a:r>
            </a:p>
          </p:txBody>
        </p:sp>
        <p:sp>
          <p:nvSpPr>
            <p:cNvPr id="428" name="Rectangle 427">
              <a:extLst>
                <a:ext uri="{FF2B5EF4-FFF2-40B4-BE49-F238E27FC236}">
                  <a16:creationId xmlns:a16="http://schemas.microsoft.com/office/drawing/2014/main" id="{8543BED8-A3AC-6625-0CAF-F455AA414DD5}"/>
                </a:ext>
              </a:extLst>
            </p:cNvPr>
            <p:cNvSpPr/>
            <p:nvPr/>
          </p:nvSpPr>
          <p:spPr>
            <a:xfrm>
              <a:off x="11437624" y="32004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0</a:t>
              </a:r>
            </a:p>
          </p:txBody>
        </p:sp>
        <p:sp>
          <p:nvSpPr>
            <p:cNvPr id="429" name="Rectangle 428">
              <a:extLst>
                <a:ext uri="{FF2B5EF4-FFF2-40B4-BE49-F238E27FC236}">
                  <a16:creationId xmlns:a16="http://schemas.microsoft.com/office/drawing/2014/main" id="{784BA10B-1607-5A2A-A735-876922213EFF}"/>
                </a:ext>
              </a:extLst>
            </p:cNvPr>
            <p:cNvSpPr/>
            <p:nvPr/>
          </p:nvSpPr>
          <p:spPr>
            <a:xfrm>
              <a:off x="11437624" y="3435646"/>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0</a:t>
              </a:r>
            </a:p>
          </p:txBody>
        </p:sp>
        <p:sp>
          <p:nvSpPr>
            <p:cNvPr id="430" name="Rectangle 429">
              <a:extLst>
                <a:ext uri="{FF2B5EF4-FFF2-40B4-BE49-F238E27FC236}">
                  <a16:creationId xmlns:a16="http://schemas.microsoft.com/office/drawing/2014/main" id="{C609B6AD-8D84-8210-FFB3-4AAFDFAB3140}"/>
                </a:ext>
              </a:extLst>
            </p:cNvPr>
            <p:cNvSpPr/>
            <p:nvPr/>
          </p:nvSpPr>
          <p:spPr>
            <a:xfrm>
              <a:off x="10979869" y="3658097"/>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431" name="Rectangle 430">
              <a:extLst>
                <a:ext uri="{FF2B5EF4-FFF2-40B4-BE49-F238E27FC236}">
                  <a16:creationId xmlns:a16="http://schemas.microsoft.com/office/drawing/2014/main" id="{DE84CEF2-F2C6-32B1-4922-FECB68762AF0}"/>
                </a:ext>
              </a:extLst>
            </p:cNvPr>
            <p:cNvSpPr/>
            <p:nvPr/>
          </p:nvSpPr>
          <p:spPr>
            <a:xfrm>
              <a:off x="11208469" y="3658097"/>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432" name="Rectangle 431">
              <a:extLst>
                <a:ext uri="{FF2B5EF4-FFF2-40B4-BE49-F238E27FC236}">
                  <a16:creationId xmlns:a16="http://schemas.microsoft.com/office/drawing/2014/main" id="{CFD0F9A4-4BDB-C8C4-6367-55DB605AB5F1}"/>
                </a:ext>
              </a:extLst>
            </p:cNvPr>
            <p:cNvSpPr/>
            <p:nvPr/>
          </p:nvSpPr>
          <p:spPr>
            <a:xfrm>
              <a:off x="11437069" y="3657600"/>
              <a:ext cx="228600" cy="2286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grpSp>
      <p:grpSp>
        <p:nvGrpSpPr>
          <p:cNvPr id="443" name="Group 442">
            <a:extLst>
              <a:ext uri="{FF2B5EF4-FFF2-40B4-BE49-F238E27FC236}">
                <a16:creationId xmlns:a16="http://schemas.microsoft.com/office/drawing/2014/main" id="{1F5AC72D-3535-0667-5FAD-F487A7D01E93}"/>
              </a:ext>
            </a:extLst>
          </p:cNvPr>
          <p:cNvGrpSpPr/>
          <p:nvPr/>
        </p:nvGrpSpPr>
        <p:grpSpPr>
          <a:xfrm>
            <a:off x="7921524" y="4954039"/>
            <a:ext cx="916284" cy="682292"/>
            <a:chOff x="7050175" y="3854818"/>
            <a:chExt cx="916284" cy="682292"/>
          </a:xfrm>
        </p:grpSpPr>
        <p:sp>
          <p:nvSpPr>
            <p:cNvPr id="444" name="Rectangle 443">
              <a:extLst>
                <a:ext uri="{FF2B5EF4-FFF2-40B4-BE49-F238E27FC236}">
                  <a16:creationId xmlns:a16="http://schemas.microsoft.com/office/drawing/2014/main" id="{7C590BA3-16B3-FF49-34CE-3D545A4FD276}"/>
                </a:ext>
              </a:extLst>
            </p:cNvPr>
            <p:cNvSpPr/>
            <p:nvPr/>
          </p:nvSpPr>
          <p:spPr>
            <a:xfrm>
              <a:off x="7052059" y="3854818"/>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ectangle 444">
              <a:extLst>
                <a:ext uri="{FF2B5EF4-FFF2-40B4-BE49-F238E27FC236}">
                  <a16:creationId xmlns:a16="http://schemas.microsoft.com/office/drawing/2014/main" id="{FBFDA284-0983-D439-183F-F0D3D2A24D48}"/>
                </a:ext>
              </a:extLst>
            </p:cNvPr>
            <p:cNvSpPr/>
            <p:nvPr/>
          </p:nvSpPr>
          <p:spPr>
            <a:xfrm>
              <a:off x="7280659" y="3854818"/>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ectangle 445">
              <a:extLst>
                <a:ext uri="{FF2B5EF4-FFF2-40B4-BE49-F238E27FC236}">
                  <a16:creationId xmlns:a16="http://schemas.microsoft.com/office/drawing/2014/main" id="{E50CA615-71EE-819B-DADF-ECC690C52A49}"/>
                </a:ext>
              </a:extLst>
            </p:cNvPr>
            <p:cNvSpPr/>
            <p:nvPr/>
          </p:nvSpPr>
          <p:spPr>
            <a:xfrm>
              <a:off x="7509259" y="3854818"/>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ectangle 446">
              <a:extLst>
                <a:ext uri="{FF2B5EF4-FFF2-40B4-BE49-F238E27FC236}">
                  <a16:creationId xmlns:a16="http://schemas.microsoft.com/office/drawing/2014/main" id="{C288EE9C-71C2-05D5-64E7-B54E6C2A9A8F}"/>
                </a:ext>
              </a:extLst>
            </p:cNvPr>
            <p:cNvSpPr/>
            <p:nvPr/>
          </p:nvSpPr>
          <p:spPr>
            <a:xfrm>
              <a:off x="7737859" y="3854818"/>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ectangle 447">
              <a:extLst>
                <a:ext uri="{FF2B5EF4-FFF2-40B4-BE49-F238E27FC236}">
                  <a16:creationId xmlns:a16="http://schemas.microsoft.com/office/drawing/2014/main" id="{C20570E2-C00B-EF17-4F22-A30E0561FC55}"/>
                </a:ext>
              </a:extLst>
            </p:cNvPr>
            <p:cNvSpPr/>
            <p:nvPr/>
          </p:nvSpPr>
          <p:spPr>
            <a:xfrm>
              <a:off x="7052059" y="4083418"/>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ectangle 448">
              <a:extLst>
                <a:ext uri="{FF2B5EF4-FFF2-40B4-BE49-F238E27FC236}">
                  <a16:creationId xmlns:a16="http://schemas.microsoft.com/office/drawing/2014/main" id="{A2C8B1DB-66A4-7E95-C4D1-4190F0B452D2}"/>
                </a:ext>
              </a:extLst>
            </p:cNvPr>
            <p:cNvSpPr/>
            <p:nvPr/>
          </p:nvSpPr>
          <p:spPr>
            <a:xfrm>
              <a:off x="7280659" y="4083418"/>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ectangle 449">
              <a:extLst>
                <a:ext uri="{FF2B5EF4-FFF2-40B4-BE49-F238E27FC236}">
                  <a16:creationId xmlns:a16="http://schemas.microsoft.com/office/drawing/2014/main" id="{24E33942-05E3-BBB6-2B91-C6B4E3ECCAFF}"/>
                </a:ext>
              </a:extLst>
            </p:cNvPr>
            <p:cNvSpPr/>
            <p:nvPr/>
          </p:nvSpPr>
          <p:spPr>
            <a:xfrm>
              <a:off x="7509259" y="4083418"/>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ectangle 450">
              <a:extLst>
                <a:ext uri="{FF2B5EF4-FFF2-40B4-BE49-F238E27FC236}">
                  <a16:creationId xmlns:a16="http://schemas.microsoft.com/office/drawing/2014/main" id="{CAF13D30-AEC3-1215-2EF3-8FA7DD709E2F}"/>
                </a:ext>
              </a:extLst>
            </p:cNvPr>
            <p:cNvSpPr/>
            <p:nvPr/>
          </p:nvSpPr>
          <p:spPr>
            <a:xfrm>
              <a:off x="7737859" y="4083418"/>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a:extLst>
                <a:ext uri="{FF2B5EF4-FFF2-40B4-BE49-F238E27FC236}">
                  <a16:creationId xmlns:a16="http://schemas.microsoft.com/office/drawing/2014/main" id="{FD08A84E-90DD-ABFF-E4C9-DE9B35DEE754}"/>
                </a:ext>
              </a:extLst>
            </p:cNvPr>
            <p:cNvSpPr/>
            <p:nvPr/>
          </p:nvSpPr>
          <p:spPr>
            <a:xfrm>
              <a:off x="7050175" y="4308510"/>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a:extLst>
                <a:ext uri="{FF2B5EF4-FFF2-40B4-BE49-F238E27FC236}">
                  <a16:creationId xmlns:a16="http://schemas.microsoft.com/office/drawing/2014/main" id="{378F1615-AF5F-79F9-711F-9E2D2E7AE7A9}"/>
                </a:ext>
              </a:extLst>
            </p:cNvPr>
            <p:cNvSpPr/>
            <p:nvPr/>
          </p:nvSpPr>
          <p:spPr>
            <a:xfrm>
              <a:off x="7278775" y="4308510"/>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a:extLst>
                <a:ext uri="{FF2B5EF4-FFF2-40B4-BE49-F238E27FC236}">
                  <a16:creationId xmlns:a16="http://schemas.microsoft.com/office/drawing/2014/main" id="{8B0C8C11-791C-58AE-A34E-A63905DD350E}"/>
                </a:ext>
              </a:extLst>
            </p:cNvPr>
            <p:cNvSpPr/>
            <p:nvPr/>
          </p:nvSpPr>
          <p:spPr>
            <a:xfrm>
              <a:off x="7507375" y="4308510"/>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ectangle 454">
              <a:extLst>
                <a:ext uri="{FF2B5EF4-FFF2-40B4-BE49-F238E27FC236}">
                  <a16:creationId xmlns:a16="http://schemas.microsoft.com/office/drawing/2014/main" id="{D24A0B1D-8294-C6EA-35A0-30F424228B8F}"/>
                </a:ext>
              </a:extLst>
            </p:cNvPr>
            <p:cNvSpPr/>
            <p:nvPr/>
          </p:nvSpPr>
          <p:spPr>
            <a:xfrm>
              <a:off x="7735975" y="4308510"/>
              <a:ext cx="228600" cy="22860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6" name="TextBox 455">
            <a:extLst>
              <a:ext uri="{FF2B5EF4-FFF2-40B4-BE49-F238E27FC236}">
                <a16:creationId xmlns:a16="http://schemas.microsoft.com/office/drawing/2014/main" id="{AE066421-C3B1-B22F-D311-42E6CACB779A}"/>
              </a:ext>
            </a:extLst>
          </p:cNvPr>
          <p:cNvSpPr txBox="1"/>
          <p:nvPr/>
        </p:nvSpPr>
        <p:spPr>
          <a:xfrm>
            <a:off x="7609815" y="5092164"/>
            <a:ext cx="409383" cy="400110"/>
          </a:xfrm>
          <a:prstGeom prst="rect">
            <a:avLst/>
          </a:prstGeom>
          <a:noFill/>
        </p:spPr>
        <p:txBody>
          <a:bodyPr wrap="square" rtlCol="0">
            <a:spAutoFit/>
          </a:bodyPr>
          <a:lstStyle/>
          <a:p>
            <a:r>
              <a:rPr lang="en-US" sz="2000" dirty="0"/>
              <a:t>x</a:t>
            </a:r>
            <a:endParaRPr lang="en-US" sz="1050" dirty="0"/>
          </a:p>
        </p:txBody>
      </p:sp>
      <p:sp>
        <p:nvSpPr>
          <p:cNvPr id="469" name="Arrow: Right 468">
            <a:extLst>
              <a:ext uri="{FF2B5EF4-FFF2-40B4-BE49-F238E27FC236}">
                <a16:creationId xmlns:a16="http://schemas.microsoft.com/office/drawing/2014/main" id="{70161114-30AA-421B-29E3-50AE6D314E1A}"/>
              </a:ext>
            </a:extLst>
          </p:cNvPr>
          <p:cNvSpPr/>
          <p:nvPr/>
        </p:nvSpPr>
        <p:spPr>
          <a:xfrm>
            <a:off x="9029221" y="5217657"/>
            <a:ext cx="2286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5" name="Group 474">
            <a:extLst>
              <a:ext uri="{FF2B5EF4-FFF2-40B4-BE49-F238E27FC236}">
                <a16:creationId xmlns:a16="http://schemas.microsoft.com/office/drawing/2014/main" id="{EC81E1CE-9835-E85F-591E-FEF83D43EC8C}"/>
              </a:ext>
            </a:extLst>
          </p:cNvPr>
          <p:cNvGrpSpPr/>
          <p:nvPr/>
        </p:nvGrpSpPr>
        <p:grpSpPr>
          <a:xfrm>
            <a:off x="9343650" y="4909875"/>
            <a:ext cx="1452951" cy="742130"/>
            <a:chOff x="9151121" y="4552352"/>
            <a:chExt cx="1452951" cy="742130"/>
          </a:xfrm>
        </p:grpSpPr>
        <p:grpSp>
          <p:nvGrpSpPr>
            <p:cNvPr id="458" name="Group 457">
              <a:extLst>
                <a:ext uri="{FF2B5EF4-FFF2-40B4-BE49-F238E27FC236}">
                  <a16:creationId xmlns:a16="http://schemas.microsoft.com/office/drawing/2014/main" id="{5B461676-B0BB-A282-17FF-159CC8BB6A59}"/>
                </a:ext>
              </a:extLst>
            </p:cNvPr>
            <p:cNvGrpSpPr/>
            <p:nvPr/>
          </p:nvGrpSpPr>
          <p:grpSpPr>
            <a:xfrm>
              <a:off x="9689672" y="4608682"/>
              <a:ext cx="914400" cy="457200"/>
              <a:chOff x="10902429" y="5490389"/>
              <a:chExt cx="914400" cy="457200"/>
            </a:xfrm>
            <a:solidFill>
              <a:schemeClr val="tx2">
                <a:lumMod val="50000"/>
                <a:lumOff val="50000"/>
              </a:schemeClr>
            </a:solidFill>
          </p:grpSpPr>
          <p:sp>
            <p:nvSpPr>
              <p:cNvPr id="461" name="Rectangle 460">
                <a:extLst>
                  <a:ext uri="{FF2B5EF4-FFF2-40B4-BE49-F238E27FC236}">
                    <a16:creationId xmlns:a16="http://schemas.microsoft.com/office/drawing/2014/main" id="{9C90EB3E-B484-E99D-3EFE-4E1A283A7B19}"/>
                  </a:ext>
                </a:extLst>
              </p:cNvPr>
              <p:cNvSpPr/>
              <p:nvPr/>
            </p:nvSpPr>
            <p:spPr>
              <a:xfrm>
                <a:off x="10902429" y="549038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461">
                <a:extLst>
                  <a:ext uri="{FF2B5EF4-FFF2-40B4-BE49-F238E27FC236}">
                    <a16:creationId xmlns:a16="http://schemas.microsoft.com/office/drawing/2014/main" id="{50B1F535-5CE9-800F-1E1F-F0D1CFE848CA}"/>
                  </a:ext>
                </a:extLst>
              </p:cNvPr>
              <p:cNvSpPr/>
              <p:nvPr/>
            </p:nvSpPr>
            <p:spPr>
              <a:xfrm>
                <a:off x="11131029" y="549038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a:extLst>
                  <a:ext uri="{FF2B5EF4-FFF2-40B4-BE49-F238E27FC236}">
                    <a16:creationId xmlns:a16="http://schemas.microsoft.com/office/drawing/2014/main" id="{307F2CC8-376C-9171-23D9-BD610599D01D}"/>
                  </a:ext>
                </a:extLst>
              </p:cNvPr>
              <p:cNvSpPr/>
              <p:nvPr/>
            </p:nvSpPr>
            <p:spPr>
              <a:xfrm>
                <a:off x="11359629" y="549038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a:extLst>
                  <a:ext uri="{FF2B5EF4-FFF2-40B4-BE49-F238E27FC236}">
                    <a16:creationId xmlns:a16="http://schemas.microsoft.com/office/drawing/2014/main" id="{B255D2A8-FEE6-377C-AA6E-8DA613C7C569}"/>
                  </a:ext>
                </a:extLst>
              </p:cNvPr>
              <p:cNvSpPr/>
              <p:nvPr/>
            </p:nvSpPr>
            <p:spPr>
              <a:xfrm>
                <a:off x="11588229" y="549038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ectangle 464">
                <a:extLst>
                  <a:ext uri="{FF2B5EF4-FFF2-40B4-BE49-F238E27FC236}">
                    <a16:creationId xmlns:a16="http://schemas.microsoft.com/office/drawing/2014/main" id="{C62EAC09-5CF3-EBAA-F7AB-9573583DDBE8}"/>
                  </a:ext>
                </a:extLst>
              </p:cNvPr>
              <p:cNvSpPr/>
              <p:nvPr/>
            </p:nvSpPr>
            <p:spPr>
              <a:xfrm>
                <a:off x="10902429" y="571898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ectangle 465">
                <a:extLst>
                  <a:ext uri="{FF2B5EF4-FFF2-40B4-BE49-F238E27FC236}">
                    <a16:creationId xmlns:a16="http://schemas.microsoft.com/office/drawing/2014/main" id="{ED332D72-78DA-48C9-94F5-375FA54980C6}"/>
                  </a:ext>
                </a:extLst>
              </p:cNvPr>
              <p:cNvSpPr/>
              <p:nvPr/>
            </p:nvSpPr>
            <p:spPr>
              <a:xfrm>
                <a:off x="11131029" y="571898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ectangle 466">
                <a:extLst>
                  <a:ext uri="{FF2B5EF4-FFF2-40B4-BE49-F238E27FC236}">
                    <a16:creationId xmlns:a16="http://schemas.microsoft.com/office/drawing/2014/main" id="{76E8F7F0-9B92-6CFA-35DB-6BCF7B43F4CA}"/>
                  </a:ext>
                </a:extLst>
              </p:cNvPr>
              <p:cNvSpPr/>
              <p:nvPr/>
            </p:nvSpPr>
            <p:spPr>
              <a:xfrm>
                <a:off x="11359629" y="571898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ectangle 467">
                <a:extLst>
                  <a:ext uri="{FF2B5EF4-FFF2-40B4-BE49-F238E27FC236}">
                    <a16:creationId xmlns:a16="http://schemas.microsoft.com/office/drawing/2014/main" id="{4D1A4B2C-0EFF-13DF-B11A-EEB6EBA3588F}"/>
                  </a:ext>
                </a:extLst>
              </p:cNvPr>
              <p:cNvSpPr/>
              <p:nvPr/>
            </p:nvSpPr>
            <p:spPr>
              <a:xfrm>
                <a:off x="11588229" y="5718989"/>
                <a:ext cx="228600" cy="2286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9" name="TextBox 458">
              <a:extLst>
                <a:ext uri="{FF2B5EF4-FFF2-40B4-BE49-F238E27FC236}">
                  <a16:creationId xmlns:a16="http://schemas.microsoft.com/office/drawing/2014/main" id="{C6ACF206-CA6E-B452-D4EF-C111A21A3FBF}"/>
                </a:ext>
              </a:extLst>
            </p:cNvPr>
            <p:cNvSpPr txBox="1"/>
            <p:nvPr/>
          </p:nvSpPr>
          <p:spPr>
            <a:xfrm>
              <a:off x="9151121" y="4552352"/>
              <a:ext cx="534121"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How</a:t>
              </a:r>
            </a:p>
          </p:txBody>
        </p:sp>
        <p:sp>
          <p:nvSpPr>
            <p:cNvPr id="460" name="TextBox 459">
              <a:extLst>
                <a:ext uri="{FF2B5EF4-FFF2-40B4-BE49-F238E27FC236}">
                  <a16:creationId xmlns:a16="http://schemas.microsoft.com/office/drawing/2014/main" id="{AB59BC65-67F5-28FE-0E4D-4848A749CCD5}"/>
                </a:ext>
              </a:extLst>
            </p:cNvPr>
            <p:cNvSpPr txBox="1"/>
            <p:nvPr/>
          </p:nvSpPr>
          <p:spPr>
            <a:xfrm>
              <a:off x="9191196" y="4746045"/>
              <a:ext cx="453970"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Are</a:t>
              </a:r>
            </a:p>
          </p:txBody>
        </p:sp>
        <p:sp>
          <p:nvSpPr>
            <p:cNvPr id="470" name="Rectangle 469">
              <a:extLst>
                <a:ext uri="{FF2B5EF4-FFF2-40B4-BE49-F238E27FC236}">
                  <a16:creationId xmlns:a16="http://schemas.microsoft.com/office/drawing/2014/main" id="{D28A16F7-849C-41FD-11DA-61CC6A20F329}"/>
                </a:ext>
              </a:extLst>
            </p:cNvPr>
            <p:cNvSpPr/>
            <p:nvPr/>
          </p:nvSpPr>
          <p:spPr>
            <a:xfrm>
              <a:off x="9689672" y="5065882"/>
              <a:ext cx="228600" cy="228600"/>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470">
              <a:extLst>
                <a:ext uri="{FF2B5EF4-FFF2-40B4-BE49-F238E27FC236}">
                  <a16:creationId xmlns:a16="http://schemas.microsoft.com/office/drawing/2014/main" id="{8C45F49F-474C-48FB-7BCD-01C9918EEE9F}"/>
                </a:ext>
              </a:extLst>
            </p:cNvPr>
            <p:cNvSpPr/>
            <p:nvPr/>
          </p:nvSpPr>
          <p:spPr>
            <a:xfrm>
              <a:off x="9918272" y="5065882"/>
              <a:ext cx="228600" cy="228600"/>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ectangle 471">
              <a:extLst>
                <a:ext uri="{FF2B5EF4-FFF2-40B4-BE49-F238E27FC236}">
                  <a16:creationId xmlns:a16="http://schemas.microsoft.com/office/drawing/2014/main" id="{47BCB2CA-1AF3-DF23-A2F6-7F68F2956020}"/>
                </a:ext>
              </a:extLst>
            </p:cNvPr>
            <p:cNvSpPr/>
            <p:nvPr/>
          </p:nvSpPr>
          <p:spPr>
            <a:xfrm>
              <a:off x="10146872" y="5065882"/>
              <a:ext cx="228600" cy="228600"/>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ectangle 472">
              <a:extLst>
                <a:ext uri="{FF2B5EF4-FFF2-40B4-BE49-F238E27FC236}">
                  <a16:creationId xmlns:a16="http://schemas.microsoft.com/office/drawing/2014/main" id="{68D162FD-C7DA-6351-D4BA-3B9000BBA94F}"/>
                </a:ext>
              </a:extLst>
            </p:cNvPr>
            <p:cNvSpPr/>
            <p:nvPr/>
          </p:nvSpPr>
          <p:spPr>
            <a:xfrm>
              <a:off x="10375472" y="5065882"/>
              <a:ext cx="228600" cy="228600"/>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TextBox 473">
              <a:extLst>
                <a:ext uri="{FF2B5EF4-FFF2-40B4-BE49-F238E27FC236}">
                  <a16:creationId xmlns:a16="http://schemas.microsoft.com/office/drawing/2014/main" id="{85426F67-8284-41DE-D733-20A1A96B9830}"/>
                </a:ext>
              </a:extLst>
            </p:cNvPr>
            <p:cNvSpPr txBox="1"/>
            <p:nvPr/>
          </p:nvSpPr>
          <p:spPr>
            <a:xfrm>
              <a:off x="9180135" y="4978980"/>
              <a:ext cx="476092"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You</a:t>
              </a:r>
            </a:p>
          </p:txBody>
        </p:sp>
      </p:grpSp>
      <p:sp>
        <p:nvSpPr>
          <p:cNvPr id="476" name="Arrow: Right 475">
            <a:extLst>
              <a:ext uri="{FF2B5EF4-FFF2-40B4-BE49-F238E27FC236}">
                <a16:creationId xmlns:a16="http://schemas.microsoft.com/office/drawing/2014/main" id="{CF86497D-E3BC-FB52-9911-02183132C9FE}"/>
              </a:ext>
            </a:extLst>
          </p:cNvPr>
          <p:cNvSpPr/>
          <p:nvPr/>
        </p:nvSpPr>
        <p:spPr>
          <a:xfrm>
            <a:off x="6032592" y="5257700"/>
            <a:ext cx="2286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Arrow: Right 476">
            <a:extLst>
              <a:ext uri="{FF2B5EF4-FFF2-40B4-BE49-F238E27FC236}">
                <a16:creationId xmlns:a16="http://schemas.microsoft.com/office/drawing/2014/main" id="{A126C77E-DC38-ECFF-E75D-605A11B0E7F3}"/>
              </a:ext>
            </a:extLst>
          </p:cNvPr>
          <p:cNvSpPr/>
          <p:nvPr/>
        </p:nvSpPr>
        <p:spPr>
          <a:xfrm>
            <a:off x="6528203" y="5270549"/>
            <a:ext cx="2286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a:extLst>
              <a:ext uri="{FF2B5EF4-FFF2-40B4-BE49-F238E27FC236}">
                <a16:creationId xmlns:a16="http://schemas.microsoft.com/office/drawing/2014/main" id="{2E146D9B-BA1B-EF16-70D4-1AA7FEF1B76B}"/>
              </a:ext>
            </a:extLst>
          </p:cNvPr>
          <p:cNvSpPr/>
          <p:nvPr/>
        </p:nvSpPr>
        <p:spPr>
          <a:xfrm>
            <a:off x="309771" y="3004068"/>
            <a:ext cx="1523632" cy="849864"/>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8" name="Straight Connector 497">
            <a:extLst>
              <a:ext uri="{FF2B5EF4-FFF2-40B4-BE49-F238E27FC236}">
                <a16:creationId xmlns:a16="http://schemas.microsoft.com/office/drawing/2014/main" id="{B9F66508-BB4C-2D17-815A-F4203DBD7218}"/>
              </a:ext>
            </a:extLst>
          </p:cNvPr>
          <p:cNvCxnSpPr>
            <a:stCxn id="496" idx="2"/>
          </p:cNvCxnSpPr>
          <p:nvPr/>
        </p:nvCxnSpPr>
        <p:spPr>
          <a:xfrm>
            <a:off x="309771" y="3429000"/>
            <a:ext cx="418173" cy="1152237"/>
          </a:xfrm>
          <a:prstGeom prst="line">
            <a:avLst/>
          </a:prstGeom>
          <a:ln>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500" name="Straight Connector 499">
            <a:extLst>
              <a:ext uri="{FF2B5EF4-FFF2-40B4-BE49-F238E27FC236}">
                <a16:creationId xmlns:a16="http://schemas.microsoft.com/office/drawing/2014/main" id="{C62ABFC4-BED2-42B9-F4C9-072617F559AB}"/>
              </a:ext>
            </a:extLst>
          </p:cNvPr>
          <p:cNvCxnSpPr/>
          <p:nvPr/>
        </p:nvCxnSpPr>
        <p:spPr>
          <a:xfrm flipH="1">
            <a:off x="1573608" y="3443889"/>
            <a:ext cx="270804" cy="1331311"/>
          </a:xfrm>
          <a:prstGeom prst="line">
            <a:avLst/>
          </a:prstGeom>
          <a:ln>
            <a:solidFill>
              <a:schemeClr val="tx1"/>
            </a:solidFill>
            <a:prstDash val="dashDot"/>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A2384DBE-B644-A4F2-6C06-04AD0E31B208}"/>
              </a:ext>
            </a:extLst>
          </p:cNvPr>
          <p:cNvPicPr>
            <a:picLocks noChangeAspect="1"/>
          </p:cNvPicPr>
          <p:nvPr/>
        </p:nvPicPr>
        <p:blipFill>
          <a:blip r:embed="rId3"/>
          <a:srcRect l="18513" t="13837" r="15187" b="-355"/>
          <a:stretch/>
        </p:blipFill>
        <p:spPr>
          <a:xfrm>
            <a:off x="335831" y="4261827"/>
            <a:ext cx="1780875" cy="2587624"/>
          </a:xfrm>
          <a:prstGeom prst="rect">
            <a:avLst/>
          </a:prstGeom>
        </p:spPr>
      </p:pic>
    </p:spTree>
    <p:extLst>
      <p:ext uri="{BB962C8B-B14F-4D97-AF65-F5344CB8AC3E}">
        <p14:creationId xmlns:p14="http://schemas.microsoft.com/office/powerpoint/2010/main" val="942885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BCEA9C-EB93-73DA-DE2A-E2EA68A9D12C}"/>
              </a:ext>
            </a:extLst>
          </p:cNvPr>
          <p:cNvSpPr txBox="1"/>
          <p:nvPr/>
        </p:nvSpPr>
        <p:spPr>
          <a:xfrm>
            <a:off x="1283014" y="72342"/>
            <a:ext cx="9625974"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Transformers Decoder Block Cross Attention</a:t>
            </a:r>
          </a:p>
        </p:txBody>
      </p:sp>
      <p:cxnSp>
        <p:nvCxnSpPr>
          <p:cNvPr id="6" name="직선 연결선 3">
            <a:extLst>
              <a:ext uri="{FF2B5EF4-FFF2-40B4-BE49-F238E27FC236}">
                <a16:creationId xmlns:a16="http://schemas.microsoft.com/office/drawing/2014/main" id="{E2036BDC-9D50-A105-0264-B6FEF48CABA8}"/>
              </a:ext>
            </a:extLst>
          </p:cNvPr>
          <p:cNvCxnSpPr>
            <a:cxnSpLocks/>
          </p:cNvCxnSpPr>
          <p:nvPr/>
        </p:nvCxnSpPr>
        <p:spPr>
          <a:xfrm>
            <a:off x="1283012" y="595562"/>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A700CBE-A662-A283-DFDE-E3376F73F033}"/>
              </a:ext>
            </a:extLst>
          </p:cNvPr>
          <p:cNvPicPr>
            <a:picLocks noChangeAspect="1"/>
          </p:cNvPicPr>
          <p:nvPr/>
        </p:nvPicPr>
        <p:blipFill>
          <a:blip r:embed="rId2"/>
          <a:srcRect l="50590" t="21176" r="4643" b="27367"/>
          <a:stretch/>
        </p:blipFill>
        <p:spPr>
          <a:xfrm>
            <a:off x="309771" y="920572"/>
            <a:ext cx="3181634" cy="5341866"/>
          </a:xfrm>
          <a:prstGeom prst="rect">
            <a:avLst/>
          </a:prstGeom>
        </p:spPr>
      </p:pic>
      <p:sp>
        <p:nvSpPr>
          <p:cNvPr id="496" name="Oval 495">
            <a:extLst>
              <a:ext uri="{FF2B5EF4-FFF2-40B4-BE49-F238E27FC236}">
                <a16:creationId xmlns:a16="http://schemas.microsoft.com/office/drawing/2014/main" id="{2E146D9B-BA1B-EF16-70D4-1AA7FEF1B76B}"/>
              </a:ext>
            </a:extLst>
          </p:cNvPr>
          <p:cNvSpPr/>
          <p:nvPr/>
        </p:nvSpPr>
        <p:spPr>
          <a:xfrm>
            <a:off x="159657" y="2844411"/>
            <a:ext cx="2452914" cy="849864"/>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8" name="Straight Connector 497">
            <a:extLst>
              <a:ext uri="{FF2B5EF4-FFF2-40B4-BE49-F238E27FC236}">
                <a16:creationId xmlns:a16="http://schemas.microsoft.com/office/drawing/2014/main" id="{B9F66508-BB4C-2D17-815A-F4203DBD7218}"/>
              </a:ext>
            </a:extLst>
          </p:cNvPr>
          <p:cNvCxnSpPr>
            <a:cxnSpLocks/>
            <a:stCxn id="496" idx="1"/>
            <a:endCxn id="15" idx="1"/>
          </p:cNvCxnSpPr>
          <p:nvPr/>
        </p:nvCxnSpPr>
        <p:spPr>
          <a:xfrm flipV="1">
            <a:off x="518878" y="2828836"/>
            <a:ext cx="3354150" cy="140035"/>
          </a:xfrm>
          <a:prstGeom prst="line">
            <a:avLst/>
          </a:prstGeom>
          <a:ln>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500" name="Straight Connector 499">
            <a:extLst>
              <a:ext uri="{FF2B5EF4-FFF2-40B4-BE49-F238E27FC236}">
                <a16:creationId xmlns:a16="http://schemas.microsoft.com/office/drawing/2014/main" id="{C62ABFC4-BED2-42B9-F4C9-072617F559AB}"/>
              </a:ext>
            </a:extLst>
          </p:cNvPr>
          <p:cNvCxnSpPr>
            <a:cxnSpLocks/>
            <a:stCxn id="496" idx="4"/>
          </p:cNvCxnSpPr>
          <p:nvPr/>
        </p:nvCxnSpPr>
        <p:spPr>
          <a:xfrm flipV="1">
            <a:off x="1386114" y="2968871"/>
            <a:ext cx="2486914" cy="725404"/>
          </a:xfrm>
          <a:prstGeom prst="line">
            <a:avLst/>
          </a:prstGeom>
          <a:ln>
            <a:solidFill>
              <a:schemeClr val="tx1"/>
            </a:solidFill>
            <a:prstDash val="dashDot"/>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1631881C-65B9-565F-284F-AA38AD2E0140}"/>
              </a:ext>
            </a:extLst>
          </p:cNvPr>
          <p:cNvSpPr txBox="1"/>
          <p:nvPr/>
        </p:nvSpPr>
        <p:spPr>
          <a:xfrm>
            <a:off x="3873028" y="2228671"/>
            <a:ext cx="6932858"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Cross attention is same as the self attention mechanism as we have in the encoder block but in cross attention the key and values will be feed from the encoder, while the query will be passed from masked multi head attention</a:t>
            </a:r>
          </a:p>
        </p:txBody>
      </p:sp>
    </p:spTree>
    <p:extLst>
      <p:ext uri="{BB962C8B-B14F-4D97-AF65-F5344CB8AC3E}">
        <p14:creationId xmlns:p14="http://schemas.microsoft.com/office/powerpoint/2010/main" val="391267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BCEA9C-EB93-73DA-DE2A-E2EA68A9D12C}"/>
              </a:ext>
            </a:extLst>
          </p:cNvPr>
          <p:cNvSpPr txBox="1"/>
          <p:nvPr/>
        </p:nvSpPr>
        <p:spPr>
          <a:xfrm>
            <a:off x="609602" y="72342"/>
            <a:ext cx="10972798"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Transformers Decoder Block Feed Froward, Add &amp; Layer Normalization</a:t>
            </a:r>
          </a:p>
        </p:txBody>
      </p:sp>
      <p:cxnSp>
        <p:nvCxnSpPr>
          <p:cNvPr id="6" name="직선 연결선 3">
            <a:extLst>
              <a:ext uri="{FF2B5EF4-FFF2-40B4-BE49-F238E27FC236}">
                <a16:creationId xmlns:a16="http://schemas.microsoft.com/office/drawing/2014/main" id="{E2036BDC-9D50-A105-0264-B6FEF48CABA8}"/>
              </a:ext>
            </a:extLst>
          </p:cNvPr>
          <p:cNvCxnSpPr>
            <a:cxnSpLocks/>
          </p:cNvCxnSpPr>
          <p:nvPr/>
        </p:nvCxnSpPr>
        <p:spPr>
          <a:xfrm>
            <a:off x="1283012" y="595562"/>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A700CBE-A662-A283-DFDE-E3376F73F033}"/>
              </a:ext>
            </a:extLst>
          </p:cNvPr>
          <p:cNvPicPr>
            <a:picLocks noChangeAspect="1"/>
          </p:cNvPicPr>
          <p:nvPr/>
        </p:nvPicPr>
        <p:blipFill>
          <a:blip r:embed="rId2"/>
          <a:srcRect l="50590" t="21176" r="4643" b="27367"/>
          <a:stretch/>
        </p:blipFill>
        <p:spPr>
          <a:xfrm>
            <a:off x="309771" y="920572"/>
            <a:ext cx="3181634" cy="5341866"/>
          </a:xfrm>
          <a:prstGeom prst="rect">
            <a:avLst/>
          </a:prstGeom>
        </p:spPr>
      </p:pic>
      <p:sp>
        <p:nvSpPr>
          <p:cNvPr id="496" name="Oval 495">
            <a:extLst>
              <a:ext uri="{FF2B5EF4-FFF2-40B4-BE49-F238E27FC236}">
                <a16:creationId xmlns:a16="http://schemas.microsoft.com/office/drawing/2014/main" id="{2E146D9B-BA1B-EF16-70D4-1AA7FEF1B76B}"/>
              </a:ext>
            </a:extLst>
          </p:cNvPr>
          <p:cNvSpPr/>
          <p:nvPr/>
        </p:nvSpPr>
        <p:spPr>
          <a:xfrm>
            <a:off x="309771" y="1449100"/>
            <a:ext cx="2452914" cy="849864"/>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39564C13-BF77-D65C-63EA-66A0A764A4FC}"/>
              </a:ext>
            </a:extLst>
          </p:cNvPr>
          <p:cNvCxnSpPr>
            <a:cxnSpLocks/>
            <a:stCxn id="496" idx="6"/>
            <a:endCxn id="23" idx="1"/>
          </p:cNvCxnSpPr>
          <p:nvPr/>
        </p:nvCxnSpPr>
        <p:spPr>
          <a:xfrm>
            <a:off x="2762685" y="1874032"/>
            <a:ext cx="1145933"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9" name="Oval 8">
            <a:extLst>
              <a:ext uri="{FF2B5EF4-FFF2-40B4-BE49-F238E27FC236}">
                <a16:creationId xmlns:a16="http://schemas.microsoft.com/office/drawing/2014/main" id="{78DEEED4-E4E9-4B22-991A-E5D7927AE154}"/>
              </a:ext>
            </a:extLst>
          </p:cNvPr>
          <p:cNvSpPr/>
          <p:nvPr/>
        </p:nvSpPr>
        <p:spPr>
          <a:xfrm>
            <a:off x="253936" y="4122057"/>
            <a:ext cx="2452914" cy="436980"/>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C08D896-7F1A-E8E3-4D7F-7D9CC004AB38}"/>
              </a:ext>
            </a:extLst>
          </p:cNvPr>
          <p:cNvSpPr/>
          <p:nvPr/>
        </p:nvSpPr>
        <p:spPr>
          <a:xfrm>
            <a:off x="253936" y="2495194"/>
            <a:ext cx="2452914" cy="436980"/>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27F5A6A-BFA1-4087-AB85-F0B43835F59B}"/>
              </a:ext>
            </a:extLst>
          </p:cNvPr>
          <p:cNvSpPr/>
          <p:nvPr/>
        </p:nvSpPr>
        <p:spPr>
          <a:xfrm>
            <a:off x="257840" y="1016306"/>
            <a:ext cx="2452914" cy="436980"/>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4CF9ACDE-0B50-F04E-6E34-42A92F026C40}"/>
              </a:ext>
            </a:extLst>
          </p:cNvPr>
          <p:cNvCxnSpPr>
            <a:cxnSpLocks/>
            <a:stCxn id="11" idx="6"/>
            <a:endCxn id="28" idx="1"/>
          </p:cNvCxnSpPr>
          <p:nvPr/>
        </p:nvCxnSpPr>
        <p:spPr>
          <a:xfrm>
            <a:off x="2710754" y="1234796"/>
            <a:ext cx="1197864" cy="3547613"/>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5B8C1927-7559-1F27-95F7-6ACD596C1E4B}"/>
              </a:ext>
            </a:extLst>
          </p:cNvPr>
          <p:cNvCxnSpPr>
            <a:cxnSpLocks/>
            <a:stCxn id="10" idx="6"/>
            <a:endCxn id="28" idx="1"/>
          </p:cNvCxnSpPr>
          <p:nvPr/>
        </p:nvCxnSpPr>
        <p:spPr>
          <a:xfrm>
            <a:off x="2706850" y="2713684"/>
            <a:ext cx="1201768" cy="2068725"/>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4DF29115-8CF9-5419-B108-74C01F5708C7}"/>
              </a:ext>
            </a:extLst>
          </p:cNvPr>
          <p:cNvCxnSpPr>
            <a:cxnSpLocks/>
            <a:stCxn id="9" idx="6"/>
            <a:endCxn id="28" idx="1"/>
          </p:cNvCxnSpPr>
          <p:nvPr/>
        </p:nvCxnSpPr>
        <p:spPr>
          <a:xfrm>
            <a:off x="2706850" y="4340547"/>
            <a:ext cx="1201768" cy="441862"/>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23" name="Rectangle: Rounded Corners 22">
            <a:extLst>
              <a:ext uri="{FF2B5EF4-FFF2-40B4-BE49-F238E27FC236}">
                <a16:creationId xmlns:a16="http://schemas.microsoft.com/office/drawing/2014/main" id="{41B60A79-B926-2EC8-DB35-992B5E35F046}"/>
              </a:ext>
            </a:extLst>
          </p:cNvPr>
          <p:cNvSpPr/>
          <p:nvPr/>
        </p:nvSpPr>
        <p:spPr>
          <a:xfrm>
            <a:off x="3908618" y="1213680"/>
            <a:ext cx="5572628" cy="1320703"/>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Times New Roman" panose="02020603050405020304" pitchFamily="18" charset="0"/>
                <a:cs typeface="Times New Roman" panose="02020603050405020304" pitchFamily="18" charset="0"/>
              </a:rPr>
              <a:t>Feed Froward Neural: </a:t>
            </a:r>
            <a:r>
              <a:rPr lang="en-US" dirty="0">
                <a:solidFill>
                  <a:sysClr val="windowText" lastClr="000000"/>
                </a:solidFill>
                <a:latin typeface="Times New Roman" panose="02020603050405020304" pitchFamily="18" charset="0"/>
                <a:cs typeface="Times New Roman" panose="02020603050405020304" pitchFamily="18" charset="0"/>
              </a:rPr>
              <a:t>The Input to this network will be of size (None ,None , 512) with hidden units of 2048 and units will be same as the input which is 512 as in </a:t>
            </a:r>
            <a:r>
              <a:rPr lang="en-US" b="1" dirty="0">
                <a:solidFill>
                  <a:sysClr val="windowText" lastClr="000000"/>
                </a:solidFill>
                <a:latin typeface="Times New Roman" panose="02020603050405020304" pitchFamily="18" charset="0"/>
                <a:cs typeface="Times New Roman" panose="02020603050405020304" pitchFamily="18" charset="0"/>
              </a:rPr>
              <a:t>“Attention All You Need”</a:t>
            </a:r>
            <a:r>
              <a:rPr lang="en-US" dirty="0">
                <a:solidFill>
                  <a:sysClr val="windowText" lastClr="000000"/>
                </a:solidFill>
                <a:latin typeface="Times New Roman" panose="02020603050405020304" pitchFamily="18" charset="0"/>
                <a:cs typeface="Times New Roman" panose="02020603050405020304" pitchFamily="18" charset="0"/>
              </a:rPr>
              <a:t> Paper</a:t>
            </a:r>
          </a:p>
        </p:txBody>
      </p:sp>
      <p:sp>
        <p:nvSpPr>
          <p:cNvPr id="28" name="Rectangle: Rounded Corners 27">
            <a:extLst>
              <a:ext uri="{FF2B5EF4-FFF2-40B4-BE49-F238E27FC236}">
                <a16:creationId xmlns:a16="http://schemas.microsoft.com/office/drawing/2014/main" id="{1F780F93-F2CD-33E6-5FED-18A38CC1245D}"/>
              </a:ext>
            </a:extLst>
          </p:cNvPr>
          <p:cNvSpPr/>
          <p:nvPr/>
        </p:nvSpPr>
        <p:spPr>
          <a:xfrm>
            <a:off x="3908618" y="4122057"/>
            <a:ext cx="5572628" cy="132070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Times New Roman" panose="02020603050405020304" pitchFamily="18" charset="0"/>
                <a:cs typeface="Times New Roman" panose="02020603050405020304" pitchFamily="18" charset="0"/>
              </a:rPr>
              <a:t>Add:</a:t>
            </a:r>
            <a:r>
              <a:rPr lang="en-US" dirty="0">
                <a:solidFill>
                  <a:sysClr val="windowText" lastClr="000000"/>
                </a:solidFill>
                <a:latin typeface="Times New Roman" panose="02020603050405020304" pitchFamily="18" charset="0"/>
                <a:cs typeface="Times New Roman" panose="02020603050405020304" pitchFamily="18" charset="0"/>
              </a:rPr>
              <a:t> also know as Skip Connection which combine high level and low level features.</a:t>
            </a:r>
          </a:p>
          <a:p>
            <a:pPr algn="ctr"/>
            <a:r>
              <a:rPr lang="en-US" b="1" dirty="0">
                <a:solidFill>
                  <a:sysClr val="windowText" lastClr="000000"/>
                </a:solidFill>
                <a:latin typeface="Times New Roman" panose="02020603050405020304" pitchFamily="18" charset="0"/>
                <a:cs typeface="Times New Roman" panose="02020603050405020304" pitchFamily="18" charset="0"/>
              </a:rPr>
              <a:t>Norm:</a:t>
            </a:r>
            <a:r>
              <a:rPr lang="en-US" dirty="0">
                <a:solidFill>
                  <a:sysClr val="windowText" lastClr="000000"/>
                </a:solidFill>
                <a:latin typeface="Times New Roman" panose="02020603050405020304" pitchFamily="18" charset="0"/>
                <a:cs typeface="Times New Roman" panose="02020603050405020304" pitchFamily="18" charset="0"/>
              </a:rPr>
              <a:t> Is a layer normalization layer which normalizes the feature vectors sample wise not the bases of batches.</a:t>
            </a:r>
          </a:p>
        </p:txBody>
      </p:sp>
    </p:spTree>
    <p:extLst>
      <p:ext uri="{BB962C8B-B14F-4D97-AF65-F5344CB8AC3E}">
        <p14:creationId xmlns:p14="http://schemas.microsoft.com/office/powerpoint/2010/main" val="1581655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BCEA9C-EB93-73DA-DE2A-E2EA68A9D12C}"/>
              </a:ext>
            </a:extLst>
          </p:cNvPr>
          <p:cNvSpPr txBox="1"/>
          <p:nvPr/>
        </p:nvSpPr>
        <p:spPr>
          <a:xfrm>
            <a:off x="609602" y="72342"/>
            <a:ext cx="10972798"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Transformers Decoder Block Output </a:t>
            </a:r>
          </a:p>
        </p:txBody>
      </p:sp>
      <p:cxnSp>
        <p:nvCxnSpPr>
          <p:cNvPr id="6" name="직선 연결선 3">
            <a:extLst>
              <a:ext uri="{FF2B5EF4-FFF2-40B4-BE49-F238E27FC236}">
                <a16:creationId xmlns:a16="http://schemas.microsoft.com/office/drawing/2014/main" id="{E2036BDC-9D50-A105-0264-B6FEF48CABA8}"/>
              </a:ext>
            </a:extLst>
          </p:cNvPr>
          <p:cNvCxnSpPr>
            <a:cxnSpLocks/>
          </p:cNvCxnSpPr>
          <p:nvPr/>
        </p:nvCxnSpPr>
        <p:spPr>
          <a:xfrm>
            <a:off x="1283012" y="595562"/>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58D0C2B-83D2-B6C1-5882-2971E2F7C418}"/>
              </a:ext>
            </a:extLst>
          </p:cNvPr>
          <p:cNvPicPr>
            <a:picLocks noChangeAspect="1"/>
          </p:cNvPicPr>
          <p:nvPr/>
        </p:nvPicPr>
        <p:blipFill>
          <a:blip r:embed="rId2"/>
          <a:srcRect l="49286"/>
          <a:stretch/>
        </p:blipFill>
        <p:spPr>
          <a:xfrm>
            <a:off x="812799" y="836961"/>
            <a:ext cx="2017487" cy="5810812"/>
          </a:xfrm>
          <a:prstGeom prst="rect">
            <a:avLst/>
          </a:prstGeom>
        </p:spPr>
      </p:pic>
      <p:sp>
        <p:nvSpPr>
          <p:cNvPr id="4" name="Oval 3">
            <a:extLst>
              <a:ext uri="{FF2B5EF4-FFF2-40B4-BE49-F238E27FC236}">
                <a16:creationId xmlns:a16="http://schemas.microsoft.com/office/drawing/2014/main" id="{31ED68AC-FDBB-4430-BE4A-D4CB1F04B0F0}"/>
              </a:ext>
            </a:extLst>
          </p:cNvPr>
          <p:cNvSpPr/>
          <p:nvPr/>
        </p:nvSpPr>
        <p:spPr>
          <a:xfrm>
            <a:off x="609602" y="836960"/>
            <a:ext cx="1805938" cy="1228060"/>
          </a:xfrm>
          <a:prstGeom prst="ellipse">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E20C894D-665D-4FD3-ACB2-2574F7776E11}"/>
              </a:ext>
            </a:extLst>
          </p:cNvPr>
          <p:cNvCxnSpPr>
            <a:cxnSpLocks/>
            <a:stCxn id="4" idx="6"/>
            <a:endCxn id="13" idx="1"/>
          </p:cNvCxnSpPr>
          <p:nvPr/>
        </p:nvCxnSpPr>
        <p:spPr>
          <a:xfrm>
            <a:off x="2415540" y="1450990"/>
            <a:ext cx="1493078" cy="1834983"/>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13" name="Rectangle: Rounded Corners 12">
            <a:extLst>
              <a:ext uri="{FF2B5EF4-FFF2-40B4-BE49-F238E27FC236}">
                <a16:creationId xmlns:a16="http://schemas.microsoft.com/office/drawing/2014/main" id="{15F77055-D8DF-8D2D-2A1A-EF1D1C239E92}"/>
              </a:ext>
            </a:extLst>
          </p:cNvPr>
          <p:cNvSpPr/>
          <p:nvPr/>
        </p:nvSpPr>
        <p:spPr>
          <a:xfrm>
            <a:off x="3908618" y="2625621"/>
            <a:ext cx="5572628" cy="1320703"/>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Times New Roman" panose="02020603050405020304" pitchFamily="18" charset="0"/>
                <a:cs typeface="Times New Roman" panose="02020603050405020304" pitchFamily="18" charset="0"/>
              </a:rPr>
              <a:t>Linear: </a:t>
            </a:r>
            <a:r>
              <a:rPr lang="en-US" dirty="0">
                <a:solidFill>
                  <a:sysClr val="windowText" lastClr="000000"/>
                </a:solidFill>
                <a:latin typeface="Times New Roman" panose="02020603050405020304" pitchFamily="18" charset="0"/>
                <a:cs typeface="Times New Roman" panose="02020603050405020304" pitchFamily="18" charset="0"/>
              </a:rPr>
              <a:t>A Feed Forward Neural network with 512 input units and </a:t>
            </a:r>
            <a:r>
              <a:rPr lang="en-US" dirty="0" err="1">
                <a:solidFill>
                  <a:sysClr val="windowText" lastClr="000000"/>
                </a:solidFill>
                <a:latin typeface="Times New Roman" panose="02020603050405020304" pitchFamily="18" charset="0"/>
                <a:cs typeface="Times New Roman" panose="02020603050405020304" pitchFamily="18" charset="0"/>
              </a:rPr>
              <a:t>len</a:t>
            </a:r>
            <a:r>
              <a:rPr lang="en-US" dirty="0">
                <a:solidFill>
                  <a:sysClr val="windowText" lastClr="000000"/>
                </a:solidFill>
                <a:latin typeface="Times New Roman" panose="02020603050405020304" pitchFamily="18" charset="0"/>
                <a:cs typeface="Times New Roman" panose="02020603050405020304" pitchFamily="18" charset="0"/>
              </a:rPr>
              <a:t>(V) output units.</a:t>
            </a:r>
          </a:p>
          <a:p>
            <a:pPr algn="ctr"/>
            <a:r>
              <a:rPr lang="en-US" b="1" dirty="0" err="1">
                <a:solidFill>
                  <a:sysClr val="windowText" lastClr="000000"/>
                </a:solidFill>
                <a:latin typeface="Times New Roman" panose="02020603050405020304" pitchFamily="18" charset="0"/>
                <a:cs typeface="Times New Roman" panose="02020603050405020304" pitchFamily="18" charset="0"/>
              </a:rPr>
              <a:t>Softmax</a:t>
            </a:r>
            <a:r>
              <a:rPr lang="en-US" b="1" dirty="0">
                <a:solidFill>
                  <a:sysClr val="windowText" lastClr="000000"/>
                </a:solidFill>
                <a:latin typeface="Times New Roman" panose="02020603050405020304" pitchFamily="18" charset="0"/>
                <a:cs typeface="Times New Roman" panose="02020603050405020304" pitchFamily="18" charset="0"/>
              </a:rPr>
              <a:t>: </a:t>
            </a:r>
            <a:r>
              <a:rPr lang="en-US" dirty="0">
                <a:solidFill>
                  <a:sysClr val="windowText" lastClr="000000"/>
                </a:solidFill>
                <a:latin typeface="Times New Roman" panose="02020603050405020304" pitchFamily="18" charset="0"/>
                <a:cs typeface="Times New Roman" panose="02020603050405020304" pitchFamily="18" charset="0"/>
              </a:rPr>
              <a:t>is an activation function which gives as probabilities.</a:t>
            </a:r>
          </a:p>
        </p:txBody>
      </p:sp>
    </p:spTree>
    <p:extLst>
      <p:ext uri="{BB962C8B-B14F-4D97-AF65-F5344CB8AC3E}">
        <p14:creationId xmlns:p14="http://schemas.microsoft.com/office/powerpoint/2010/main" val="4068716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BCEA9C-EB93-73DA-DE2A-E2EA68A9D12C}"/>
              </a:ext>
            </a:extLst>
          </p:cNvPr>
          <p:cNvSpPr txBox="1"/>
          <p:nvPr/>
        </p:nvSpPr>
        <p:spPr>
          <a:xfrm>
            <a:off x="609602" y="72342"/>
            <a:ext cx="10972798"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Transformer Taring Vs Inference</a:t>
            </a:r>
          </a:p>
        </p:txBody>
      </p:sp>
      <p:cxnSp>
        <p:nvCxnSpPr>
          <p:cNvPr id="6" name="직선 연결선 3">
            <a:extLst>
              <a:ext uri="{FF2B5EF4-FFF2-40B4-BE49-F238E27FC236}">
                <a16:creationId xmlns:a16="http://schemas.microsoft.com/office/drawing/2014/main" id="{E2036BDC-9D50-A105-0264-B6FEF48CABA8}"/>
              </a:ext>
            </a:extLst>
          </p:cNvPr>
          <p:cNvCxnSpPr>
            <a:cxnSpLocks/>
          </p:cNvCxnSpPr>
          <p:nvPr/>
        </p:nvCxnSpPr>
        <p:spPr>
          <a:xfrm>
            <a:off x="1283012" y="595562"/>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29C74F0-9C38-8210-A295-BB3F49CA448A}"/>
              </a:ext>
            </a:extLst>
          </p:cNvPr>
          <p:cNvSpPr txBox="1"/>
          <p:nvPr/>
        </p:nvSpPr>
        <p:spPr>
          <a:xfrm>
            <a:off x="1283012" y="907222"/>
            <a:ext cx="10066305"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Transformers are </a:t>
            </a:r>
            <a:r>
              <a:rPr lang="en-US" sz="2400" b="1" dirty="0">
                <a:latin typeface="Times New Roman" panose="02020603050405020304" pitchFamily="18" charset="0"/>
                <a:cs typeface="Times New Roman" panose="02020603050405020304" pitchFamily="18" charset="0"/>
              </a:rPr>
              <a:t>non-autoregressive</a:t>
            </a:r>
            <a:r>
              <a:rPr lang="en-US" sz="2400" dirty="0">
                <a:latin typeface="Times New Roman" panose="02020603050405020304" pitchFamily="18" charset="0"/>
                <a:cs typeface="Times New Roman" panose="02020603050405020304" pitchFamily="18" charset="0"/>
              </a:rPr>
              <a:t> at training time, but </a:t>
            </a:r>
            <a:r>
              <a:rPr lang="en-US" sz="2400" b="1" dirty="0">
                <a:latin typeface="Times New Roman" panose="02020603050405020304" pitchFamily="18" charset="0"/>
                <a:cs typeface="Times New Roman" panose="02020603050405020304" pitchFamily="18" charset="0"/>
              </a:rPr>
              <a:t>autoregressive</a:t>
            </a:r>
            <a:r>
              <a:rPr lang="en-US" sz="2400" dirty="0">
                <a:latin typeface="Times New Roman" panose="02020603050405020304" pitchFamily="18" charset="0"/>
                <a:cs typeface="Times New Roman" panose="02020603050405020304" pitchFamily="18" charset="0"/>
              </a:rPr>
              <a:t> at inference time.</a:t>
            </a:r>
          </a:p>
        </p:txBody>
      </p:sp>
      <p:sp>
        <p:nvSpPr>
          <p:cNvPr id="4" name="Rectangle 3">
            <a:extLst>
              <a:ext uri="{FF2B5EF4-FFF2-40B4-BE49-F238E27FC236}">
                <a16:creationId xmlns:a16="http://schemas.microsoft.com/office/drawing/2014/main" id="{6E98E3C4-D9F9-22EE-28B6-B92E93D3790D}"/>
              </a:ext>
            </a:extLst>
          </p:cNvPr>
          <p:cNvSpPr/>
          <p:nvPr/>
        </p:nvSpPr>
        <p:spPr>
          <a:xfrm>
            <a:off x="609602" y="4407912"/>
            <a:ext cx="853328" cy="376518"/>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Times New Roman" panose="02020603050405020304" pitchFamily="18" charset="0"/>
                <a:cs typeface="Times New Roman" panose="02020603050405020304" pitchFamily="18" charset="0"/>
              </a:rPr>
              <a:t>&lt;</a:t>
            </a:r>
            <a:r>
              <a:rPr lang="en-US" dirty="0" err="1">
                <a:solidFill>
                  <a:sysClr val="windowText" lastClr="000000"/>
                </a:solidFill>
                <a:latin typeface="Times New Roman" panose="02020603050405020304" pitchFamily="18" charset="0"/>
                <a:cs typeface="Times New Roman" panose="02020603050405020304" pitchFamily="18" charset="0"/>
              </a:rPr>
              <a:t>Sos</a:t>
            </a:r>
            <a:r>
              <a:rPr lang="en-US" dirty="0">
                <a:solidFill>
                  <a:sysClr val="windowText" lastClr="000000"/>
                </a:solidFill>
                <a:latin typeface="Times New Roman" panose="02020603050405020304" pitchFamily="18" charset="0"/>
                <a:cs typeface="Times New Roman" panose="02020603050405020304" pitchFamily="18" charset="0"/>
              </a:rPr>
              <a:t>&gt;</a:t>
            </a:r>
          </a:p>
        </p:txBody>
      </p:sp>
      <p:sp>
        <p:nvSpPr>
          <p:cNvPr id="5" name="Rectangle 4">
            <a:extLst>
              <a:ext uri="{FF2B5EF4-FFF2-40B4-BE49-F238E27FC236}">
                <a16:creationId xmlns:a16="http://schemas.microsoft.com/office/drawing/2014/main" id="{D0846A91-3C8A-4EC3-6D8C-AB6FDA12C9A2}"/>
              </a:ext>
            </a:extLst>
          </p:cNvPr>
          <p:cNvSpPr/>
          <p:nvPr/>
        </p:nvSpPr>
        <p:spPr>
          <a:xfrm>
            <a:off x="1655485" y="4407912"/>
            <a:ext cx="853328" cy="376518"/>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Times New Roman" panose="02020603050405020304" pitchFamily="18" charset="0"/>
                <a:cs typeface="Times New Roman" panose="02020603050405020304" pitchFamily="18" charset="0"/>
              </a:rPr>
              <a:t>How</a:t>
            </a:r>
          </a:p>
        </p:txBody>
      </p:sp>
      <p:sp>
        <p:nvSpPr>
          <p:cNvPr id="7" name="Rectangle 6">
            <a:extLst>
              <a:ext uri="{FF2B5EF4-FFF2-40B4-BE49-F238E27FC236}">
                <a16:creationId xmlns:a16="http://schemas.microsoft.com/office/drawing/2014/main" id="{9C679008-3EF0-F9EC-E607-4398A9379A64}"/>
              </a:ext>
            </a:extLst>
          </p:cNvPr>
          <p:cNvSpPr/>
          <p:nvPr/>
        </p:nvSpPr>
        <p:spPr>
          <a:xfrm>
            <a:off x="2701368" y="4407912"/>
            <a:ext cx="853328" cy="376518"/>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Times New Roman" panose="02020603050405020304" pitchFamily="18" charset="0"/>
                <a:cs typeface="Times New Roman" panose="02020603050405020304" pitchFamily="18" charset="0"/>
              </a:rPr>
              <a:t>are</a:t>
            </a:r>
          </a:p>
        </p:txBody>
      </p:sp>
      <p:sp>
        <p:nvSpPr>
          <p:cNvPr id="8" name="Rectangle 7">
            <a:extLst>
              <a:ext uri="{FF2B5EF4-FFF2-40B4-BE49-F238E27FC236}">
                <a16:creationId xmlns:a16="http://schemas.microsoft.com/office/drawing/2014/main" id="{7DDA4582-6B27-00BC-3599-ADD6CA4FE5EC}"/>
              </a:ext>
            </a:extLst>
          </p:cNvPr>
          <p:cNvSpPr/>
          <p:nvPr/>
        </p:nvSpPr>
        <p:spPr>
          <a:xfrm>
            <a:off x="3747251" y="4407912"/>
            <a:ext cx="853328" cy="376518"/>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Times New Roman" panose="02020603050405020304" pitchFamily="18" charset="0"/>
                <a:cs typeface="Times New Roman" panose="02020603050405020304" pitchFamily="18" charset="0"/>
              </a:rPr>
              <a:t>You</a:t>
            </a:r>
          </a:p>
        </p:txBody>
      </p:sp>
      <p:sp>
        <p:nvSpPr>
          <p:cNvPr id="9" name="Rectangle 8">
            <a:extLst>
              <a:ext uri="{FF2B5EF4-FFF2-40B4-BE49-F238E27FC236}">
                <a16:creationId xmlns:a16="http://schemas.microsoft.com/office/drawing/2014/main" id="{BFF6B5E0-CF88-F199-D5FB-A460399FD603}"/>
              </a:ext>
            </a:extLst>
          </p:cNvPr>
          <p:cNvSpPr/>
          <p:nvPr/>
        </p:nvSpPr>
        <p:spPr>
          <a:xfrm>
            <a:off x="4793132" y="4407912"/>
            <a:ext cx="853328" cy="376518"/>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Times New Roman" panose="02020603050405020304" pitchFamily="18" charset="0"/>
                <a:cs typeface="Times New Roman" panose="02020603050405020304" pitchFamily="18" charset="0"/>
              </a:rPr>
              <a:t>&lt;End&gt;</a:t>
            </a:r>
          </a:p>
        </p:txBody>
      </p:sp>
      <p:sp>
        <p:nvSpPr>
          <p:cNvPr id="10" name="TextBox 9">
            <a:extLst>
              <a:ext uri="{FF2B5EF4-FFF2-40B4-BE49-F238E27FC236}">
                <a16:creationId xmlns:a16="http://schemas.microsoft.com/office/drawing/2014/main" id="{A51CD7D4-37AC-D051-E58C-919A047A08F0}"/>
              </a:ext>
            </a:extLst>
          </p:cNvPr>
          <p:cNvSpPr txBox="1"/>
          <p:nvPr/>
        </p:nvSpPr>
        <p:spPr>
          <a:xfrm>
            <a:off x="2701368" y="3429000"/>
            <a:ext cx="1003608" cy="369332"/>
          </a:xfrm>
          <a:prstGeom prst="rect">
            <a:avLst/>
          </a:prstGeom>
          <a:noFill/>
          <a:ln>
            <a:solidFill>
              <a:schemeClr val="tx1"/>
            </a:solidFill>
          </a:ln>
        </p:spPr>
        <p:txBody>
          <a:bodyPr wrap="none" rtlCol="0">
            <a:spAutoFit/>
          </a:bodyPr>
          <a:lstStyle/>
          <a:p>
            <a:r>
              <a:rPr lang="en-US" dirty="0">
                <a:latin typeface="Times New Roman" panose="02020603050405020304" pitchFamily="18" charset="0"/>
                <a:cs typeface="Times New Roman" panose="02020603050405020304" pitchFamily="18" charset="0"/>
              </a:rPr>
              <a:t>Forward</a:t>
            </a:r>
          </a:p>
        </p:txBody>
      </p:sp>
      <p:sp>
        <p:nvSpPr>
          <p:cNvPr id="11" name="TextBox 10">
            <a:extLst>
              <a:ext uri="{FF2B5EF4-FFF2-40B4-BE49-F238E27FC236}">
                <a16:creationId xmlns:a16="http://schemas.microsoft.com/office/drawing/2014/main" id="{16738B76-7CC1-D21C-77A0-CE0E649E932C}"/>
              </a:ext>
            </a:extLst>
          </p:cNvPr>
          <p:cNvSpPr txBox="1"/>
          <p:nvPr/>
        </p:nvSpPr>
        <p:spPr>
          <a:xfrm>
            <a:off x="3672111" y="3869995"/>
            <a:ext cx="1003608" cy="369332"/>
          </a:xfrm>
          <a:prstGeom prst="rect">
            <a:avLst/>
          </a:prstGeom>
          <a:noFill/>
          <a:ln>
            <a:solidFill>
              <a:schemeClr val="tx1"/>
            </a:solidFill>
          </a:ln>
        </p:spPr>
        <p:txBody>
          <a:bodyPr wrap="none" rtlCol="0">
            <a:spAutoFit/>
          </a:bodyPr>
          <a:lstStyle/>
          <a:p>
            <a:r>
              <a:rPr lang="en-US" dirty="0">
                <a:latin typeface="Times New Roman" panose="02020603050405020304" pitchFamily="18" charset="0"/>
                <a:cs typeface="Times New Roman" panose="02020603050405020304" pitchFamily="18" charset="0"/>
              </a:rPr>
              <a:t>Forward</a:t>
            </a:r>
          </a:p>
        </p:txBody>
      </p:sp>
      <p:cxnSp>
        <p:nvCxnSpPr>
          <p:cNvPr id="13" name="Straight Arrow Connector 12">
            <a:extLst>
              <a:ext uri="{FF2B5EF4-FFF2-40B4-BE49-F238E27FC236}">
                <a16:creationId xmlns:a16="http://schemas.microsoft.com/office/drawing/2014/main" id="{6450CE07-8B08-FD00-69FA-9CB8B4B39EDB}"/>
              </a:ext>
            </a:extLst>
          </p:cNvPr>
          <p:cNvCxnSpPr>
            <a:stCxn id="4" idx="0"/>
            <a:endCxn id="10" idx="1"/>
          </p:cNvCxnSpPr>
          <p:nvPr/>
        </p:nvCxnSpPr>
        <p:spPr>
          <a:xfrm flipV="1">
            <a:off x="1036266" y="3613666"/>
            <a:ext cx="1665102" cy="7942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1DC0299-5A26-065D-96F6-84456992FAC2}"/>
              </a:ext>
            </a:extLst>
          </p:cNvPr>
          <p:cNvCxnSpPr>
            <a:stCxn id="5" idx="0"/>
            <a:endCxn id="10" idx="1"/>
          </p:cNvCxnSpPr>
          <p:nvPr/>
        </p:nvCxnSpPr>
        <p:spPr>
          <a:xfrm flipV="1">
            <a:off x="2082149" y="3613666"/>
            <a:ext cx="619219" cy="7942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1041D03-32A7-C1F6-469E-04465EC335F3}"/>
              </a:ext>
            </a:extLst>
          </p:cNvPr>
          <p:cNvCxnSpPr>
            <a:stCxn id="4" idx="0"/>
            <a:endCxn id="11" idx="1"/>
          </p:cNvCxnSpPr>
          <p:nvPr/>
        </p:nvCxnSpPr>
        <p:spPr>
          <a:xfrm flipV="1">
            <a:off x="1036266" y="4054661"/>
            <a:ext cx="2635845" cy="35325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D792CC2F-A9F9-7AAF-BD1E-B1D298A507DB}"/>
              </a:ext>
            </a:extLst>
          </p:cNvPr>
          <p:cNvCxnSpPr>
            <a:stCxn id="5" idx="0"/>
            <a:endCxn id="11" idx="1"/>
          </p:cNvCxnSpPr>
          <p:nvPr/>
        </p:nvCxnSpPr>
        <p:spPr>
          <a:xfrm flipV="1">
            <a:off x="2082149" y="4054661"/>
            <a:ext cx="1589962" cy="3532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9B2A41E3-D73A-C375-8EEB-FB50910D41E4}"/>
              </a:ext>
            </a:extLst>
          </p:cNvPr>
          <p:cNvCxnSpPr>
            <a:stCxn id="7" idx="0"/>
            <a:endCxn id="11" idx="1"/>
          </p:cNvCxnSpPr>
          <p:nvPr/>
        </p:nvCxnSpPr>
        <p:spPr>
          <a:xfrm flipV="1">
            <a:off x="3128032" y="4054661"/>
            <a:ext cx="544079" cy="35325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7" name="Picture 26">
            <a:extLst>
              <a:ext uri="{FF2B5EF4-FFF2-40B4-BE49-F238E27FC236}">
                <a16:creationId xmlns:a16="http://schemas.microsoft.com/office/drawing/2014/main" id="{C7CDF5B6-94EF-9BC6-9AE6-9957935D20C5}"/>
              </a:ext>
            </a:extLst>
          </p:cNvPr>
          <p:cNvPicPr>
            <a:picLocks noChangeAspect="1"/>
          </p:cNvPicPr>
          <p:nvPr/>
        </p:nvPicPr>
        <p:blipFill>
          <a:blip r:embed="rId2"/>
          <a:stretch>
            <a:fillRect/>
          </a:stretch>
        </p:blipFill>
        <p:spPr>
          <a:xfrm>
            <a:off x="7612579" y="1693317"/>
            <a:ext cx="3233226" cy="4722688"/>
          </a:xfrm>
          <a:prstGeom prst="rect">
            <a:avLst/>
          </a:prstGeom>
        </p:spPr>
      </p:pic>
    </p:spTree>
    <p:extLst>
      <p:ext uri="{BB962C8B-B14F-4D97-AF65-F5344CB8AC3E}">
        <p14:creationId xmlns:p14="http://schemas.microsoft.com/office/powerpoint/2010/main" val="259453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CD90A8-2B5A-CBF7-04B2-B920545BAB1D}"/>
              </a:ext>
            </a:extLst>
          </p:cNvPr>
          <p:cNvSpPr txBox="1"/>
          <p:nvPr/>
        </p:nvSpPr>
        <p:spPr>
          <a:xfrm>
            <a:off x="7291599" y="4815888"/>
            <a:ext cx="4703532" cy="1446550"/>
          </a:xfrm>
          <a:prstGeom prst="rect">
            <a:avLst/>
          </a:prstGeom>
          <a:noFill/>
        </p:spPr>
        <p:txBody>
          <a:bodyPr wrap="none" rtlCol="0">
            <a:spAutoFit/>
          </a:bodyPr>
          <a:lstStyle/>
          <a:p>
            <a:r>
              <a:rPr lang="en-US" sz="8800" b="1" dirty="0"/>
              <a:t>Thanks!!</a:t>
            </a:r>
          </a:p>
        </p:txBody>
      </p:sp>
    </p:spTree>
    <p:extLst>
      <p:ext uri="{BB962C8B-B14F-4D97-AF65-F5344CB8AC3E}">
        <p14:creationId xmlns:p14="http://schemas.microsoft.com/office/powerpoint/2010/main" val="2350300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D845791-03F1-0A34-FB59-D65029FB18EF}"/>
              </a:ext>
            </a:extLst>
          </p:cNvPr>
          <p:cNvSpPr txBox="1"/>
          <p:nvPr/>
        </p:nvSpPr>
        <p:spPr>
          <a:xfrm>
            <a:off x="2299447" y="115430"/>
            <a:ext cx="7593106"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How Transformers Comes into the picture?</a:t>
            </a:r>
          </a:p>
        </p:txBody>
      </p:sp>
      <p:cxnSp>
        <p:nvCxnSpPr>
          <p:cNvPr id="23" name="직선 연결선 3">
            <a:extLst>
              <a:ext uri="{FF2B5EF4-FFF2-40B4-BE49-F238E27FC236}">
                <a16:creationId xmlns:a16="http://schemas.microsoft.com/office/drawing/2014/main" id="{2FDE83CE-51BE-7D07-AAFB-EC2A10E68E2D}"/>
              </a:ext>
            </a:extLst>
          </p:cNvPr>
          <p:cNvCxnSpPr>
            <a:cxnSpLocks/>
          </p:cNvCxnSpPr>
          <p:nvPr/>
        </p:nvCxnSpPr>
        <p:spPr>
          <a:xfrm>
            <a:off x="1283012" y="638650"/>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EA7BA63-CD74-58F8-D0FC-4498DA30B12B}"/>
              </a:ext>
            </a:extLst>
          </p:cNvPr>
          <p:cNvSpPr txBox="1"/>
          <p:nvPr/>
        </p:nvSpPr>
        <p:spPr>
          <a:xfrm>
            <a:off x="1188883" y="978227"/>
            <a:ext cx="8928848"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are five types of problems in literature.</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One-To-One problem.</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One-To-Many problem</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Many-To-One problem</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Many-To-Many (Seq2Seq) Problem</a:t>
            </a:r>
          </a:p>
          <a:p>
            <a:pPr marL="1200150" lvl="2"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Synchronies Seq2Seq</a:t>
            </a:r>
          </a:p>
          <a:p>
            <a:pPr marL="1200150" lvl="2"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Asynchronies Seq2Seq</a:t>
            </a:r>
          </a:p>
        </p:txBody>
      </p:sp>
      <p:grpSp>
        <p:nvGrpSpPr>
          <p:cNvPr id="12" name="Group 11">
            <a:extLst>
              <a:ext uri="{FF2B5EF4-FFF2-40B4-BE49-F238E27FC236}">
                <a16:creationId xmlns:a16="http://schemas.microsoft.com/office/drawing/2014/main" id="{B4A4B2C2-6B2A-57BC-AB53-3E6F2106A222}"/>
              </a:ext>
            </a:extLst>
          </p:cNvPr>
          <p:cNvGrpSpPr/>
          <p:nvPr/>
        </p:nvGrpSpPr>
        <p:grpSpPr>
          <a:xfrm>
            <a:off x="8522014" y="820065"/>
            <a:ext cx="2166804" cy="2689412"/>
            <a:chOff x="8590002" y="1220397"/>
            <a:chExt cx="2166804" cy="2689412"/>
          </a:xfrm>
        </p:grpSpPr>
        <p:pic>
          <p:nvPicPr>
            <p:cNvPr id="4" name="Picture 3">
              <a:extLst>
                <a:ext uri="{FF2B5EF4-FFF2-40B4-BE49-F238E27FC236}">
                  <a16:creationId xmlns:a16="http://schemas.microsoft.com/office/drawing/2014/main" id="{13425D29-24A1-694B-FE84-0A1B641EE966}"/>
                </a:ext>
              </a:extLst>
            </p:cNvPr>
            <p:cNvPicPr>
              <a:picLocks noChangeAspect="1"/>
            </p:cNvPicPr>
            <p:nvPr/>
          </p:nvPicPr>
          <p:blipFill>
            <a:blip r:embed="rId2"/>
            <a:stretch>
              <a:fillRect/>
            </a:stretch>
          </p:blipFill>
          <p:spPr>
            <a:xfrm>
              <a:off x="8804181" y="1428064"/>
              <a:ext cx="1952625" cy="2400300"/>
            </a:xfrm>
            <a:prstGeom prst="rect">
              <a:avLst/>
            </a:prstGeom>
          </p:spPr>
        </p:pic>
        <p:sp>
          <p:nvSpPr>
            <p:cNvPr id="11" name="TextBox 10">
              <a:extLst>
                <a:ext uri="{FF2B5EF4-FFF2-40B4-BE49-F238E27FC236}">
                  <a16:creationId xmlns:a16="http://schemas.microsoft.com/office/drawing/2014/main" id="{6EF340BE-B196-F78E-E0E6-AF7B3963C724}"/>
                </a:ext>
              </a:extLst>
            </p:cNvPr>
            <p:cNvSpPr txBox="1"/>
            <p:nvPr/>
          </p:nvSpPr>
          <p:spPr>
            <a:xfrm rot="16200000">
              <a:off x="7429962" y="2380437"/>
              <a:ext cx="2689412"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One-To-One</a:t>
              </a:r>
            </a:p>
          </p:txBody>
        </p:sp>
      </p:grpSp>
      <p:grpSp>
        <p:nvGrpSpPr>
          <p:cNvPr id="14" name="Group 13">
            <a:extLst>
              <a:ext uri="{FF2B5EF4-FFF2-40B4-BE49-F238E27FC236}">
                <a16:creationId xmlns:a16="http://schemas.microsoft.com/office/drawing/2014/main" id="{B080F224-ABAE-5E2A-D78A-575917A03317}"/>
              </a:ext>
            </a:extLst>
          </p:cNvPr>
          <p:cNvGrpSpPr/>
          <p:nvPr/>
        </p:nvGrpSpPr>
        <p:grpSpPr>
          <a:xfrm>
            <a:off x="8337348" y="3899800"/>
            <a:ext cx="3845444" cy="2689412"/>
            <a:chOff x="8337348" y="3899800"/>
            <a:chExt cx="3845444" cy="2689412"/>
          </a:xfrm>
        </p:grpSpPr>
        <p:pic>
          <p:nvPicPr>
            <p:cNvPr id="6" name="Picture 5">
              <a:extLst>
                <a:ext uri="{FF2B5EF4-FFF2-40B4-BE49-F238E27FC236}">
                  <a16:creationId xmlns:a16="http://schemas.microsoft.com/office/drawing/2014/main" id="{68BE6702-24C4-C5B4-9150-6F54DC98A1DD}"/>
                </a:ext>
              </a:extLst>
            </p:cNvPr>
            <p:cNvPicPr>
              <a:picLocks noChangeAspect="1"/>
            </p:cNvPicPr>
            <p:nvPr/>
          </p:nvPicPr>
          <p:blipFill>
            <a:blip r:embed="rId3"/>
            <a:stretch>
              <a:fillRect/>
            </a:stretch>
          </p:blipFill>
          <p:spPr>
            <a:xfrm>
              <a:off x="8629967" y="4005642"/>
              <a:ext cx="3552825" cy="2371725"/>
            </a:xfrm>
            <a:prstGeom prst="rect">
              <a:avLst/>
            </a:prstGeom>
          </p:spPr>
        </p:pic>
        <p:sp>
          <p:nvSpPr>
            <p:cNvPr id="13" name="TextBox 12">
              <a:extLst>
                <a:ext uri="{FF2B5EF4-FFF2-40B4-BE49-F238E27FC236}">
                  <a16:creationId xmlns:a16="http://schemas.microsoft.com/office/drawing/2014/main" id="{4B6E10A1-7DF4-7755-EA8C-DB5C0C74B9B7}"/>
                </a:ext>
              </a:extLst>
            </p:cNvPr>
            <p:cNvSpPr txBox="1"/>
            <p:nvPr/>
          </p:nvSpPr>
          <p:spPr>
            <a:xfrm rot="16200000">
              <a:off x="7177308" y="5059840"/>
              <a:ext cx="2689412"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One-To-Many</a:t>
              </a:r>
            </a:p>
          </p:txBody>
        </p:sp>
      </p:grpSp>
      <p:grpSp>
        <p:nvGrpSpPr>
          <p:cNvPr id="16" name="Group 15">
            <a:extLst>
              <a:ext uri="{FF2B5EF4-FFF2-40B4-BE49-F238E27FC236}">
                <a16:creationId xmlns:a16="http://schemas.microsoft.com/office/drawing/2014/main" id="{4B205420-E3B3-1CE1-9A0F-0995553BA9AE}"/>
              </a:ext>
            </a:extLst>
          </p:cNvPr>
          <p:cNvGrpSpPr/>
          <p:nvPr/>
        </p:nvGrpSpPr>
        <p:grpSpPr>
          <a:xfrm>
            <a:off x="4449103" y="4047605"/>
            <a:ext cx="3741935" cy="2689412"/>
            <a:chOff x="4676570" y="3966490"/>
            <a:chExt cx="3741935" cy="2689412"/>
          </a:xfrm>
        </p:grpSpPr>
        <p:pic>
          <p:nvPicPr>
            <p:cNvPr id="8" name="Picture 7">
              <a:extLst>
                <a:ext uri="{FF2B5EF4-FFF2-40B4-BE49-F238E27FC236}">
                  <a16:creationId xmlns:a16="http://schemas.microsoft.com/office/drawing/2014/main" id="{8F5C66CC-DB4E-205C-3872-524C8D5396CB}"/>
                </a:ext>
              </a:extLst>
            </p:cNvPr>
            <p:cNvPicPr>
              <a:picLocks noChangeAspect="1"/>
            </p:cNvPicPr>
            <p:nvPr/>
          </p:nvPicPr>
          <p:blipFill>
            <a:blip r:embed="rId4"/>
            <a:stretch>
              <a:fillRect/>
            </a:stretch>
          </p:blipFill>
          <p:spPr>
            <a:xfrm>
              <a:off x="4732330" y="4139620"/>
              <a:ext cx="3686175" cy="2343150"/>
            </a:xfrm>
            <a:prstGeom prst="rect">
              <a:avLst/>
            </a:prstGeom>
          </p:spPr>
        </p:pic>
        <p:sp>
          <p:nvSpPr>
            <p:cNvPr id="15" name="TextBox 14">
              <a:extLst>
                <a:ext uri="{FF2B5EF4-FFF2-40B4-BE49-F238E27FC236}">
                  <a16:creationId xmlns:a16="http://schemas.microsoft.com/office/drawing/2014/main" id="{2B14CD20-06A7-CFA5-968A-F163A4A33E04}"/>
                </a:ext>
              </a:extLst>
            </p:cNvPr>
            <p:cNvSpPr txBox="1"/>
            <p:nvPr/>
          </p:nvSpPr>
          <p:spPr>
            <a:xfrm rot="16200000">
              <a:off x="3516530" y="5126530"/>
              <a:ext cx="2689412"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Many-To-One</a:t>
              </a:r>
            </a:p>
          </p:txBody>
        </p:sp>
      </p:grpSp>
      <p:grpSp>
        <p:nvGrpSpPr>
          <p:cNvPr id="18" name="Group 17">
            <a:extLst>
              <a:ext uri="{FF2B5EF4-FFF2-40B4-BE49-F238E27FC236}">
                <a16:creationId xmlns:a16="http://schemas.microsoft.com/office/drawing/2014/main" id="{B1AF6698-8612-1EB7-7947-5B1155A4E64D}"/>
              </a:ext>
            </a:extLst>
          </p:cNvPr>
          <p:cNvGrpSpPr/>
          <p:nvPr/>
        </p:nvGrpSpPr>
        <p:grpSpPr>
          <a:xfrm>
            <a:off x="420351" y="4109987"/>
            <a:ext cx="3758192" cy="2689412"/>
            <a:chOff x="762676" y="4005642"/>
            <a:chExt cx="3758192" cy="2689412"/>
          </a:xfrm>
        </p:grpSpPr>
        <p:pic>
          <p:nvPicPr>
            <p:cNvPr id="10" name="Picture 9">
              <a:extLst>
                <a:ext uri="{FF2B5EF4-FFF2-40B4-BE49-F238E27FC236}">
                  <a16:creationId xmlns:a16="http://schemas.microsoft.com/office/drawing/2014/main" id="{D47E33B9-2F4B-FAA2-234C-B17ED5591C06}"/>
                </a:ext>
              </a:extLst>
            </p:cNvPr>
            <p:cNvPicPr>
              <a:picLocks noChangeAspect="1"/>
            </p:cNvPicPr>
            <p:nvPr/>
          </p:nvPicPr>
          <p:blipFill>
            <a:blip r:embed="rId5"/>
            <a:stretch>
              <a:fillRect/>
            </a:stretch>
          </p:blipFill>
          <p:spPr>
            <a:xfrm>
              <a:off x="1025193" y="4130683"/>
              <a:ext cx="3495675" cy="2400300"/>
            </a:xfrm>
            <a:prstGeom prst="rect">
              <a:avLst/>
            </a:prstGeom>
          </p:spPr>
        </p:pic>
        <p:sp>
          <p:nvSpPr>
            <p:cNvPr id="17" name="TextBox 16">
              <a:extLst>
                <a:ext uri="{FF2B5EF4-FFF2-40B4-BE49-F238E27FC236}">
                  <a16:creationId xmlns:a16="http://schemas.microsoft.com/office/drawing/2014/main" id="{04DF7EB0-F405-EC76-69ED-3772D1A44681}"/>
                </a:ext>
              </a:extLst>
            </p:cNvPr>
            <p:cNvSpPr txBox="1"/>
            <p:nvPr/>
          </p:nvSpPr>
          <p:spPr>
            <a:xfrm rot="16200000">
              <a:off x="-397364" y="5165682"/>
              <a:ext cx="2689412"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Many-To-Many</a:t>
              </a:r>
            </a:p>
          </p:txBody>
        </p:sp>
      </p:grpSp>
    </p:spTree>
    <p:extLst>
      <p:ext uri="{BB962C8B-B14F-4D97-AF65-F5344CB8AC3E}">
        <p14:creationId xmlns:p14="http://schemas.microsoft.com/office/powerpoint/2010/main" val="265418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직선 연결선 3">
            <a:extLst>
              <a:ext uri="{FF2B5EF4-FFF2-40B4-BE49-F238E27FC236}">
                <a16:creationId xmlns:a16="http://schemas.microsoft.com/office/drawing/2014/main" id="{E2036BDC-9D50-A105-0264-B6FEF48CABA8}"/>
              </a:ext>
            </a:extLst>
          </p:cNvPr>
          <p:cNvCxnSpPr>
            <a:cxnSpLocks/>
          </p:cNvCxnSpPr>
          <p:nvPr/>
        </p:nvCxnSpPr>
        <p:spPr>
          <a:xfrm>
            <a:off x="1283012" y="595562"/>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EA57E92-DC17-0019-4DE4-DFE13B811E98}"/>
              </a:ext>
            </a:extLst>
          </p:cNvPr>
          <p:cNvSpPr txBox="1"/>
          <p:nvPr/>
        </p:nvSpPr>
        <p:spPr>
          <a:xfrm>
            <a:off x="2299447" y="88536"/>
            <a:ext cx="7593106"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Vanila Encoder Decoder architecture</a:t>
            </a:r>
          </a:p>
        </p:txBody>
      </p:sp>
      <p:sp>
        <p:nvSpPr>
          <p:cNvPr id="12" name="TextBox 11">
            <a:extLst>
              <a:ext uri="{FF2B5EF4-FFF2-40B4-BE49-F238E27FC236}">
                <a16:creationId xmlns:a16="http://schemas.microsoft.com/office/drawing/2014/main" id="{C7E5F3A5-279B-2663-7899-FAE0540575CE}"/>
              </a:ext>
            </a:extLst>
          </p:cNvPr>
          <p:cNvSpPr txBox="1"/>
          <p:nvPr/>
        </p:nvSpPr>
        <p:spPr>
          <a:xfrm>
            <a:off x="1283012" y="1102589"/>
            <a:ext cx="9097703" cy="707886"/>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Paper:</a:t>
            </a:r>
            <a:r>
              <a:rPr lang="en-US" sz="2000" dirty="0">
                <a:latin typeface="Times New Roman" panose="02020603050405020304" pitchFamily="18" charset="0"/>
                <a:cs typeface="Times New Roman" panose="02020603050405020304" pitchFamily="18" charset="0"/>
              </a:rPr>
              <a:t> SEQUENCE TO SEQUENCE LEARNING WITH NEURAL NETWORKS – by “Ilya </a:t>
            </a:r>
            <a:r>
              <a:rPr lang="en-US" sz="2000" dirty="0" err="1">
                <a:latin typeface="Times New Roman" panose="02020603050405020304" pitchFamily="18" charset="0"/>
                <a:cs typeface="Times New Roman" panose="02020603050405020304" pitchFamily="18" charset="0"/>
              </a:rPr>
              <a:t>Sutskever</a:t>
            </a:r>
            <a:r>
              <a:rPr lang="en-US" sz="2000" dirty="0">
                <a:latin typeface="Times New Roman" panose="02020603050405020304" pitchFamily="18" charset="0"/>
                <a:cs typeface="Times New Roman" panose="02020603050405020304" pitchFamily="18" charset="0"/>
              </a:rPr>
              <a:t>” in 2014</a:t>
            </a:r>
          </a:p>
        </p:txBody>
      </p:sp>
      <p:pic>
        <p:nvPicPr>
          <p:cNvPr id="14" name="Picture 13">
            <a:extLst>
              <a:ext uri="{FF2B5EF4-FFF2-40B4-BE49-F238E27FC236}">
                <a16:creationId xmlns:a16="http://schemas.microsoft.com/office/drawing/2014/main" id="{A30DFBAC-0F18-C9B5-23E1-4BBEAE452EEB}"/>
              </a:ext>
            </a:extLst>
          </p:cNvPr>
          <p:cNvPicPr>
            <a:picLocks noChangeAspect="1"/>
          </p:cNvPicPr>
          <p:nvPr/>
        </p:nvPicPr>
        <p:blipFill>
          <a:blip r:embed="rId2"/>
          <a:stretch>
            <a:fillRect/>
          </a:stretch>
        </p:blipFill>
        <p:spPr>
          <a:xfrm>
            <a:off x="2500148" y="2501154"/>
            <a:ext cx="6663430" cy="2877670"/>
          </a:xfrm>
          <a:prstGeom prst="rect">
            <a:avLst/>
          </a:prstGeom>
        </p:spPr>
      </p:pic>
    </p:spTree>
    <p:extLst>
      <p:ext uri="{BB962C8B-B14F-4D97-AF65-F5344CB8AC3E}">
        <p14:creationId xmlns:p14="http://schemas.microsoft.com/office/powerpoint/2010/main" val="2853713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직선 연결선 3">
            <a:extLst>
              <a:ext uri="{FF2B5EF4-FFF2-40B4-BE49-F238E27FC236}">
                <a16:creationId xmlns:a16="http://schemas.microsoft.com/office/drawing/2014/main" id="{E2036BDC-9D50-A105-0264-B6FEF48CABA8}"/>
              </a:ext>
            </a:extLst>
          </p:cNvPr>
          <p:cNvCxnSpPr>
            <a:cxnSpLocks/>
          </p:cNvCxnSpPr>
          <p:nvPr/>
        </p:nvCxnSpPr>
        <p:spPr>
          <a:xfrm>
            <a:off x="1283012" y="595562"/>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EA57E92-DC17-0019-4DE4-DFE13B811E98}"/>
              </a:ext>
            </a:extLst>
          </p:cNvPr>
          <p:cNvSpPr txBox="1"/>
          <p:nvPr/>
        </p:nvSpPr>
        <p:spPr>
          <a:xfrm>
            <a:off x="1485132" y="88536"/>
            <a:ext cx="9221736"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Attention Mechanism Based Encoder Decoder architecture</a:t>
            </a:r>
          </a:p>
        </p:txBody>
      </p:sp>
      <p:sp>
        <p:nvSpPr>
          <p:cNvPr id="12" name="TextBox 11">
            <a:extLst>
              <a:ext uri="{FF2B5EF4-FFF2-40B4-BE49-F238E27FC236}">
                <a16:creationId xmlns:a16="http://schemas.microsoft.com/office/drawing/2014/main" id="{C7E5F3A5-279B-2663-7899-FAE0540575CE}"/>
              </a:ext>
            </a:extLst>
          </p:cNvPr>
          <p:cNvSpPr txBox="1"/>
          <p:nvPr/>
        </p:nvSpPr>
        <p:spPr>
          <a:xfrm>
            <a:off x="1283012" y="1102589"/>
            <a:ext cx="9097703" cy="707886"/>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Paper:</a:t>
            </a:r>
            <a:r>
              <a:rPr lang="en-US" sz="2000" dirty="0">
                <a:latin typeface="Times New Roman" panose="02020603050405020304" pitchFamily="18" charset="0"/>
                <a:cs typeface="Times New Roman" panose="02020603050405020304" pitchFamily="18" charset="0"/>
              </a:rPr>
              <a:t> NEURAL MACHINE TRANSLATION BY JOINTLY LEARNING TO ALIGN AND TRANSLATE– By “</a:t>
            </a:r>
            <a:r>
              <a:rPr lang="en-US" sz="2000" dirty="0" err="1">
                <a:latin typeface="Times New Roman" panose="02020603050405020304" pitchFamily="18" charset="0"/>
                <a:cs typeface="Times New Roman" panose="02020603050405020304" pitchFamily="18" charset="0"/>
              </a:rPr>
              <a:t>Bahdanau</a:t>
            </a:r>
            <a:r>
              <a:rPr lang="en-US" sz="2000" dirty="0">
                <a:latin typeface="Times New Roman" panose="02020603050405020304" pitchFamily="18" charset="0"/>
                <a:cs typeface="Times New Roman" panose="02020603050405020304" pitchFamily="18" charset="0"/>
              </a:rPr>
              <a:t>” in 2015.</a:t>
            </a:r>
          </a:p>
        </p:txBody>
      </p:sp>
      <p:pic>
        <p:nvPicPr>
          <p:cNvPr id="3" name="Picture 2">
            <a:extLst>
              <a:ext uri="{FF2B5EF4-FFF2-40B4-BE49-F238E27FC236}">
                <a16:creationId xmlns:a16="http://schemas.microsoft.com/office/drawing/2014/main" id="{57FC522F-F73B-66E5-847D-FCC6E31272BE}"/>
              </a:ext>
            </a:extLst>
          </p:cNvPr>
          <p:cNvPicPr>
            <a:picLocks noChangeAspect="1"/>
          </p:cNvPicPr>
          <p:nvPr/>
        </p:nvPicPr>
        <p:blipFill>
          <a:blip r:embed="rId2"/>
          <a:stretch>
            <a:fillRect/>
          </a:stretch>
        </p:blipFill>
        <p:spPr>
          <a:xfrm>
            <a:off x="2026594" y="2810435"/>
            <a:ext cx="8138812" cy="2850778"/>
          </a:xfrm>
          <a:prstGeom prst="rect">
            <a:avLst/>
          </a:prstGeom>
        </p:spPr>
      </p:pic>
    </p:spTree>
    <p:extLst>
      <p:ext uri="{BB962C8B-B14F-4D97-AF65-F5344CB8AC3E}">
        <p14:creationId xmlns:p14="http://schemas.microsoft.com/office/powerpoint/2010/main" val="410420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BCEA9C-EB93-73DA-DE2A-E2EA68A9D12C}"/>
              </a:ext>
            </a:extLst>
          </p:cNvPr>
          <p:cNvSpPr txBox="1"/>
          <p:nvPr/>
        </p:nvSpPr>
        <p:spPr>
          <a:xfrm>
            <a:off x="2173941" y="72342"/>
            <a:ext cx="7844118"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Bahdanau</a:t>
            </a:r>
            <a:r>
              <a:rPr lang="en-US" sz="2800" dirty="0">
                <a:latin typeface="Times New Roman" panose="02020603050405020304" pitchFamily="18" charset="0"/>
                <a:cs typeface="Times New Roman" panose="02020603050405020304" pitchFamily="18" charset="0"/>
              </a:rPr>
              <a:t> Attention Overview</a:t>
            </a:r>
            <a:endParaRPr lang="en-US" sz="2800" b="1" dirty="0">
              <a:latin typeface="Times New Roman" panose="02020603050405020304" pitchFamily="18" charset="0"/>
              <a:cs typeface="Times New Roman" panose="02020603050405020304" pitchFamily="18" charset="0"/>
            </a:endParaRPr>
          </a:p>
        </p:txBody>
      </p:sp>
      <p:cxnSp>
        <p:nvCxnSpPr>
          <p:cNvPr id="6" name="직선 연결선 3">
            <a:extLst>
              <a:ext uri="{FF2B5EF4-FFF2-40B4-BE49-F238E27FC236}">
                <a16:creationId xmlns:a16="http://schemas.microsoft.com/office/drawing/2014/main" id="{E2036BDC-9D50-A105-0264-B6FEF48CABA8}"/>
              </a:ext>
            </a:extLst>
          </p:cNvPr>
          <p:cNvCxnSpPr>
            <a:cxnSpLocks/>
          </p:cNvCxnSpPr>
          <p:nvPr/>
        </p:nvCxnSpPr>
        <p:spPr>
          <a:xfrm>
            <a:off x="1283012" y="595562"/>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026" name="Picture 2" descr="Intuitive Introduction to Neural Machine Translation with Bahdanau and  Luong Attention">
            <a:extLst>
              <a:ext uri="{FF2B5EF4-FFF2-40B4-BE49-F238E27FC236}">
                <a16:creationId xmlns:a16="http://schemas.microsoft.com/office/drawing/2014/main" id="{2A1F1130-B2B3-36F5-D491-A1E09DB18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428928"/>
            <a:ext cx="10439400" cy="40001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C8E2FA-471F-E49D-5904-64F7C6232104}"/>
              </a:ext>
            </a:extLst>
          </p:cNvPr>
          <p:cNvSpPr txBox="1"/>
          <p:nvPr/>
        </p:nvSpPr>
        <p:spPr>
          <a:xfrm>
            <a:off x="2173941" y="1788459"/>
            <a:ext cx="1858201"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Additive attention</a:t>
            </a:r>
          </a:p>
        </p:txBody>
      </p:sp>
    </p:spTree>
    <p:extLst>
      <p:ext uri="{BB962C8B-B14F-4D97-AF65-F5344CB8AC3E}">
        <p14:creationId xmlns:p14="http://schemas.microsoft.com/office/powerpoint/2010/main" val="2391051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BCEA9C-EB93-73DA-DE2A-E2EA68A9D12C}"/>
              </a:ext>
            </a:extLst>
          </p:cNvPr>
          <p:cNvSpPr txBox="1"/>
          <p:nvPr/>
        </p:nvSpPr>
        <p:spPr>
          <a:xfrm>
            <a:off x="3097306" y="72342"/>
            <a:ext cx="5997388"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Luong Attention</a:t>
            </a:r>
          </a:p>
        </p:txBody>
      </p:sp>
      <p:cxnSp>
        <p:nvCxnSpPr>
          <p:cNvPr id="6" name="직선 연결선 3">
            <a:extLst>
              <a:ext uri="{FF2B5EF4-FFF2-40B4-BE49-F238E27FC236}">
                <a16:creationId xmlns:a16="http://schemas.microsoft.com/office/drawing/2014/main" id="{E2036BDC-9D50-A105-0264-B6FEF48CABA8}"/>
              </a:ext>
            </a:extLst>
          </p:cNvPr>
          <p:cNvCxnSpPr>
            <a:cxnSpLocks/>
          </p:cNvCxnSpPr>
          <p:nvPr/>
        </p:nvCxnSpPr>
        <p:spPr>
          <a:xfrm>
            <a:off x="1283012" y="595562"/>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9389DFF-FA6E-6830-DAD1-D55F10FAF0E3}"/>
              </a:ext>
            </a:extLst>
          </p:cNvPr>
          <p:cNvSpPr txBox="1"/>
          <p:nvPr/>
        </p:nvSpPr>
        <p:spPr>
          <a:xfrm>
            <a:off x="1283012" y="934116"/>
            <a:ext cx="8928848"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Paper:</a:t>
            </a:r>
            <a:r>
              <a:rPr lang="en-US" dirty="0">
                <a:latin typeface="Times New Roman" panose="02020603050405020304" pitchFamily="18" charset="0"/>
                <a:cs typeface="Times New Roman" panose="02020603050405020304" pitchFamily="18" charset="0"/>
              </a:rPr>
              <a:t> EFFECTIVE APPROACHES TO ATTENTION-BASED NEURAL MACHINE TRANSLATION – by “Thang Luong” in 2016</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Multiplicative attention</a:t>
            </a:r>
          </a:p>
        </p:txBody>
      </p:sp>
      <p:pic>
        <p:nvPicPr>
          <p:cNvPr id="7" name="Picture 6">
            <a:extLst>
              <a:ext uri="{FF2B5EF4-FFF2-40B4-BE49-F238E27FC236}">
                <a16:creationId xmlns:a16="http://schemas.microsoft.com/office/drawing/2014/main" id="{906D1293-0BA2-BD27-FBDC-F5E2E102CDA5}"/>
              </a:ext>
            </a:extLst>
          </p:cNvPr>
          <p:cNvPicPr>
            <a:picLocks noChangeAspect="1"/>
          </p:cNvPicPr>
          <p:nvPr/>
        </p:nvPicPr>
        <p:blipFill>
          <a:blip r:embed="rId2"/>
          <a:stretch>
            <a:fillRect/>
          </a:stretch>
        </p:blipFill>
        <p:spPr>
          <a:xfrm>
            <a:off x="1358154" y="1991624"/>
            <a:ext cx="9475692" cy="4545498"/>
          </a:xfrm>
          <a:prstGeom prst="rect">
            <a:avLst/>
          </a:prstGeom>
        </p:spPr>
      </p:pic>
    </p:spTree>
    <p:extLst>
      <p:ext uri="{BB962C8B-B14F-4D97-AF65-F5344CB8AC3E}">
        <p14:creationId xmlns:p14="http://schemas.microsoft.com/office/powerpoint/2010/main" val="189116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BCEA9C-EB93-73DA-DE2A-E2EA68A9D12C}"/>
              </a:ext>
            </a:extLst>
          </p:cNvPr>
          <p:cNvSpPr txBox="1"/>
          <p:nvPr/>
        </p:nvSpPr>
        <p:spPr>
          <a:xfrm>
            <a:off x="2171700" y="72342"/>
            <a:ext cx="784860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Results Of Attention Based Encoder Decoder</a:t>
            </a:r>
          </a:p>
        </p:txBody>
      </p:sp>
      <p:cxnSp>
        <p:nvCxnSpPr>
          <p:cNvPr id="6" name="직선 연결선 3">
            <a:extLst>
              <a:ext uri="{FF2B5EF4-FFF2-40B4-BE49-F238E27FC236}">
                <a16:creationId xmlns:a16="http://schemas.microsoft.com/office/drawing/2014/main" id="{E2036BDC-9D50-A105-0264-B6FEF48CABA8}"/>
              </a:ext>
            </a:extLst>
          </p:cNvPr>
          <p:cNvCxnSpPr>
            <a:cxnSpLocks/>
          </p:cNvCxnSpPr>
          <p:nvPr/>
        </p:nvCxnSpPr>
        <p:spPr>
          <a:xfrm>
            <a:off x="1283012" y="595562"/>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B4D2A82-65D1-EFD2-6AF0-1C6081726221}"/>
              </a:ext>
            </a:extLst>
          </p:cNvPr>
          <p:cNvPicPr>
            <a:picLocks noChangeAspect="1"/>
          </p:cNvPicPr>
          <p:nvPr/>
        </p:nvPicPr>
        <p:blipFill>
          <a:blip r:embed="rId2"/>
          <a:srcRect r="14151"/>
          <a:stretch/>
        </p:blipFill>
        <p:spPr>
          <a:xfrm>
            <a:off x="7172325" y="1306512"/>
            <a:ext cx="4930775" cy="4848225"/>
          </a:xfrm>
          <a:prstGeom prst="rect">
            <a:avLst/>
          </a:prstGeom>
        </p:spPr>
      </p:pic>
      <p:pic>
        <p:nvPicPr>
          <p:cNvPr id="8" name="Picture 7">
            <a:extLst>
              <a:ext uri="{FF2B5EF4-FFF2-40B4-BE49-F238E27FC236}">
                <a16:creationId xmlns:a16="http://schemas.microsoft.com/office/drawing/2014/main" id="{DE7BBA5D-E902-8703-A270-3FF44307B9F8}"/>
              </a:ext>
            </a:extLst>
          </p:cNvPr>
          <p:cNvPicPr>
            <a:picLocks noChangeAspect="1"/>
          </p:cNvPicPr>
          <p:nvPr/>
        </p:nvPicPr>
        <p:blipFill>
          <a:blip r:embed="rId3"/>
          <a:stretch>
            <a:fillRect/>
          </a:stretch>
        </p:blipFill>
        <p:spPr>
          <a:xfrm>
            <a:off x="781050" y="1887536"/>
            <a:ext cx="6391275" cy="3686175"/>
          </a:xfrm>
          <a:prstGeom prst="rect">
            <a:avLst/>
          </a:prstGeom>
        </p:spPr>
      </p:pic>
    </p:spTree>
    <p:extLst>
      <p:ext uri="{BB962C8B-B14F-4D97-AF65-F5344CB8AC3E}">
        <p14:creationId xmlns:p14="http://schemas.microsoft.com/office/powerpoint/2010/main" val="2369367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BCEA9C-EB93-73DA-DE2A-E2EA68A9D12C}"/>
              </a:ext>
            </a:extLst>
          </p:cNvPr>
          <p:cNvSpPr txBox="1"/>
          <p:nvPr/>
        </p:nvSpPr>
        <p:spPr>
          <a:xfrm>
            <a:off x="2543736" y="72342"/>
            <a:ext cx="710452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Attention Is All You Need</a:t>
            </a:r>
          </a:p>
        </p:txBody>
      </p:sp>
      <p:cxnSp>
        <p:nvCxnSpPr>
          <p:cNvPr id="6" name="직선 연결선 3">
            <a:extLst>
              <a:ext uri="{FF2B5EF4-FFF2-40B4-BE49-F238E27FC236}">
                <a16:creationId xmlns:a16="http://schemas.microsoft.com/office/drawing/2014/main" id="{E2036BDC-9D50-A105-0264-B6FEF48CABA8}"/>
              </a:ext>
            </a:extLst>
          </p:cNvPr>
          <p:cNvCxnSpPr>
            <a:cxnSpLocks/>
          </p:cNvCxnSpPr>
          <p:nvPr/>
        </p:nvCxnSpPr>
        <p:spPr>
          <a:xfrm>
            <a:off x="1283012" y="595562"/>
            <a:ext cx="962597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FC3B10A-6B3A-1025-534A-D0B3EF5718FD}"/>
              </a:ext>
            </a:extLst>
          </p:cNvPr>
          <p:cNvSpPr txBox="1"/>
          <p:nvPr/>
        </p:nvSpPr>
        <p:spPr>
          <a:xfrm>
            <a:off x="1283013" y="1026389"/>
            <a:ext cx="5232088" cy="707886"/>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Paper: </a:t>
            </a:r>
            <a:r>
              <a:rPr lang="en-US" sz="2000" dirty="0">
                <a:latin typeface="Times New Roman" panose="02020603050405020304" pitchFamily="18" charset="0"/>
                <a:cs typeface="Times New Roman" panose="02020603050405020304" pitchFamily="18" charset="0"/>
              </a:rPr>
              <a:t>Attention Is All You Need – By Google Brain in 2017.</a:t>
            </a:r>
          </a:p>
        </p:txBody>
      </p:sp>
      <p:pic>
        <p:nvPicPr>
          <p:cNvPr id="5" name="Picture 4">
            <a:extLst>
              <a:ext uri="{FF2B5EF4-FFF2-40B4-BE49-F238E27FC236}">
                <a16:creationId xmlns:a16="http://schemas.microsoft.com/office/drawing/2014/main" id="{5B7C0644-AB6D-8761-2847-3EFB7627691E}"/>
              </a:ext>
            </a:extLst>
          </p:cNvPr>
          <p:cNvPicPr>
            <a:picLocks noChangeAspect="1"/>
          </p:cNvPicPr>
          <p:nvPr/>
        </p:nvPicPr>
        <p:blipFill>
          <a:blip r:embed="rId2"/>
          <a:stretch>
            <a:fillRect/>
          </a:stretch>
        </p:blipFill>
        <p:spPr>
          <a:xfrm>
            <a:off x="6740629" y="974846"/>
            <a:ext cx="3978172" cy="5810812"/>
          </a:xfrm>
          <a:prstGeom prst="rect">
            <a:avLst/>
          </a:prstGeom>
        </p:spPr>
      </p:pic>
    </p:spTree>
    <p:extLst>
      <p:ext uri="{BB962C8B-B14F-4D97-AF65-F5344CB8AC3E}">
        <p14:creationId xmlns:p14="http://schemas.microsoft.com/office/powerpoint/2010/main" val="4119713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8502</TotalTime>
  <Words>768</Words>
  <Application>Microsoft Office PowerPoint</Application>
  <PresentationFormat>Widescreen</PresentationFormat>
  <Paragraphs>234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KARIMI ABDUL HAI</dc:creator>
  <cp:lastModifiedBy>KARIMI ABDUL HAI</cp:lastModifiedBy>
  <cp:revision>35</cp:revision>
  <dcterms:created xsi:type="dcterms:W3CDTF">2024-09-15T16:26:40Z</dcterms:created>
  <dcterms:modified xsi:type="dcterms:W3CDTF">2024-09-24T02:10:44Z</dcterms:modified>
</cp:coreProperties>
</file>