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80" r:id="rId2"/>
    <p:sldId id="269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70" r:id="rId21"/>
    <p:sldId id="299" r:id="rId22"/>
    <p:sldId id="300" r:id="rId23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1-26T02:40:40.878" v="16" actId="790"/>
      <pc:docMkLst>
        <pc:docMk/>
      </pc:docMkLst>
      <pc:sldChg chg="modSp modNotes">
        <pc:chgData name="Fake Test User" userId="SID-0" providerId="Test" clId="FakeClientId" dt="2018-11-26T02:33:33.404" v="10" actId="790"/>
        <pc:sldMkLst>
          <pc:docMk/>
          <pc:sldMk cId="1727852844" sldId="269"/>
        </pc:sldMkLst>
        <pc:spChg chg="mod">
          <ac:chgData name="Fake Test User" userId="SID-0" providerId="Test" clId="FakeClientId" dt="2018-11-26T02:33:33.404" v="10" actId="790"/>
          <ac:spMkLst>
            <pc:docMk/>
            <pc:sldMk cId="1727852844" sldId="269"/>
            <ac:spMk id="2" creationId="{00000000-0000-0000-0000-000000000000}"/>
          </ac:spMkLst>
        </pc:spChg>
        <pc:spChg chg="mod">
          <ac:chgData name="Fake Test User" userId="SID-0" providerId="Test" clId="FakeClientId" dt="2018-11-26T02:33:33.404" v="10" actId="790"/>
          <ac:spMkLst>
            <pc:docMk/>
            <pc:sldMk cId="1727852844" sldId="269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6T02:33:37.122" v="11" actId="790"/>
        <pc:sldMkLst>
          <pc:docMk/>
          <pc:sldMk cId="2088959167" sldId="270"/>
        </pc:sldMkLst>
        <pc:spChg chg="mod">
          <ac:chgData name="Fake Test User" userId="SID-0" providerId="Test" clId="FakeClientId" dt="2018-11-26T02:33:37.122" v="11" actId="790"/>
          <ac:spMkLst>
            <pc:docMk/>
            <pc:sldMk cId="2088959167" sldId="270"/>
            <ac:spMk id="2" creationId="{00000000-0000-0000-0000-000000000000}"/>
          </ac:spMkLst>
        </pc:spChg>
        <pc:spChg chg="mod">
          <ac:chgData name="Fake Test User" userId="SID-0" providerId="Test" clId="FakeClientId" dt="2018-11-26T02:33:37.122" v="11" actId="790"/>
          <ac:spMkLst>
            <pc:docMk/>
            <pc:sldMk cId="2088959167" sldId="270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6T02:33:40.591" v="12" actId="790"/>
        <pc:sldMkLst>
          <pc:docMk/>
          <pc:sldMk cId="30726060" sldId="271"/>
        </pc:sldMkLst>
        <pc:spChg chg="mod">
          <ac:chgData name="Fake Test User" userId="SID-0" providerId="Test" clId="FakeClientId" dt="2018-11-26T02:33:40.591" v="12" actId="790"/>
          <ac:spMkLst>
            <pc:docMk/>
            <pc:sldMk cId="30726060" sldId="271"/>
            <ac:spMk id="2" creationId="{00000000-0000-0000-0000-000000000000}"/>
          </ac:spMkLst>
        </pc:spChg>
        <pc:spChg chg="mod">
          <ac:chgData name="Fake Test User" userId="SID-0" providerId="Test" clId="FakeClientId" dt="2018-11-26T02:33:40.591" v="12" actId="790"/>
          <ac:spMkLst>
            <pc:docMk/>
            <pc:sldMk cId="30726060" sldId="271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6T02:33:44.137" v="13" actId="790"/>
        <pc:sldMkLst>
          <pc:docMk/>
          <pc:sldMk cId="3867255876" sldId="272"/>
        </pc:sldMkLst>
        <pc:spChg chg="mod">
          <ac:chgData name="Fake Test User" userId="SID-0" providerId="Test" clId="FakeClientId" dt="2018-11-26T02:33:44.137" v="13" actId="790"/>
          <ac:spMkLst>
            <pc:docMk/>
            <pc:sldMk cId="3867255876" sldId="272"/>
            <ac:spMk id="2" creationId="{00000000-0000-0000-0000-000000000000}"/>
          </ac:spMkLst>
        </pc:spChg>
        <pc:spChg chg="mod">
          <ac:chgData name="Fake Test User" userId="SID-0" providerId="Test" clId="FakeClientId" dt="2018-11-26T02:33:44.137" v="13" actId="790"/>
          <ac:spMkLst>
            <pc:docMk/>
            <pc:sldMk cId="3867255876" sldId="272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6T02:33:47.528" v="14" actId="790"/>
        <pc:sldMkLst>
          <pc:docMk/>
          <pc:sldMk cId="3448100238" sldId="273"/>
        </pc:sldMkLst>
        <pc:spChg chg="mod">
          <ac:chgData name="Fake Test User" userId="SID-0" providerId="Test" clId="FakeClientId" dt="2018-11-26T02:33:47.528" v="14" actId="790"/>
          <ac:spMkLst>
            <pc:docMk/>
            <pc:sldMk cId="3448100238" sldId="273"/>
            <ac:spMk id="2" creationId="{00000000-0000-0000-0000-000000000000}"/>
          </ac:spMkLst>
        </pc:spChg>
        <pc:spChg chg="mod">
          <ac:chgData name="Fake Test User" userId="SID-0" providerId="Test" clId="FakeClientId" dt="2018-11-26T02:33:47.528" v="14" actId="790"/>
          <ac:spMkLst>
            <pc:docMk/>
            <pc:sldMk cId="3448100238" sldId="273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6T02:33:53.241" v="15" actId="790"/>
        <pc:sldMkLst>
          <pc:docMk/>
          <pc:sldMk cId="1421012862" sldId="274"/>
        </pc:sldMkLst>
        <pc:spChg chg="mod">
          <ac:chgData name="Fake Test User" userId="SID-0" providerId="Test" clId="FakeClientId" dt="2018-11-26T02:33:53.241" v="15" actId="790"/>
          <ac:spMkLst>
            <pc:docMk/>
            <pc:sldMk cId="1421012862" sldId="274"/>
            <ac:spMk id="2" creationId="{00000000-0000-0000-0000-000000000000}"/>
          </ac:spMkLst>
        </pc:spChg>
        <pc:spChg chg="mod">
          <ac:chgData name="Fake Test User" userId="SID-0" providerId="Test" clId="FakeClientId" dt="2018-11-26T02:33:53.241" v="15" actId="790"/>
          <ac:spMkLst>
            <pc:docMk/>
            <pc:sldMk cId="1421012862" sldId="274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6T02:33:30.076" v="9" actId="790"/>
        <pc:sldMkLst>
          <pc:docMk/>
          <pc:sldMk cId="1566073541" sldId="280"/>
        </pc:sldMkLst>
        <pc:spChg chg="mod">
          <ac:chgData name="Fake Test User" userId="SID-0" providerId="Test" clId="FakeClientId" dt="2018-11-26T02:33:30.076" v="9" actId="790"/>
          <ac:spMkLst>
            <pc:docMk/>
            <pc:sldMk cId="1566073541" sldId="280"/>
            <ac:spMk id="3" creationId="{00000000-0000-0000-0000-000000000000}"/>
          </ac:spMkLst>
        </pc:spChg>
        <pc:spChg chg="mod">
          <ac:chgData name="Fake Test User" userId="SID-0" providerId="Test" clId="FakeClientId" dt="2018-11-26T02:33:30.076" v="9" actId="790"/>
          <ac:spMkLst>
            <pc:docMk/>
            <pc:sldMk cId="1566073541" sldId="280"/>
            <ac:spMk id="4" creationId="{00000000-0000-0000-0000-000000000000}"/>
          </ac:spMkLst>
        </pc:spChg>
        <pc:picChg chg="mod">
          <ac:chgData name="Fake Test User" userId="SID-0" providerId="Test" clId="FakeClientId" dt="2018-11-23T08:59:18.233" v="2" actId="14826"/>
          <ac:picMkLst>
            <pc:docMk/>
            <pc:sldMk cId="1566073541" sldId="280"/>
            <ac:picMk id="5" creationId="{00000000-0000-0000-0000-000000000000}"/>
          </ac:picMkLst>
        </pc:picChg>
      </pc:sldChg>
      <pc:sldMasterChg chg="modSp modSldLayout">
        <pc:chgData name="Fake Test User" userId="SID-0" providerId="Test" clId="FakeClientId" dt="2018-11-23T09:00:29.032" v="7" actId="790"/>
        <pc:sldMasterMkLst>
          <pc:docMk/>
          <pc:sldMasterMk cId="3930970780" sldId="2147483684"/>
        </pc:sldMasterMkLst>
        <pc:spChg chg="mod">
          <ac:chgData name="Fake Test User" userId="SID-0" providerId="Test" clId="FakeClientId" dt="2018-11-23T09:00:14.596" v="5" actId="790"/>
          <ac:spMkLst>
            <pc:docMk/>
            <pc:sldMasterMk cId="3930970780" sldId="2147483684"/>
            <ac:spMk id="3" creationId="{00000000-0000-0000-0000-000000000000}"/>
          </ac:spMkLst>
        </pc:spChg>
        <pc:spChg chg="mod">
          <ac:chgData name="Fake Test User" userId="SID-0" providerId="Test" clId="FakeClientId" dt="2018-11-23T09:00:14.596" v="5" actId="790"/>
          <ac:spMkLst>
            <pc:docMk/>
            <pc:sldMasterMk cId="3930970780" sldId="2147483684"/>
            <ac:spMk id="8" creationId="{00000000-0000-0000-0000-000000000000}"/>
          </ac:spMkLst>
        </pc:spChg>
        <pc:spChg chg="mod">
          <ac:chgData name="Fake Test User" userId="SID-0" providerId="Test" clId="FakeClientId" dt="2018-11-23T09:00:14.596" v="5" actId="790"/>
          <ac:spMkLst>
            <pc:docMk/>
            <pc:sldMasterMk cId="3930970780" sldId="2147483684"/>
            <ac:spMk id="9" creationId="{00000000-0000-0000-0000-000000000000}"/>
          </ac:spMkLst>
        </pc:spChg>
        <pc:spChg chg="mod">
          <ac:chgData name="Fake Test User" userId="SID-0" providerId="Test" clId="FakeClientId" dt="2018-11-23T09:00:14.596" v="5" actId="790"/>
          <ac:spMkLst>
            <pc:docMk/>
            <pc:sldMasterMk cId="3930970780" sldId="2147483684"/>
            <ac:spMk id="13" creationId="{00000000-0000-0000-0000-000000000000}"/>
          </ac:spMkLst>
        </pc:spChg>
        <pc:spChg chg="mod">
          <ac:chgData name="Fake Test User" userId="SID-0" providerId="Test" clId="FakeClientId" dt="2018-11-23T09:00:14.596" v="5" actId="790"/>
          <ac:spMkLst>
            <pc:docMk/>
            <pc:sldMasterMk cId="3930970780" sldId="2147483684"/>
            <ac:spMk id="14" creationId="{00000000-0000-0000-0000-000000000000}"/>
          </ac:spMkLst>
        </pc:spChg>
        <pc:spChg chg="mod">
          <ac:chgData name="Fake Test User" userId="SID-0" providerId="Test" clId="FakeClientId" dt="2018-11-23T09:00:14.596" v="5" actId="790"/>
          <ac:spMkLst>
            <pc:docMk/>
            <pc:sldMasterMk cId="3930970780" sldId="2147483684"/>
            <ac:spMk id="22" creationId="{00000000-0000-0000-0000-000000000000}"/>
          </ac:spMkLst>
        </pc:spChg>
        <pc:spChg chg="mod">
          <ac:chgData name="Fake Test User" userId="SID-0" providerId="Test" clId="FakeClientId" dt="2018-11-23T09:00:14.596" v="5" actId="790"/>
          <ac:spMkLst>
            <pc:docMk/>
            <pc:sldMasterMk cId="3930970780" sldId="2147483684"/>
            <ac:spMk id="23" creationId="{00000000-0000-0000-0000-000000000000}"/>
          </ac:spMkLst>
        </pc:spChg>
        <pc:sldLayoutChg chg="modSp">
          <pc:chgData name="Fake Test User" userId="SID-0" providerId="Test" clId="FakeClientId" dt="2018-11-23T09:00:19.908" v="6" actId="790"/>
          <pc:sldLayoutMkLst>
            <pc:docMk/>
            <pc:sldMasterMk cId="3930970780" sldId="2147483684"/>
            <pc:sldLayoutMk cId="2400697361" sldId="2147483685"/>
          </pc:sldLayoutMkLst>
          <pc:spChg chg="mod">
            <ac:chgData name="Fake Test User" userId="SID-0" providerId="Test" clId="FakeClientId" dt="2018-11-23T09:00:19.908" v="6" actId="790"/>
            <ac:spMkLst>
              <pc:docMk/>
              <pc:sldMasterMk cId="3930970780" sldId="2147483684"/>
              <pc:sldLayoutMk cId="2400697361" sldId="2147483685"/>
              <ac:spMk id="7" creationId="{00000000-0000-0000-0000-000000000000}"/>
            </ac:spMkLst>
          </pc:spChg>
          <pc:spChg chg="mod">
            <ac:chgData name="Fake Test User" userId="SID-0" providerId="Test" clId="FakeClientId" dt="2018-11-23T09:00:19.908" v="6" actId="790"/>
            <ac:spMkLst>
              <pc:docMk/>
              <pc:sldMasterMk cId="3930970780" sldId="2147483684"/>
              <pc:sldLayoutMk cId="2400697361" sldId="2147483685"/>
              <ac:spMk id="8" creationId="{00000000-0000-0000-0000-000000000000}"/>
            </ac:spMkLst>
          </pc:spChg>
          <pc:spChg chg="mod">
            <ac:chgData name="Fake Test User" userId="SID-0" providerId="Test" clId="FakeClientId" dt="2018-11-23T09:00:19.908" v="6" actId="790"/>
            <ac:spMkLst>
              <pc:docMk/>
              <pc:sldMasterMk cId="3930970780" sldId="2147483684"/>
              <pc:sldLayoutMk cId="2400697361" sldId="2147483685"/>
              <ac:spMk id="9" creationId="{00000000-0000-0000-0000-000000000000}"/>
            </ac:spMkLst>
          </pc:spChg>
          <pc:spChg chg="mod">
            <ac:chgData name="Fake Test User" userId="SID-0" providerId="Test" clId="FakeClientId" dt="2018-11-23T09:00:19.908" v="6" actId="790"/>
            <ac:spMkLst>
              <pc:docMk/>
              <pc:sldMasterMk cId="3930970780" sldId="2147483684"/>
              <pc:sldLayoutMk cId="2400697361" sldId="2147483685"/>
              <ac:spMk id="10" creationId="{00000000-0000-0000-0000-000000000000}"/>
            </ac:spMkLst>
          </pc:spChg>
          <pc:spChg chg="mod">
            <ac:chgData name="Fake Test User" userId="SID-0" providerId="Test" clId="FakeClientId" dt="2018-11-23T09:00:19.908" v="6" actId="790"/>
            <ac:spMkLst>
              <pc:docMk/>
              <pc:sldMasterMk cId="3930970780" sldId="2147483684"/>
              <pc:sldLayoutMk cId="2400697361" sldId="2147483685"/>
              <ac:spMk id="11" creationId="{00000000-0000-0000-0000-000000000000}"/>
            </ac:spMkLst>
          </pc:spChg>
          <pc:spChg chg="mod">
            <ac:chgData name="Fake Test User" userId="SID-0" providerId="Test" clId="FakeClientId" dt="2018-11-23T09:00:19.908" v="6" actId="790"/>
            <ac:spMkLst>
              <pc:docMk/>
              <pc:sldMasterMk cId="3930970780" sldId="2147483684"/>
              <pc:sldLayoutMk cId="2400697361" sldId="2147483685"/>
              <ac:spMk id="12" creationId="{00000000-0000-0000-0000-000000000000}"/>
            </ac:spMkLst>
          </pc:spChg>
          <pc:spChg chg="mod">
            <ac:chgData name="Fake Test User" userId="SID-0" providerId="Test" clId="FakeClientId" dt="2018-11-23T09:00:19.908" v="6" actId="790"/>
            <ac:spMkLst>
              <pc:docMk/>
              <pc:sldMasterMk cId="3930970780" sldId="2147483684"/>
              <pc:sldLayoutMk cId="2400697361" sldId="2147483685"/>
              <ac:spMk id="13" creationId="{00000000-0000-0000-0000-000000000000}"/>
            </ac:spMkLst>
          </pc:spChg>
          <pc:spChg chg="mod">
            <ac:chgData name="Fake Test User" userId="SID-0" providerId="Test" clId="FakeClientId" dt="2018-11-23T09:00:19.908" v="6" actId="790"/>
            <ac:spMkLst>
              <pc:docMk/>
              <pc:sldMasterMk cId="3930970780" sldId="2147483684"/>
              <pc:sldLayoutMk cId="2400697361" sldId="2147483685"/>
              <ac:spMk id="17" creationId="{00000000-0000-0000-0000-000000000000}"/>
            </ac:spMkLst>
          </pc:spChg>
          <pc:spChg chg="mod">
            <ac:chgData name="Fake Test User" userId="SID-0" providerId="Test" clId="FakeClientId" dt="2018-11-23T09:00:19.908" v="6" actId="790"/>
            <ac:spMkLst>
              <pc:docMk/>
              <pc:sldMasterMk cId="3930970780" sldId="2147483684"/>
              <pc:sldLayoutMk cId="2400697361" sldId="2147483685"/>
              <ac:spMk id="28" creationId="{00000000-0000-0000-0000-000000000000}"/>
            </ac:spMkLst>
          </pc:spChg>
          <pc:spChg chg="mod">
            <ac:chgData name="Fake Test User" userId="SID-0" providerId="Test" clId="FakeClientId" dt="2018-11-23T09:00:19.908" v="6" actId="790"/>
            <ac:spMkLst>
              <pc:docMk/>
              <pc:sldMasterMk cId="3930970780" sldId="2147483684"/>
              <pc:sldLayoutMk cId="2400697361" sldId="2147483685"/>
              <ac:spMk id="29" creationId="{00000000-0000-0000-0000-000000000000}"/>
            </ac:spMkLst>
          </pc:spChg>
        </pc:sldLayoutChg>
        <pc:sldLayoutChg chg="modSp">
          <pc:chgData name="Fake Test User" userId="SID-0" providerId="Test" clId="FakeClientId" dt="2018-11-23T09:00:29.032" v="7" actId="790"/>
          <pc:sldLayoutMkLst>
            <pc:docMk/>
            <pc:sldMasterMk cId="3930970780" sldId="2147483684"/>
            <pc:sldLayoutMk cId="1316439447" sldId="2147483686"/>
          </pc:sldLayoutMkLst>
          <pc:spChg chg="mod">
            <ac:chgData name="Fake Test User" userId="SID-0" providerId="Test" clId="FakeClientId" dt="2018-11-23T09:00:29.032" v="7" actId="790"/>
            <ac:spMkLst>
              <pc:docMk/>
              <pc:sldMasterMk cId="3930970780" sldId="2147483684"/>
              <pc:sldLayoutMk cId="1316439447" sldId="2147483686"/>
              <ac:spMk id="2" creationId="{00000000-0000-0000-0000-000000000000}"/>
            </ac:spMkLst>
          </pc:spChg>
          <pc:spChg chg="mod">
            <ac:chgData name="Fake Test User" userId="SID-0" providerId="Test" clId="FakeClientId" dt="2018-11-23T09:00:29.032" v="7" actId="790"/>
            <ac:spMkLst>
              <pc:docMk/>
              <pc:sldMasterMk cId="3930970780" sldId="2147483684"/>
              <pc:sldLayoutMk cId="1316439447" sldId="2147483686"/>
              <ac:spMk id="4" creationId="{00000000-0000-0000-0000-000000000000}"/>
            </ac:spMkLst>
          </pc:spChg>
          <pc:spChg chg="mod">
            <ac:chgData name="Fake Test User" userId="SID-0" providerId="Test" clId="FakeClientId" dt="2018-11-23T09:00:29.032" v="7" actId="790"/>
            <ac:spMkLst>
              <pc:docMk/>
              <pc:sldMasterMk cId="3930970780" sldId="2147483684"/>
              <pc:sldLayoutMk cId="1316439447" sldId="2147483686"/>
              <ac:spMk id="5" creationId="{00000000-0000-0000-0000-000000000000}"/>
            </ac:spMkLst>
          </pc:spChg>
          <pc:spChg chg="mod">
            <ac:chgData name="Fake Test User" userId="SID-0" providerId="Test" clId="FakeClientId" dt="2018-11-23T09:00:29.032" v="7" actId="790"/>
            <ac:spMkLst>
              <pc:docMk/>
              <pc:sldMasterMk cId="3930970780" sldId="2147483684"/>
              <pc:sldLayoutMk cId="1316439447" sldId="2147483686"/>
              <ac:spMk id="6" creationId="{00000000-0000-0000-0000-000000000000}"/>
            </ac:spMkLst>
          </pc:spChg>
          <pc:spChg chg="mod">
            <ac:chgData name="Fake Test User" userId="SID-0" providerId="Test" clId="FakeClientId" dt="2018-11-23T09:00:29.032" v="7" actId="790"/>
            <ac:spMkLst>
              <pc:docMk/>
              <pc:sldMasterMk cId="3930970780" sldId="2147483684"/>
              <pc:sldLayoutMk cId="1316439447" sldId="2147483686"/>
              <ac:spMk id="8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>
              <a:latin typeface="Calibri" panose="020F0502020204030204" pitchFamily="34" charset="0"/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D7B1E02-FB6C-4D0B-96EB-9D77613F215E}" type="datetime1">
              <a:rPr lang="tr-TR" smtClean="0">
                <a:latin typeface="Calibri" panose="020F0502020204030204" pitchFamily="34" charset="0"/>
              </a:rPr>
              <a:t>10.07.2023</a:t>
            </a:fld>
            <a:endParaRPr lang="tr-TR">
              <a:latin typeface="Calibri" panose="020F0502020204030204" pitchFamily="34" charset="0"/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>
              <a:latin typeface="Calibri" panose="020F050202020403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80BE5A-9D85-4716-9443-9D9E66ACB5E5}" type="slidenum">
              <a:rPr lang="tr-TR" smtClean="0">
                <a:latin typeface="Calibri" panose="020F0502020204030204" pitchFamily="34" charset="0"/>
              </a:rPr>
              <a:t>‹#›</a:t>
            </a:fld>
            <a:endParaRPr 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tr-TR" noProof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989AA40-E35E-47FB-8CB9-87990AD76B12}" type="datetime1">
              <a:rPr lang="tr-TR" noProof="0" smtClean="0"/>
              <a:t>10.07.2023</a:t>
            </a:fld>
            <a:endParaRPr lang="tr-TR" noProof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1E05635-4EFD-4447-A451-86C57984FA89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tr-TR" noProof="0" smtClean="0"/>
              <a:pPr/>
              <a:t>1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597627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624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764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305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34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tr-TR" noProof="0" smtClean="0"/>
              <a:pPr/>
              <a:t>20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233917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895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>
              <a:latin typeface="Calibri" panose="020F0502020204030204" pitchFamily="34" charset="0"/>
            </a:endParaRPr>
          </a:p>
        </p:txBody>
      </p:sp>
      <p:sp useBgFill="1">
        <p:nvSpPr>
          <p:cNvPr id="13" name="Yuvarlatılmış Dikdörtgen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>
              <a:latin typeface="Calibri" panose="020F0502020204030204" pitchFamily="34" charset="0"/>
            </a:endParaRPr>
          </a:p>
        </p:txBody>
      </p:sp>
      <p:sp>
        <p:nvSpPr>
          <p:cNvPr id="7" name="Dikdörtgen 6"/>
          <p:cNvSpPr/>
          <p:nvPr/>
        </p:nvSpPr>
        <p:spPr bwMode="grayWhite"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>
              <a:latin typeface="Calibri" panose="020F0502020204030204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>
              <a:latin typeface="Calibri" panose="020F050202020403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>
              <a:latin typeface="Calibri" panose="020F0502020204030204" pitchFamily="34" charset="0"/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rtlCol="0" anchor="ctr"/>
          <a:lstStyle>
            <a:lvl1pPr algn="ctr">
              <a:defRPr lang="en-US" dirty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 hasCustomPrompt="1"/>
          </p:nvPr>
        </p:nvSpPr>
        <p:spPr>
          <a:xfrm>
            <a:off x="1727200" y="3200400"/>
            <a:ext cx="8534400" cy="1600200"/>
          </a:xfrm>
        </p:spPr>
        <p:txBody>
          <a:bodyPr rtlCol="0"/>
          <a:lstStyle>
            <a:lvl1pPr marL="0" indent="0" algn="ctr">
              <a:buNone/>
              <a:defRPr sz="26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/>
              <a:t>Asıl alt başlık stilini düzenlemek için tıklatın</a:t>
            </a:r>
            <a:endParaRPr kumimoji="0" lang="tr-TR" noProof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 lIns="0" tIns="0" rIns="0" bIns="0" rtlCol="0">
            <a:noAutofit/>
          </a:bodyPr>
          <a:lstStyle>
            <a:lvl1pPr>
              <a:defRPr sz="1400">
                <a:solidFill>
                  <a:srgbClr val="FFFFFF"/>
                </a:solidFill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tr-TR" noProof="0" smtClean="0"/>
              <a:pPr/>
              <a:t>‹#›</a:t>
            </a:fld>
            <a:endParaRPr lang="tr-TR" noProof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 noProof="0"/>
              <a:t>Alt bilgi ekleme</a:t>
            </a:r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A405936-3737-4ED2-9F91-510360E15139}" type="datetime1">
              <a:rPr lang="tr-TR" noProof="0" smtClean="0"/>
              <a:t>10.07.2023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4006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kumimoji="0"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tr-TR"/>
              <a:t>Asıl metin stillerini düzenlemek için tıklayın</a:t>
            </a:r>
          </a:p>
          <a:p>
            <a:pPr lvl="1" rtl="0" eaLnBrk="1" latinLnBrk="0" hangingPunct="1"/>
            <a:r>
              <a:rPr lang="tr-TR"/>
              <a:t>İkinci düzey</a:t>
            </a:r>
          </a:p>
          <a:p>
            <a:pPr lvl="2" rtl="0" eaLnBrk="1" latinLnBrk="0" hangingPunct="1"/>
            <a:r>
              <a:rPr lang="tr-TR"/>
              <a:t>Üçüncü düzey</a:t>
            </a:r>
          </a:p>
          <a:p>
            <a:pPr lvl="3" rtl="0" eaLnBrk="1" latinLnBrk="0" hangingPunct="1"/>
            <a:r>
              <a:rPr lang="tr-TR"/>
              <a:t>Dördüncü düzey</a:t>
            </a:r>
          </a:p>
          <a:p>
            <a:pPr lvl="4" rtl="0" eaLnBrk="1" latinLnBrk="0" hangingPunct="1"/>
            <a:r>
              <a:rPr lang="tr-TR"/>
              <a:t>Beşinci düzey</a:t>
            </a:r>
            <a:endParaRPr kumimoji="0"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6BE8E9D-3CFE-43B0-9202-146DE635BADD}" type="datetime1">
              <a:rPr lang="tr-TR" smtClean="0"/>
              <a:t>10.07.2023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7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2"/>
            <a:ext cx="2682240" cy="5851525"/>
          </a:xfrm>
        </p:spPr>
        <p:txBody>
          <a:bodyPr vert="eaVert"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kumimoji="0"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9200" y="274641"/>
            <a:ext cx="7416800" cy="5851525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tr-TR"/>
              <a:t>Asıl metin stillerini düzenlemek için tıklayın</a:t>
            </a:r>
          </a:p>
          <a:p>
            <a:pPr lvl="1" rtl="0" eaLnBrk="1" latinLnBrk="0" hangingPunct="1"/>
            <a:r>
              <a:rPr lang="tr-TR"/>
              <a:t>İkinci düzey</a:t>
            </a:r>
          </a:p>
          <a:p>
            <a:pPr lvl="2" rtl="0" eaLnBrk="1" latinLnBrk="0" hangingPunct="1"/>
            <a:r>
              <a:rPr lang="tr-TR"/>
              <a:t>Üçüncü düzey</a:t>
            </a:r>
          </a:p>
          <a:p>
            <a:pPr lvl="3" rtl="0" eaLnBrk="1" latinLnBrk="0" hangingPunct="1"/>
            <a:r>
              <a:rPr lang="tr-TR"/>
              <a:t>Dördüncü düzey</a:t>
            </a:r>
          </a:p>
          <a:p>
            <a:pPr lvl="4" rtl="0" eaLnBrk="1" latinLnBrk="0" hangingPunct="1"/>
            <a:r>
              <a:rPr lang="tr-TR"/>
              <a:t>Beşinci düzey</a:t>
            </a:r>
            <a:endParaRPr kumimoji="0"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29162E7-ECC9-484B-B934-0BE6D353B064}" type="datetime1">
              <a:rPr lang="tr-TR" smtClean="0"/>
              <a:t>10.07.2023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35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E5DA54D0-3236-4A48-ACEF-1DE0A033608D}"/>
              </a:ext>
            </a:extLst>
          </p:cNvPr>
          <p:cNvSpPr/>
          <p:nvPr userDrawn="1"/>
        </p:nvSpPr>
        <p:spPr>
          <a:xfrm>
            <a:off x="48383" y="0"/>
            <a:ext cx="117054" cy="68580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435254-E8CC-4107-BAB3-2D503DF0BBA9}"/>
              </a:ext>
            </a:extLst>
          </p:cNvPr>
          <p:cNvSpPr txBox="1"/>
          <p:nvPr userDrawn="1"/>
        </p:nvSpPr>
        <p:spPr>
          <a:xfrm>
            <a:off x="11363067" y="62118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pPr algn="ctr"/>
              <a:t>‹#›</a:t>
            </a:fld>
            <a:endParaRPr lang="ko-KR" altLang="en-US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05577CD6-5A45-4988-9298-FAC45821B30C}"/>
              </a:ext>
            </a:extLst>
          </p:cNvPr>
          <p:cNvCxnSpPr/>
          <p:nvPr userDrawn="1"/>
        </p:nvCxnSpPr>
        <p:spPr>
          <a:xfrm>
            <a:off x="11547567" y="64449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EAFA53C-E131-41DF-8E5F-C3E17B0B033B}"/>
              </a:ext>
            </a:extLst>
          </p:cNvPr>
          <p:cNvSpPr/>
          <p:nvPr userDrawn="1"/>
        </p:nvSpPr>
        <p:spPr>
          <a:xfrm>
            <a:off x="0" y="0"/>
            <a:ext cx="117054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1524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소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D5F0AEF1-3B36-4880-823C-1B01A84ECD3A}"/>
              </a:ext>
            </a:extLst>
          </p:cNvPr>
          <p:cNvSpPr/>
          <p:nvPr userDrawn="1"/>
        </p:nvSpPr>
        <p:spPr>
          <a:xfrm>
            <a:off x="9570105" y="0"/>
            <a:ext cx="2621895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7E65091-9DE8-4C75-AF9A-86E92EA6DA33}"/>
              </a:ext>
            </a:extLst>
          </p:cNvPr>
          <p:cNvSpPr/>
          <p:nvPr userDrawn="1"/>
        </p:nvSpPr>
        <p:spPr>
          <a:xfrm rot="5400000">
            <a:off x="6097904" y="3385800"/>
            <a:ext cx="6858000" cy="864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650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E5DA54D0-3236-4A48-ACEF-1DE0A033608D}"/>
              </a:ext>
            </a:extLst>
          </p:cNvPr>
          <p:cNvSpPr/>
          <p:nvPr userDrawn="1"/>
        </p:nvSpPr>
        <p:spPr>
          <a:xfrm>
            <a:off x="48383" y="0"/>
            <a:ext cx="117054" cy="68580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435254-E8CC-4107-BAB3-2D503DF0BBA9}"/>
              </a:ext>
            </a:extLst>
          </p:cNvPr>
          <p:cNvSpPr txBox="1"/>
          <p:nvPr userDrawn="1"/>
        </p:nvSpPr>
        <p:spPr>
          <a:xfrm>
            <a:off x="11363067" y="62118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pPr algn="ctr"/>
              <a:t>‹#›</a:t>
            </a:fld>
            <a:endParaRPr lang="ko-KR" altLang="en-US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05577CD6-5A45-4988-9298-FAC45821B30C}"/>
              </a:ext>
            </a:extLst>
          </p:cNvPr>
          <p:cNvCxnSpPr/>
          <p:nvPr userDrawn="1"/>
        </p:nvCxnSpPr>
        <p:spPr>
          <a:xfrm>
            <a:off x="11547567" y="64449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EAFA53C-E131-41DF-8E5F-C3E17B0B033B}"/>
              </a:ext>
            </a:extLst>
          </p:cNvPr>
          <p:cNvSpPr/>
          <p:nvPr userDrawn="1"/>
        </p:nvSpPr>
        <p:spPr>
          <a:xfrm>
            <a:off x="0" y="0"/>
            <a:ext cx="117054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719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E5DA54D0-3236-4A48-ACEF-1DE0A033608D}"/>
              </a:ext>
            </a:extLst>
          </p:cNvPr>
          <p:cNvSpPr/>
          <p:nvPr userDrawn="1"/>
        </p:nvSpPr>
        <p:spPr>
          <a:xfrm>
            <a:off x="48383" y="0"/>
            <a:ext cx="117054" cy="68580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435254-E8CC-4107-BAB3-2D503DF0BBA9}"/>
              </a:ext>
            </a:extLst>
          </p:cNvPr>
          <p:cNvSpPr txBox="1"/>
          <p:nvPr userDrawn="1"/>
        </p:nvSpPr>
        <p:spPr>
          <a:xfrm>
            <a:off x="11363067" y="62118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pPr algn="ctr"/>
              <a:t>‹#›</a:t>
            </a:fld>
            <a:endParaRPr lang="ko-KR" altLang="en-US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05577CD6-5A45-4988-9298-FAC45821B30C}"/>
              </a:ext>
            </a:extLst>
          </p:cNvPr>
          <p:cNvCxnSpPr/>
          <p:nvPr userDrawn="1"/>
        </p:nvCxnSpPr>
        <p:spPr>
          <a:xfrm>
            <a:off x="11547567" y="64449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CDEFEA-7239-4D3E-90AF-0114F3D57206}"/>
              </a:ext>
            </a:extLst>
          </p:cNvPr>
          <p:cNvCxnSpPr/>
          <p:nvPr userDrawn="1"/>
        </p:nvCxnSpPr>
        <p:spPr>
          <a:xfrm>
            <a:off x="390000" y="769620"/>
            <a:ext cx="11412000" cy="0"/>
          </a:xfrm>
          <a:prstGeom prst="line">
            <a:avLst/>
          </a:prstGeom>
          <a:ln w="12700"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EAFA53C-E131-41DF-8E5F-C3E17B0B033B}"/>
              </a:ext>
            </a:extLst>
          </p:cNvPr>
          <p:cNvSpPr/>
          <p:nvPr userDrawn="1"/>
        </p:nvSpPr>
        <p:spPr>
          <a:xfrm>
            <a:off x="0" y="0"/>
            <a:ext cx="117054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4674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E5DA54D0-3236-4A48-ACEF-1DE0A033608D}"/>
              </a:ext>
            </a:extLst>
          </p:cNvPr>
          <p:cNvSpPr/>
          <p:nvPr userDrawn="1"/>
        </p:nvSpPr>
        <p:spPr>
          <a:xfrm>
            <a:off x="48383" y="0"/>
            <a:ext cx="117054" cy="68580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435254-E8CC-4107-BAB3-2D503DF0BBA9}"/>
              </a:ext>
            </a:extLst>
          </p:cNvPr>
          <p:cNvSpPr txBox="1"/>
          <p:nvPr userDrawn="1"/>
        </p:nvSpPr>
        <p:spPr>
          <a:xfrm>
            <a:off x="11363067" y="62118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pPr algn="ctr"/>
              <a:t>‹#›</a:t>
            </a:fld>
            <a:endParaRPr lang="ko-KR" altLang="en-US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05577CD6-5A45-4988-9298-FAC45821B30C}"/>
              </a:ext>
            </a:extLst>
          </p:cNvPr>
          <p:cNvCxnSpPr/>
          <p:nvPr userDrawn="1"/>
        </p:nvCxnSpPr>
        <p:spPr>
          <a:xfrm>
            <a:off x="11547567" y="64449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CDEFEA-7239-4D3E-90AF-0114F3D57206}"/>
              </a:ext>
            </a:extLst>
          </p:cNvPr>
          <p:cNvCxnSpPr/>
          <p:nvPr userDrawn="1"/>
        </p:nvCxnSpPr>
        <p:spPr>
          <a:xfrm>
            <a:off x="390000" y="769620"/>
            <a:ext cx="11412000" cy="0"/>
          </a:xfrm>
          <a:prstGeom prst="line">
            <a:avLst/>
          </a:prstGeom>
          <a:ln w="12700"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EAFA53C-E131-41DF-8E5F-C3E17B0B033B}"/>
              </a:ext>
            </a:extLst>
          </p:cNvPr>
          <p:cNvSpPr/>
          <p:nvPr userDrawn="1"/>
        </p:nvSpPr>
        <p:spPr>
          <a:xfrm>
            <a:off x="0" y="0"/>
            <a:ext cx="117054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2349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E5DA54D0-3236-4A48-ACEF-1DE0A033608D}"/>
              </a:ext>
            </a:extLst>
          </p:cNvPr>
          <p:cNvSpPr/>
          <p:nvPr userDrawn="1"/>
        </p:nvSpPr>
        <p:spPr>
          <a:xfrm>
            <a:off x="48383" y="0"/>
            <a:ext cx="117054" cy="68580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435254-E8CC-4107-BAB3-2D503DF0BBA9}"/>
              </a:ext>
            </a:extLst>
          </p:cNvPr>
          <p:cNvSpPr txBox="1"/>
          <p:nvPr userDrawn="1"/>
        </p:nvSpPr>
        <p:spPr>
          <a:xfrm>
            <a:off x="11363067" y="62118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pPr algn="ctr"/>
              <a:t>‹#›</a:t>
            </a:fld>
            <a:endParaRPr lang="ko-KR" altLang="en-US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05577CD6-5A45-4988-9298-FAC45821B30C}"/>
              </a:ext>
            </a:extLst>
          </p:cNvPr>
          <p:cNvCxnSpPr/>
          <p:nvPr userDrawn="1"/>
        </p:nvCxnSpPr>
        <p:spPr>
          <a:xfrm>
            <a:off x="11547567" y="64449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CDEFEA-7239-4D3E-90AF-0114F3D57206}"/>
              </a:ext>
            </a:extLst>
          </p:cNvPr>
          <p:cNvCxnSpPr/>
          <p:nvPr userDrawn="1"/>
        </p:nvCxnSpPr>
        <p:spPr>
          <a:xfrm>
            <a:off x="390000" y="769620"/>
            <a:ext cx="11412000" cy="0"/>
          </a:xfrm>
          <a:prstGeom prst="line">
            <a:avLst/>
          </a:prstGeom>
          <a:ln w="12700"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EAFA53C-E131-41DF-8E5F-C3E17B0B033B}"/>
              </a:ext>
            </a:extLst>
          </p:cNvPr>
          <p:cNvSpPr/>
          <p:nvPr userDrawn="1"/>
        </p:nvSpPr>
        <p:spPr>
          <a:xfrm>
            <a:off x="0" y="0"/>
            <a:ext cx="117054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1651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E5DA54D0-3236-4A48-ACEF-1DE0A033608D}"/>
              </a:ext>
            </a:extLst>
          </p:cNvPr>
          <p:cNvSpPr/>
          <p:nvPr userDrawn="1"/>
        </p:nvSpPr>
        <p:spPr>
          <a:xfrm>
            <a:off x="48383" y="0"/>
            <a:ext cx="117054" cy="68580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435254-E8CC-4107-BAB3-2D503DF0BBA9}"/>
              </a:ext>
            </a:extLst>
          </p:cNvPr>
          <p:cNvSpPr txBox="1"/>
          <p:nvPr userDrawn="1"/>
        </p:nvSpPr>
        <p:spPr>
          <a:xfrm>
            <a:off x="11363067" y="62118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pPr algn="ctr"/>
              <a:t>‹#›</a:t>
            </a:fld>
            <a:endParaRPr lang="ko-KR" altLang="en-US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05577CD6-5A45-4988-9298-FAC45821B30C}"/>
              </a:ext>
            </a:extLst>
          </p:cNvPr>
          <p:cNvCxnSpPr/>
          <p:nvPr userDrawn="1"/>
        </p:nvCxnSpPr>
        <p:spPr>
          <a:xfrm>
            <a:off x="11547567" y="64449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xmlns="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554" y="254803"/>
            <a:ext cx="4087565" cy="54476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spc="-150">
                <a:solidFill>
                  <a:srgbClr val="0F1642"/>
                </a:solidFill>
                <a:effectLst/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CDEFEA-7239-4D3E-90AF-0114F3D57206}"/>
              </a:ext>
            </a:extLst>
          </p:cNvPr>
          <p:cNvCxnSpPr/>
          <p:nvPr userDrawn="1"/>
        </p:nvCxnSpPr>
        <p:spPr>
          <a:xfrm>
            <a:off x="390000" y="769620"/>
            <a:ext cx="11412000" cy="0"/>
          </a:xfrm>
          <a:prstGeom prst="line">
            <a:avLst/>
          </a:prstGeom>
          <a:ln w="12700"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EAFA53C-E131-41DF-8E5F-C3E17B0B033B}"/>
              </a:ext>
            </a:extLst>
          </p:cNvPr>
          <p:cNvSpPr/>
          <p:nvPr userDrawn="1"/>
        </p:nvSpPr>
        <p:spPr>
          <a:xfrm>
            <a:off x="0" y="0"/>
            <a:ext cx="117054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7708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E5DA54D0-3236-4A48-ACEF-1DE0A033608D}"/>
              </a:ext>
            </a:extLst>
          </p:cNvPr>
          <p:cNvSpPr/>
          <p:nvPr userDrawn="1"/>
        </p:nvSpPr>
        <p:spPr>
          <a:xfrm>
            <a:off x="48383" y="0"/>
            <a:ext cx="117054" cy="68580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435254-E8CC-4107-BAB3-2D503DF0BBA9}"/>
              </a:ext>
            </a:extLst>
          </p:cNvPr>
          <p:cNvSpPr txBox="1"/>
          <p:nvPr userDrawn="1"/>
        </p:nvSpPr>
        <p:spPr>
          <a:xfrm>
            <a:off x="11363067" y="62118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pPr algn="ctr"/>
              <a:t>‹#›</a:t>
            </a:fld>
            <a:endParaRPr lang="ko-KR" altLang="en-US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05577CD6-5A45-4988-9298-FAC45821B30C}"/>
              </a:ext>
            </a:extLst>
          </p:cNvPr>
          <p:cNvCxnSpPr/>
          <p:nvPr userDrawn="1"/>
        </p:nvCxnSpPr>
        <p:spPr>
          <a:xfrm>
            <a:off x="11547567" y="64449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xmlns="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554" y="254803"/>
            <a:ext cx="4087565" cy="54476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spc="-150">
                <a:solidFill>
                  <a:srgbClr val="0F1642"/>
                </a:solidFill>
                <a:effectLst/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CDEFEA-7239-4D3E-90AF-0114F3D57206}"/>
              </a:ext>
            </a:extLst>
          </p:cNvPr>
          <p:cNvCxnSpPr/>
          <p:nvPr userDrawn="1"/>
        </p:nvCxnSpPr>
        <p:spPr>
          <a:xfrm>
            <a:off x="390000" y="769620"/>
            <a:ext cx="11412000" cy="0"/>
          </a:xfrm>
          <a:prstGeom prst="line">
            <a:avLst/>
          </a:prstGeom>
          <a:ln w="12700"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EAFA53C-E131-41DF-8E5F-C3E17B0B033B}"/>
              </a:ext>
            </a:extLst>
          </p:cNvPr>
          <p:cNvSpPr/>
          <p:nvPr userDrawn="1"/>
        </p:nvSpPr>
        <p:spPr>
          <a:xfrm>
            <a:off x="0" y="0"/>
            <a:ext cx="117054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7599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1036320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tr-TR" noProof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/>
              <a:t>İkinci düzey</a:t>
            </a:r>
          </a:p>
          <a:p>
            <a:pPr lvl="2" rtl="0" eaLnBrk="1" latinLnBrk="0" hangingPunct="1"/>
            <a:r>
              <a:rPr lang="tr-TR" noProof="0"/>
              <a:t>Üçüncü düzey</a:t>
            </a:r>
          </a:p>
          <a:p>
            <a:pPr lvl="3" rtl="0" eaLnBrk="1" latinLnBrk="0" hangingPunct="1"/>
            <a:r>
              <a:rPr lang="tr-TR" noProof="0"/>
              <a:t>Dördüncü düzey</a:t>
            </a:r>
          </a:p>
          <a:p>
            <a:pPr lvl="4" rtl="0" eaLnBrk="1" latinLnBrk="0" hangingPunct="1"/>
            <a:r>
              <a:rPr lang="tr-TR" noProof="0"/>
              <a:t>Beşinci düzey</a:t>
            </a:r>
            <a:endParaRPr kumimoji="0"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tr-TR" noProof="0" smtClean="0"/>
              <a:pPr/>
              <a:t>‹#›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 noProof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CFA852A-0AA6-4EDB-9057-6A1ACEE0C9AA}" type="datetime1">
              <a:rPr lang="tr-TR" noProof="0" smtClean="0"/>
              <a:t>10.07.2023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316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E5DA54D0-3236-4A48-ACEF-1DE0A033608D}"/>
              </a:ext>
            </a:extLst>
          </p:cNvPr>
          <p:cNvSpPr/>
          <p:nvPr userDrawn="1"/>
        </p:nvSpPr>
        <p:spPr>
          <a:xfrm>
            <a:off x="48383" y="0"/>
            <a:ext cx="117054" cy="68580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435254-E8CC-4107-BAB3-2D503DF0BBA9}"/>
              </a:ext>
            </a:extLst>
          </p:cNvPr>
          <p:cNvSpPr txBox="1"/>
          <p:nvPr userDrawn="1"/>
        </p:nvSpPr>
        <p:spPr>
          <a:xfrm>
            <a:off x="11363067" y="62118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pPr algn="ctr"/>
              <a:t>‹#›</a:t>
            </a:fld>
            <a:endParaRPr lang="ko-KR" altLang="en-US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05577CD6-5A45-4988-9298-FAC45821B30C}"/>
              </a:ext>
            </a:extLst>
          </p:cNvPr>
          <p:cNvCxnSpPr/>
          <p:nvPr userDrawn="1"/>
        </p:nvCxnSpPr>
        <p:spPr>
          <a:xfrm>
            <a:off x="11547567" y="64449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xmlns="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554" y="254803"/>
            <a:ext cx="4087565" cy="54476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spc="-150">
                <a:solidFill>
                  <a:srgbClr val="0F1642"/>
                </a:solidFill>
                <a:effectLst/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CDEFEA-7239-4D3E-90AF-0114F3D57206}"/>
              </a:ext>
            </a:extLst>
          </p:cNvPr>
          <p:cNvCxnSpPr/>
          <p:nvPr userDrawn="1"/>
        </p:nvCxnSpPr>
        <p:spPr>
          <a:xfrm>
            <a:off x="390000" y="769620"/>
            <a:ext cx="11412000" cy="0"/>
          </a:xfrm>
          <a:prstGeom prst="line">
            <a:avLst/>
          </a:prstGeom>
          <a:ln w="12700"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EAFA53C-E131-41DF-8E5F-C3E17B0B033B}"/>
              </a:ext>
            </a:extLst>
          </p:cNvPr>
          <p:cNvSpPr/>
          <p:nvPr userDrawn="1"/>
        </p:nvSpPr>
        <p:spPr>
          <a:xfrm>
            <a:off x="0" y="0"/>
            <a:ext cx="117054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9875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E5DA54D0-3236-4A48-ACEF-1DE0A033608D}"/>
              </a:ext>
            </a:extLst>
          </p:cNvPr>
          <p:cNvSpPr/>
          <p:nvPr userDrawn="1"/>
        </p:nvSpPr>
        <p:spPr>
          <a:xfrm>
            <a:off x="48383" y="0"/>
            <a:ext cx="117054" cy="68580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435254-E8CC-4107-BAB3-2D503DF0BBA9}"/>
              </a:ext>
            </a:extLst>
          </p:cNvPr>
          <p:cNvSpPr txBox="1"/>
          <p:nvPr userDrawn="1"/>
        </p:nvSpPr>
        <p:spPr>
          <a:xfrm>
            <a:off x="11363067" y="62118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pPr algn="ctr"/>
              <a:t>‹#›</a:t>
            </a:fld>
            <a:endParaRPr lang="ko-KR" altLang="en-US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05577CD6-5A45-4988-9298-FAC45821B30C}"/>
              </a:ext>
            </a:extLst>
          </p:cNvPr>
          <p:cNvCxnSpPr/>
          <p:nvPr userDrawn="1"/>
        </p:nvCxnSpPr>
        <p:spPr>
          <a:xfrm>
            <a:off x="11547567" y="64449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xmlns="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554" y="254803"/>
            <a:ext cx="4087565" cy="54476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spc="-150">
                <a:solidFill>
                  <a:srgbClr val="0F1642"/>
                </a:solidFill>
                <a:effectLst/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CDEFEA-7239-4D3E-90AF-0114F3D57206}"/>
              </a:ext>
            </a:extLst>
          </p:cNvPr>
          <p:cNvCxnSpPr/>
          <p:nvPr userDrawn="1"/>
        </p:nvCxnSpPr>
        <p:spPr>
          <a:xfrm>
            <a:off x="390000" y="769620"/>
            <a:ext cx="11412000" cy="0"/>
          </a:xfrm>
          <a:prstGeom prst="line">
            <a:avLst/>
          </a:prstGeom>
          <a:ln w="12700"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EAFA53C-E131-41DF-8E5F-C3E17B0B033B}"/>
              </a:ext>
            </a:extLst>
          </p:cNvPr>
          <p:cNvSpPr/>
          <p:nvPr userDrawn="1"/>
        </p:nvSpPr>
        <p:spPr>
          <a:xfrm>
            <a:off x="0" y="0"/>
            <a:ext cx="117054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7731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E5DA54D0-3236-4A48-ACEF-1DE0A033608D}"/>
              </a:ext>
            </a:extLst>
          </p:cNvPr>
          <p:cNvSpPr/>
          <p:nvPr userDrawn="1"/>
        </p:nvSpPr>
        <p:spPr>
          <a:xfrm>
            <a:off x="48383" y="0"/>
            <a:ext cx="117054" cy="68580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435254-E8CC-4107-BAB3-2D503DF0BBA9}"/>
              </a:ext>
            </a:extLst>
          </p:cNvPr>
          <p:cNvSpPr txBox="1"/>
          <p:nvPr userDrawn="1"/>
        </p:nvSpPr>
        <p:spPr>
          <a:xfrm>
            <a:off x="11363067" y="62118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pPr algn="ctr"/>
              <a:t>‹#›</a:t>
            </a:fld>
            <a:endParaRPr lang="ko-KR" altLang="en-US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05577CD6-5A45-4988-9298-FAC45821B30C}"/>
              </a:ext>
            </a:extLst>
          </p:cNvPr>
          <p:cNvCxnSpPr/>
          <p:nvPr userDrawn="1"/>
        </p:nvCxnSpPr>
        <p:spPr>
          <a:xfrm>
            <a:off x="11547567" y="64449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xmlns="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554" y="254803"/>
            <a:ext cx="4087565" cy="54476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spc="-150">
                <a:solidFill>
                  <a:srgbClr val="0F1642"/>
                </a:solidFill>
                <a:effectLst/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CDEFEA-7239-4D3E-90AF-0114F3D57206}"/>
              </a:ext>
            </a:extLst>
          </p:cNvPr>
          <p:cNvCxnSpPr/>
          <p:nvPr userDrawn="1"/>
        </p:nvCxnSpPr>
        <p:spPr>
          <a:xfrm>
            <a:off x="390000" y="769620"/>
            <a:ext cx="11412000" cy="0"/>
          </a:xfrm>
          <a:prstGeom prst="line">
            <a:avLst/>
          </a:prstGeom>
          <a:ln w="12700"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EAFA53C-E131-41DF-8E5F-C3E17B0B033B}"/>
              </a:ext>
            </a:extLst>
          </p:cNvPr>
          <p:cNvSpPr/>
          <p:nvPr userDrawn="1"/>
        </p:nvSpPr>
        <p:spPr>
          <a:xfrm>
            <a:off x="0" y="0"/>
            <a:ext cx="117054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8565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E5DA54D0-3236-4A48-ACEF-1DE0A033608D}"/>
              </a:ext>
            </a:extLst>
          </p:cNvPr>
          <p:cNvSpPr/>
          <p:nvPr userDrawn="1"/>
        </p:nvSpPr>
        <p:spPr>
          <a:xfrm>
            <a:off x="48383" y="0"/>
            <a:ext cx="117054" cy="68580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435254-E8CC-4107-BAB3-2D503DF0BBA9}"/>
              </a:ext>
            </a:extLst>
          </p:cNvPr>
          <p:cNvSpPr txBox="1"/>
          <p:nvPr userDrawn="1"/>
        </p:nvSpPr>
        <p:spPr>
          <a:xfrm>
            <a:off x="11363067" y="62118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pPr algn="ctr"/>
              <a:t>‹#›</a:t>
            </a:fld>
            <a:endParaRPr lang="ko-KR" altLang="en-US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05577CD6-5A45-4988-9298-FAC45821B30C}"/>
              </a:ext>
            </a:extLst>
          </p:cNvPr>
          <p:cNvCxnSpPr/>
          <p:nvPr userDrawn="1"/>
        </p:nvCxnSpPr>
        <p:spPr>
          <a:xfrm>
            <a:off x="11547567" y="64449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xmlns="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554" y="254803"/>
            <a:ext cx="4087565" cy="54476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spc="-150">
                <a:solidFill>
                  <a:srgbClr val="0F1642"/>
                </a:solidFill>
                <a:effectLst/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CDEFEA-7239-4D3E-90AF-0114F3D57206}"/>
              </a:ext>
            </a:extLst>
          </p:cNvPr>
          <p:cNvCxnSpPr/>
          <p:nvPr userDrawn="1"/>
        </p:nvCxnSpPr>
        <p:spPr>
          <a:xfrm>
            <a:off x="390000" y="769620"/>
            <a:ext cx="11412000" cy="0"/>
          </a:xfrm>
          <a:prstGeom prst="line">
            <a:avLst/>
          </a:prstGeom>
          <a:ln w="12700"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EAFA53C-E131-41DF-8E5F-C3E17B0B033B}"/>
              </a:ext>
            </a:extLst>
          </p:cNvPr>
          <p:cNvSpPr/>
          <p:nvPr userDrawn="1"/>
        </p:nvSpPr>
        <p:spPr>
          <a:xfrm>
            <a:off x="0" y="0"/>
            <a:ext cx="117054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748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E5DA54D0-3236-4A48-ACEF-1DE0A033608D}"/>
              </a:ext>
            </a:extLst>
          </p:cNvPr>
          <p:cNvSpPr/>
          <p:nvPr userDrawn="1"/>
        </p:nvSpPr>
        <p:spPr>
          <a:xfrm>
            <a:off x="48383" y="0"/>
            <a:ext cx="117054" cy="68580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435254-E8CC-4107-BAB3-2D503DF0BBA9}"/>
              </a:ext>
            </a:extLst>
          </p:cNvPr>
          <p:cNvSpPr txBox="1"/>
          <p:nvPr userDrawn="1"/>
        </p:nvSpPr>
        <p:spPr>
          <a:xfrm>
            <a:off x="11363067" y="62118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pPr algn="ctr"/>
              <a:t>‹#›</a:t>
            </a:fld>
            <a:endParaRPr lang="ko-KR" altLang="en-US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05577CD6-5A45-4988-9298-FAC45821B30C}"/>
              </a:ext>
            </a:extLst>
          </p:cNvPr>
          <p:cNvCxnSpPr/>
          <p:nvPr userDrawn="1"/>
        </p:nvCxnSpPr>
        <p:spPr>
          <a:xfrm>
            <a:off x="11547567" y="64449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xmlns="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554" y="254803"/>
            <a:ext cx="4087565" cy="54476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spc="-150">
                <a:solidFill>
                  <a:srgbClr val="0F1642"/>
                </a:solidFill>
                <a:effectLst/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CDEFEA-7239-4D3E-90AF-0114F3D57206}"/>
              </a:ext>
            </a:extLst>
          </p:cNvPr>
          <p:cNvCxnSpPr/>
          <p:nvPr userDrawn="1"/>
        </p:nvCxnSpPr>
        <p:spPr>
          <a:xfrm>
            <a:off x="390000" y="769620"/>
            <a:ext cx="11412000" cy="0"/>
          </a:xfrm>
          <a:prstGeom prst="line">
            <a:avLst/>
          </a:prstGeom>
          <a:ln w="12700"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EAFA53C-E131-41DF-8E5F-C3E17B0B033B}"/>
              </a:ext>
            </a:extLst>
          </p:cNvPr>
          <p:cNvSpPr/>
          <p:nvPr userDrawn="1"/>
        </p:nvSpPr>
        <p:spPr>
          <a:xfrm>
            <a:off x="0" y="0"/>
            <a:ext cx="117054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6246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E5DA54D0-3236-4A48-ACEF-1DE0A033608D}"/>
              </a:ext>
            </a:extLst>
          </p:cNvPr>
          <p:cNvSpPr/>
          <p:nvPr userDrawn="1"/>
        </p:nvSpPr>
        <p:spPr>
          <a:xfrm>
            <a:off x="48383" y="0"/>
            <a:ext cx="117054" cy="68580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435254-E8CC-4107-BAB3-2D503DF0BBA9}"/>
              </a:ext>
            </a:extLst>
          </p:cNvPr>
          <p:cNvSpPr txBox="1"/>
          <p:nvPr userDrawn="1"/>
        </p:nvSpPr>
        <p:spPr>
          <a:xfrm>
            <a:off x="11363067" y="62118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pPr algn="ctr"/>
              <a:t>‹#›</a:t>
            </a:fld>
            <a:endParaRPr lang="ko-KR" altLang="en-US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05577CD6-5A45-4988-9298-FAC45821B30C}"/>
              </a:ext>
            </a:extLst>
          </p:cNvPr>
          <p:cNvCxnSpPr/>
          <p:nvPr userDrawn="1"/>
        </p:nvCxnSpPr>
        <p:spPr>
          <a:xfrm>
            <a:off x="11547567" y="64449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xmlns="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554" y="254803"/>
            <a:ext cx="4087565" cy="54476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spc="-150">
                <a:solidFill>
                  <a:srgbClr val="0F1642"/>
                </a:solidFill>
                <a:effectLst/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CDEFEA-7239-4D3E-90AF-0114F3D57206}"/>
              </a:ext>
            </a:extLst>
          </p:cNvPr>
          <p:cNvCxnSpPr/>
          <p:nvPr userDrawn="1"/>
        </p:nvCxnSpPr>
        <p:spPr>
          <a:xfrm>
            <a:off x="390000" y="769620"/>
            <a:ext cx="11412000" cy="0"/>
          </a:xfrm>
          <a:prstGeom prst="line">
            <a:avLst/>
          </a:prstGeom>
          <a:ln w="12700"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EAFA53C-E131-41DF-8E5F-C3E17B0B033B}"/>
              </a:ext>
            </a:extLst>
          </p:cNvPr>
          <p:cNvSpPr/>
          <p:nvPr userDrawn="1"/>
        </p:nvSpPr>
        <p:spPr>
          <a:xfrm>
            <a:off x="0" y="0"/>
            <a:ext cx="117054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8195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E5DA54D0-3236-4A48-ACEF-1DE0A033608D}"/>
              </a:ext>
            </a:extLst>
          </p:cNvPr>
          <p:cNvSpPr/>
          <p:nvPr userDrawn="1"/>
        </p:nvSpPr>
        <p:spPr>
          <a:xfrm>
            <a:off x="48383" y="0"/>
            <a:ext cx="117054" cy="68580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435254-E8CC-4107-BAB3-2D503DF0BBA9}"/>
              </a:ext>
            </a:extLst>
          </p:cNvPr>
          <p:cNvSpPr txBox="1"/>
          <p:nvPr userDrawn="1"/>
        </p:nvSpPr>
        <p:spPr>
          <a:xfrm>
            <a:off x="11363067" y="62118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pPr algn="ctr"/>
              <a:t>‹#›</a:t>
            </a:fld>
            <a:endParaRPr lang="ko-KR" altLang="en-US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05577CD6-5A45-4988-9298-FAC45821B30C}"/>
              </a:ext>
            </a:extLst>
          </p:cNvPr>
          <p:cNvCxnSpPr/>
          <p:nvPr userDrawn="1"/>
        </p:nvCxnSpPr>
        <p:spPr>
          <a:xfrm>
            <a:off x="11547567" y="64449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xmlns="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554" y="254803"/>
            <a:ext cx="4087565" cy="54476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spc="-150">
                <a:solidFill>
                  <a:srgbClr val="0F1642"/>
                </a:solidFill>
                <a:effectLst/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B8CDEFEA-7239-4D3E-90AF-0114F3D57206}"/>
              </a:ext>
            </a:extLst>
          </p:cNvPr>
          <p:cNvCxnSpPr/>
          <p:nvPr userDrawn="1"/>
        </p:nvCxnSpPr>
        <p:spPr>
          <a:xfrm>
            <a:off x="390000" y="769620"/>
            <a:ext cx="11412000" cy="0"/>
          </a:xfrm>
          <a:prstGeom prst="line">
            <a:avLst/>
          </a:prstGeom>
          <a:ln w="12700"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0EAFA53C-E131-41DF-8E5F-C3E17B0B033B}"/>
              </a:ext>
            </a:extLst>
          </p:cNvPr>
          <p:cNvSpPr/>
          <p:nvPr userDrawn="1"/>
        </p:nvSpPr>
        <p:spPr>
          <a:xfrm>
            <a:off x="0" y="0"/>
            <a:ext cx="117054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82531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엔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3F84928B-3C0D-4E65-A045-747D965CE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xmlns="" id="{B58408F2-C3C0-D34D-53D1-F33F77A2BD14}"/>
              </a:ext>
            </a:extLst>
          </p:cNvPr>
          <p:cNvCxnSpPr>
            <a:cxnSpLocks/>
          </p:cNvCxnSpPr>
          <p:nvPr userDrawn="1"/>
        </p:nvCxnSpPr>
        <p:spPr>
          <a:xfrm>
            <a:off x="1087236" y="1254753"/>
            <a:ext cx="6340259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DC988FF3-C4D2-4876-BF44-5233AF07C3E6}"/>
              </a:ext>
            </a:extLst>
          </p:cNvPr>
          <p:cNvSpPr/>
          <p:nvPr userDrawn="1"/>
        </p:nvSpPr>
        <p:spPr>
          <a:xfrm rot="5400000">
            <a:off x="-3386272" y="3386272"/>
            <a:ext cx="6858000" cy="85456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96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dirty="0">
              <a:latin typeface="Calibri" panose="020F0502020204030204" pitchFamily="34" charset="0"/>
            </a:endParaRPr>
          </a:p>
        </p:txBody>
      </p:sp>
      <p:sp useBgFill="1">
        <p:nvSpPr>
          <p:cNvPr id="10" name="Yuvarlatılmış Dikdörtgen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dirty="0">
              <a:latin typeface="Calibri" panose="020F050202020403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dirty="0">
              <a:latin typeface="Calibri" panose="020F050202020403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dirty="0">
              <a:latin typeface="Calibri" panose="020F050202020403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dirty="0">
              <a:latin typeface="Calibri" panose="020F050202020403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963084" y="952501"/>
            <a:ext cx="10363200" cy="1362075"/>
          </a:xfrm>
        </p:spPr>
        <p:txBody>
          <a:bodyPr rtlCol="0" anchor="b" anchorCtr="0"/>
          <a:lstStyle>
            <a:lvl1pPr algn="l">
              <a:buNone/>
              <a:defRPr sz="4000" b="0" cap="none">
                <a:latin typeface="Cambria" panose="02040503050406030204" pitchFamily="18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kumimoji="0"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963084" y="2547938"/>
            <a:ext cx="10363200" cy="1338262"/>
          </a:xfrm>
        </p:spPr>
        <p:txBody>
          <a:bodyPr rtlCol="0" anchor="t" anchorCtr="0"/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/>
              <a:t>Asıl metin stillerini düzenlemek için tıklayın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69A25FF-A356-407E-8724-DF14E8892296}" type="datetime1">
              <a:rPr lang="tr-TR" smtClean="0"/>
              <a:t>10.07.2023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82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kumimoji="0"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tr-TR"/>
              <a:t>Asıl metin stillerini düzenlemek için tıklayın</a:t>
            </a:r>
          </a:p>
          <a:p>
            <a:pPr lvl="1" rtl="0" eaLnBrk="1" latinLnBrk="0" hangingPunct="1"/>
            <a:r>
              <a:rPr lang="tr-TR"/>
              <a:t>İkinci düzey</a:t>
            </a:r>
          </a:p>
          <a:p>
            <a:pPr lvl="2" rtl="0" eaLnBrk="1" latinLnBrk="0" hangingPunct="1"/>
            <a:r>
              <a:rPr lang="tr-TR"/>
              <a:t>Üçüncü düzey</a:t>
            </a:r>
          </a:p>
          <a:p>
            <a:pPr lvl="3" rtl="0" eaLnBrk="1" latinLnBrk="0" hangingPunct="1"/>
            <a:r>
              <a:rPr lang="tr-TR"/>
              <a:t>Dördüncü düzey</a:t>
            </a:r>
          </a:p>
          <a:p>
            <a:pPr lvl="4" rtl="0" eaLnBrk="1" latinLnBrk="0" hangingPunct="1"/>
            <a:r>
              <a:rPr lang="tr-TR"/>
              <a:t>Beşinci düzey</a:t>
            </a:r>
            <a:endParaRPr kumimoji="0" lang="tr-TR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 hasCustomPrompt="1"/>
          </p:nvPr>
        </p:nvSpPr>
        <p:spPr>
          <a:xfrm>
            <a:off x="65786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tr-TR"/>
              <a:t>Asıl metin stillerini düzenlemek için tıklayın</a:t>
            </a:r>
          </a:p>
          <a:p>
            <a:pPr lvl="1" rtl="0" eaLnBrk="1" latinLnBrk="0" hangingPunct="1"/>
            <a:r>
              <a:rPr lang="tr-TR"/>
              <a:t>İkinci düzey</a:t>
            </a:r>
          </a:p>
          <a:p>
            <a:pPr lvl="2" rtl="0" eaLnBrk="1" latinLnBrk="0" hangingPunct="1"/>
            <a:r>
              <a:rPr lang="tr-TR"/>
              <a:t>Üçüncü düzey</a:t>
            </a:r>
          </a:p>
          <a:p>
            <a:pPr lvl="3" rtl="0" eaLnBrk="1" latinLnBrk="0" hangingPunct="1"/>
            <a:r>
              <a:rPr lang="tr-TR"/>
              <a:t>Dördüncü düzey</a:t>
            </a:r>
          </a:p>
          <a:p>
            <a:pPr lvl="4" rtl="0" eaLnBrk="1" latinLnBrk="0" hangingPunct="1"/>
            <a:r>
              <a:rPr lang="tr-TR"/>
              <a:t>Beşinci düzey</a:t>
            </a:r>
            <a:endParaRPr kumimoji="0"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63B9A44-CAF1-4686-AE45-E46539752940}" type="datetime1">
              <a:rPr lang="tr-TR" smtClean="0"/>
              <a:t>10.07.2023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8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kumimoji="0"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/>
              <a:t>Asıl metin stillerini düzenlemek için tıklayın</a:t>
            </a:r>
            <a:endParaRPr lang="tr-TR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 hasCustomPrompt="1"/>
          </p:nvPr>
        </p:nvSpPr>
        <p:spPr>
          <a:xfrm>
            <a:off x="12192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tr-TR"/>
              <a:t>Asıl metin stillerini düzenlemek için tıklayın</a:t>
            </a:r>
          </a:p>
          <a:p>
            <a:pPr lvl="1" rtl="0" eaLnBrk="1" latinLnBrk="0" hangingPunct="1"/>
            <a:r>
              <a:rPr lang="tr-TR"/>
              <a:t>İkinci düzey</a:t>
            </a:r>
          </a:p>
          <a:p>
            <a:pPr lvl="2" rtl="0" eaLnBrk="1" latinLnBrk="0" hangingPunct="1"/>
            <a:r>
              <a:rPr lang="tr-TR"/>
              <a:t>Üçüncü düzey</a:t>
            </a:r>
          </a:p>
          <a:p>
            <a:pPr lvl="3" rtl="0" eaLnBrk="1" latinLnBrk="0" hangingPunct="1"/>
            <a:r>
              <a:rPr lang="tr-TR"/>
              <a:t>Dördüncü düzey</a:t>
            </a:r>
          </a:p>
          <a:p>
            <a:pPr lvl="4" rtl="0" eaLnBrk="1" latinLnBrk="0" hangingPunct="1"/>
            <a:r>
              <a:rPr lang="tr-TR"/>
              <a:t>Beşinci düzey</a:t>
            </a:r>
            <a:endParaRPr kumimoji="0"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 hasCustomPrompt="1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/>
              <a:t>Asıl metin stillerini düzenlemek için tıklayın</a:t>
            </a:r>
            <a:endParaRPr lang="tr-TR" dirty="0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 hasCustomPrompt="1"/>
          </p:nvPr>
        </p:nvSpPr>
        <p:spPr>
          <a:xfrm>
            <a:off x="66040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tr-TR"/>
              <a:t>Asıl metin stillerini düzenlemek için tıklayın</a:t>
            </a:r>
          </a:p>
          <a:p>
            <a:pPr lvl="1" rtl="0" eaLnBrk="1" latinLnBrk="0" hangingPunct="1"/>
            <a:r>
              <a:rPr lang="tr-TR"/>
              <a:t>İkinci düzey</a:t>
            </a:r>
          </a:p>
          <a:p>
            <a:pPr lvl="2" rtl="0" eaLnBrk="1" latinLnBrk="0" hangingPunct="1"/>
            <a:r>
              <a:rPr lang="tr-TR"/>
              <a:t>Üçüncü düzey</a:t>
            </a:r>
          </a:p>
          <a:p>
            <a:pPr lvl="3" rtl="0" eaLnBrk="1" latinLnBrk="0" hangingPunct="1"/>
            <a:r>
              <a:rPr lang="tr-TR"/>
              <a:t>Dördüncü düzey</a:t>
            </a:r>
          </a:p>
          <a:p>
            <a:pPr lvl="4" rtl="0" eaLnBrk="1" latinLnBrk="0" hangingPunct="1"/>
            <a:r>
              <a:rPr lang="tr-TR"/>
              <a:t>Beşinci düzey</a:t>
            </a:r>
            <a:endParaRPr kumimoji="0"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51F412-150E-472C-A1BE-30512973928E}" type="datetime1">
              <a:rPr lang="tr-TR" smtClean="0"/>
              <a:t>10.07.2023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1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kumimoji="0"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3CFB526-D141-447D-A082-179F414DC22E}" type="datetime1">
              <a:rPr lang="tr-TR" smtClean="0"/>
              <a:t>10.07.2023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4E637A7-E94A-4E61-B9D5-46E94FFDBEC2}" type="datetime1">
              <a:rPr lang="tr-TR" smtClean="0"/>
              <a:t>10.07.2023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dirty="0">
              <a:latin typeface="Calibri" panose="020F0502020204030204" pitchFamily="34" charset="0"/>
            </a:endParaRPr>
          </a:p>
        </p:txBody>
      </p:sp>
      <p:sp useBgFill="1">
        <p:nvSpPr>
          <p:cNvPr id="9" name="Yuvarlatılmış Dikdörtgen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dirty="0">
              <a:latin typeface="Calibri" panose="020F050202020403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 algn="l">
              <a:buNone/>
              <a:defRPr sz="40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kumimoji="0" lang="tr-TR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 hasCustomPrompt="1"/>
          </p:nvPr>
        </p:nvSpPr>
        <p:spPr>
          <a:xfrm>
            <a:off x="3962400" y="1600200"/>
            <a:ext cx="7620000" cy="44958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tr-TR"/>
              <a:t>Asıl metin stillerini düzenlemek için tıklayın</a:t>
            </a:r>
          </a:p>
          <a:p>
            <a:pPr lvl="1" rtl="0" eaLnBrk="1" latinLnBrk="0" hangingPunct="1"/>
            <a:r>
              <a:rPr lang="tr-TR"/>
              <a:t>İkinci düzey</a:t>
            </a:r>
          </a:p>
          <a:p>
            <a:pPr lvl="2" rtl="0" eaLnBrk="1" latinLnBrk="0" hangingPunct="1"/>
            <a:r>
              <a:rPr lang="tr-TR"/>
              <a:t>Üçüncü düzey</a:t>
            </a:r>
          </a:p>
          <a:p>
            <a:pPr lvl="3" rtl="0" eaLnBrk="1" latinLnBrk="0" hangingPunct="1"/>
            <a:r>
              <a:rPr lang="tr-TR"/>
              <a:t>Dördüncü düzey</a:t>
            </a:r>
          </a:p>
          <a:p>
            <a:pPr lvl="4" rtl="0" eaLnBrk="1" latinLnBrk="0" hangingPunct="1"/>
            <a:r>
              <a:rPr lang="tr-TR"/>
              <a:t>Beşinci düzey</a:t>
            </a:r>
            <a:endParaRPr kumimoji="0"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 hasCustomPrompt="1"/>
          </p:nvPr>
        </p:nvSpPr>
        <p:spPr>
          <a:xfrm>
            <a:off x="1219200" y="1600200"/>
            <a:ext cx="2540000" cy="4495800"/>
          </a:xfrm>
        </p:spPr>
        <p:txBody>
          <a:bodyPr rtlCol="0"/>
          <a:lstStyle>
            <a:lvl1pPr marL="0" indent="0">
              <a:buNone/>
              <a:defRPr sz="18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/>
              <a:t>Asıl metin stillerini düzenlemek için tıklayın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7CD2060-0766-4B09-841F-636FFDDDBFA6}" type="datetime1">
              <a:rPr lang="tr-TR" smtClean="0"/>
              <a:t>10.07.2023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6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dirty="0">
              <a:latin typeface="Calibri" panose="020F050202020403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dirty="0">
              <a:latin typeface="Calibri" panose="020F050202020403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dirty="0">
              <a:latin typeface="Calibri" panose="020F050202020403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1219200" y="4900550"/>
            <a:ext cx="9753600" cy="522288"/>
          </a:xfrm>
        </p:spPr>
        <p:txBody>
          <a:bodyPr rtlCol="0" anchor="ctr">
            <a:noAutofit/>
          </a:bodyPr>
          <a:lstStyle>
            <a:lvl1pPr algn="l">
              <a:buNone/>
              <a:defRPr sz="28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kumimoji="0" lang="tr-TR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 hasCustomPrompt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rtlCol="0"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</a:lstStyle>
          <a:p>
            <a:pPr rtl="0"/>
            <a:r>
              <a:rPr lang="tr-TR"/>
              <a:t>Resim eklemek için simgeye tıklayın</a:t>
            </a:r>
            <a:endParaRPr kumimoji="0"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1219200" y="5445825"/>
            <a:ext cx="9753600" cy="685800"/>
          </a:xfrm>
        </p:spPr>
        <p:txBody>
          <a:bodyPr rtlCol="0"/>
          <a:lstStyle>
            <a:lvl1pPr marL="0" indent="0">
              <a:buFontTx/>
              <a:buNone/>
              <a:defRPr sz="1600">
                <a:latin typeface="Calibri" panose="020F0502020204030204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tr-TR"/>
              <a:t>Asıl metin stillerini düzenlemek için tıklayın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524FBCD-6FB1-40BF-9EA6-C622F58E00BA}" type="datetime1">
              <a:rPr lang="tr-TR" smtClean="0"/>
              <a:t>10.07.2023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65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>
              <a:latin typeface="Calibri" panose="020F0502020204030204" pitchFamily="34" charset="0"/>
            </a:endParaRPr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>
              <a:latin typeface="Calibri" panose="020F0502020204030204" pitchFamily="34" charset="0"/>
            </a:endParaRPr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rtlCol="0" anchor="b" anchorCtr="0">
            <a:normAutofit/>
          </a:bodyPr>
          <a:lstStyle/>
          <a:p>
            <a:pPr rtl="0"/>
            <a:r>
              <a:rPr lang="tr-TR" noProof="0"/>
              <a:t>Asıl başlık stilini düzenlemek için tıklayın</a:t>
            </a:r>
            <a:endParaRPr kumimoji="0" lang="tr-TR" noProof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tr-TR" noProof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/>
              <a:t>İkinci düzey</a:t>
            </a:r>
          </a:p>
          <a:p>
            <a:pPr lvl="2" rtl="0" eaLnBrk="1" latinLnBrk="0" hangingPunct="1"/>
            <a:r>
              <a:rPr lang="tr-TR" noProof="0"/>
              <a:t>Üçüncü düzey</a:t>
            </a:r>
          </a:p>
          <a:p>
            <a:pPr lvl="3" rtl="0" eaLnBrk="1" latinLnBrk="0" hangingPunct="1"/>
            <a:r>
              <a:rPr lang="tr-TR" noProof="0"/>
              <a:t>Dördüncü düzey</a:t>
            </a:r>
          </a:p>
          <a:p>
            <a:pPr lvl="4" rtl="0" eaLnBrk="1" latinLnBrk="0" hangingPunct="1"/>
            <a:r>
              <a:rPr lang="tr-TR" noProof="0"/>
              <a:t>Beşinci düzey</a:t>
            </a:r>
            <a:endParaRPr kumimoji="0" lang="tr-TR" noProof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rtlCol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fld id="{401CF334-2D5C-4859-84A6-CA7E6E43FAEB}" type="slidenum">
              <a:rPr lang="tr-TR" noProof="0" smtClean="0"/>
              <a:pPr/>
              <a:t>‹#›</a:t>
            </a:fld>
            <a:endParaRPr lang="tr-TR" noProof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rtlCol="0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tr-TR" noProof="0"/>
              <a:t>Alt bilgi ekleme</a:t>
            </a:r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rtlCol="0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C3A4C4C3-6F5B-4A95-8C5E-244347F384C7}" type="datetime1">
              <a:rPr lang="tr-TR" noProof="0" smtClean="0"/>
              <a:t>10.07.2023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>
            <a:lumMod val="75000"/>
          </a:schemeClr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>
            <a:lumMod val="75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lumMod val="60000"/>
            <a:lumOff val="4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>
            <a:lumMod val="75000"/>
          </a:schemeClr>
        </a:buClr>
        <a:buFontTx/>
        <a:buChar char="o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lumMod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030" indent="-285750" algn="l" rtl="0" eaLnBrk="1" latinLnBrk="0" hangingPunct="1">
        <a:spcBef>
          <a:spcPts val="370"/>
        </a:spcBef>
        <a:buClr>
          <a:schemeClr val="accent3">
            <a:lumMod val="50000"/>
          </a:schemeClr>
        </a:buClr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IIP </a:t>
            </a:r>
            <a:r>
              <a:rPr lang="tr-TR" dirty="0" err="1" smtClean="0"/>
              <a:t>Lab</a:t>
            </a:r>
            <a:r>
              <a:rPr lang="tr-TR" dirty="0" smtClean="0"/>
              <a:t> </a:t>
            </a:r>
            <a:r>
              <a:rPr lang="tr-TR" dirty="0" err="1" smtClean="0"/>
              <a:t>Seminar</a:t>
            </a:r>
            <a:r>
              <a:rPr lang="tr-TR" dirty="0" smtClean="0"/>
              <a:t> 2023.07.11</a:t>
            </a:r>
            <a:endParaRPr lang="tr-TR" dirty="0">
              <a:latin typeface="Cambria" panose="02040503050406030204" pitchFamily="18" charset="0"/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>
                <a:latin typeface="Calibri" panose="020F0502020204030204" pitchFamily="34" charset="0"/>
              </a:rPr>
              <a:t>A </a:t>
            </a:r>
            <a:r>
              <a:rPr lang="tr-TR" dirty="0" err="1" smtClean="0">
                <a:latin typeface="Calibri" panose="020F0502020204030204" pitchFamily="34" charset="0"/>
              </a:rPr>
              <a:t>summary</a:t>
            </a:r>
            <a:r>
              <a:rPr lang="tr-TR" dirty="0" smtClean="0">
                <a:latin typeface="Calibri" panose="020F0502020204030204" pitchFamily="34" charset="0"/>
              </a:rPr>
              <a:t> of </a:t>
            </a:r>
            <a:r>
              <a:rPr lang="tr-TR" dirty="0" err="1" smtClean="0">
                <a:latin typeface="Calibri" panose="020F0502020204030204" pitchFamily="34" charset="0"/>
              </a:rPr>
              <a:t>my</a:t>
            </a:r>
            <a:r>
              <a:rPr lang="tr-TR" dirty="0" smtClean="0">
                <a:latin typeface="Calibri" panose="020F0502020204030204" pitchFamily="34" charset="0"/>
              </a:rPr>
              <a:t> MS </a:t>
            </a:r>
            <a:r>
              <a:rPr lang="tr-TR" dirty="0" err="1" smtClean="0">
                <a:latin typeface="Calibri" panose="020F0502020204030204" pitchFamily="34" charset="0"/>
              </a:rPr>
              <a:t>degree</a:t>
            </a:r>
            <a:endParaRPr lang="tr-TR" dirty="0" smtClean="0">
              <a:latin typeface="Calibri" panose="020F0502020204030204" pitchFamily="34" charset="0"/>
            </a:endParaRPr>
          </a:p>
          <a:p>
            <a:pPr rtl="0"/>
            <a:r>
              <a:rPr lang="tr-TR" dirty="0" smtClean="0"/>
              <a:t>Hacı İsmail Aslan</a:t>
            </a:r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xmlns="" id="{A72460AF-3190-6E3E-5E00-68D129E13A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85" y="1633924"/>
            <a:ext cx="5924880" cy="3332745"/>
          </a:xfrm>
          <a:prstGeom prst="rect">
            <a:avLst/>
          </a:prstGeom>
        </p:spPr>
      </p:pic>
      <p:sp>
        <p:nvSpPr>
          <p:cNvPr id="7" name="직사각형 11">
            <a:extLst>
              <a:ext uri="{FF2B5EF4-FFF2-40B4-BE49-F238E27FC236}">
                <a16:creationId xmlns:a16="http://schemas.microsoft.com/office/drawing/2014/main" xmlns="" id="{34056948-6023-47EB-DCBD-E6EC4CA93D62}"/>
              </a:ext>
            </a:extLst>
          </p:cNvPr>
          <p:cNvSpPr/>
          <p:nvPr/>
        </p:nvSpPr>
        <p:spPr>
          <a:xfrm>
            <a:off x="511975" y="1068821"/>
            <a:ext cx="6066690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ko-KR" dirty="0"/>
              <a:t>  Data Handling (Cont.)</a:t>
            </a:r>
            <a:endParaRPr lang="en-US" altLang="ko-KR" dirty="0"/>
          </a:p>
        </p:txBody>
      </p:sp>
      <p:sp>
        <p:nvSpPr>
          <p:cNvPr id="8" name="직사각형 17">
            <a:extLst>
              <a:ext uri="{FF2B5EF4-FFF2-40B4-BE49-F238E27FC236}">
                <a16:creationId xmlns:a16="http://schemas.microsoft.com/office/drawing/2014/main" xmlns="" id="{56F60140-101D-E918-9CDE-C41C1E8B16B1}"/>
              </a:ext>
            </a:extLst>
          </p:cNvPr>
          <p:cNvSpPr/>
          <p:nvPr/>
        </p:nvSpPr>
        <p:spPr>
          <a:xfrm>
            <a:off x="511977" y="1068821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F4C63B4D-F238-F61A-B23F-BBA46BF0DDC6}"/>
              </a:ext>
            </a:extLst>
          </p:cNvPr>
          <p:cNvSpPr/>
          <p:nvPr/>
        </p:nvSpPr>
        <p:spPr>
          <a:xfrm>
            <a:off x="2876251" y="5124361"/>
            <a:ext cx="931894" cy="564167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FA92E01-A58E-BA5B-DE3A-288FE2969E8F}"/>
              </a:ext>
            </a:extLst>
          </p:cNvPr>
          <p:cNvSpPr/>
          <p:nvPr/>
        </p:nvSpPr>
        <p:spPr>
          <a:xfrm>
            <a:off x="3808145" y="5124361"/>
            <a:ext cx="931894" cy="564167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C799F93-E410-4C67-E3D5-3E5A4D1BE0BB}"/>
              </a:ext>
            </a:extLst>
          </p:cNvPr>
          <p:cNvSpPr/>
          <p:nvPr/>
        </p:nvSpPr>
        <p:spPr>
          <a:xfrm>
            <a:off x="4740039" y="5124361"/>
            <a:ext cx="931894" cy="564167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DA4C11D-5575-F712-B05C-21E96152E18C}"/>
              </a:ext>
            </a:extLst>
          </p:cNvPr>
          <p:cNvSpPr/>
          <p:nvPr/>
        </p:nvSpPr>
        <p:spPr>
          <a:xfrm>
            <a:off x="5671933" y="5124361"/>
            <a:ext cx="931894" cy="564167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A216AECB-C77B-7213-98D4-EEC6EF73CF0A}"/>
              </a:ext>
            </a:extLst>
          </p:cNvPr>
          <p:cNvSpPr/>
          <p:nvPr/>
        </p:nvSpPr>
        <p:spPr>
          <a:xfrm>
            <a:off x="6603827" y="5124361"/>
            <a:ext cx="931894" cy="564167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5EB1FBE3-C83E-E26F-B21F-A20CE1027F0E}"/>
              </a:ext>
            </a:extLst>
          </p:cNvPr>
          <p:cNvSpPr/>
          <p:nvPr/>
        </p:nvSpPr>
        <p:spPr>
          <a:xfrm>
            <a:off x="1261373" y="5124361"/>
            <a:ext cx="931894" cy="564167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3204F64-E4A3-2518-7550-4687FC87AD4B}"/>
              </a:ext>
            </a:extLst>
          </p:cNvPr>
          <p:cNvSpPr txBox="1"/>
          <p:nvPr/>
        </p:nvSpPr>
        <p:spPr>
          <a:xfrm>
            <a:off x="1349387" y="5688528"/>
            <a:ext cx="975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kernel</a:t>
            </a:r>
            <a:endParaRPr 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ACDECAEF-979F-F010-3C76-46FC2B4498CD}"/>
              </a:ext>
            </a:extLst>
          </p:cNvPr>
          <p:cNvSpPr/>
          <p:nvPr/>
        </p:nvSpPr>
        <p:spPr>
          <a:xfrm>
            <a:off x="8086964" y="5199037"/>
            <a:ext cx="601579" cy="41481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C5212AB9-2141-DBA5-032F-91EBE59C56CF}"/>
              </a:ext>
            </a:extLst>
          </p:cNvPr>
          <p:cNvSpPr/>
          <p:nvPr/>
        </p:nvSpPr>
        <p:spPr>
          <a:xfrm>
            <a:off x="9154488" y="5124361"/>
            <a:ext cx="931894" cy="564167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7E877B3-38F6-DF4D-2FD1-E4EB96E35178}"/>
              </a:ext>
            </a:extLst>
          </p:cNvPr>
          <p:cNvSpPr txBox="1"/>
          <p:nvPr/>
        </p:nvSpPr>
        <p:spPr>
          <a:xfrm>
            <a:off x="8775367" y="5688528"/>
            <a:ext cx="2094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Extracted Pulse</a:t>
            </a:r>
            <a:endParaRPr 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13E33B84-7725-1A68-9D83-0C0C71F50CDB}"/>
              </a:ext>
            </a:extLst>
          </p:cNvPr>
          <p:cNvCxnSpPr>
            <a:cxnSpLocks/>
          </p:cNvCxnSpPr>
          <p:nvPr/>
        </p:nvCxnSpPr>
        <p:spPr>
          <a:xfrm>
            <a:off x="3475616" y="3019449"/>
            <a:ext cx="31282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23A84AA-B69B-D438-3BA3-CF66BF478491}"/>
              </a:ext>
            </a:extLst>
          </p:cNvPr>
          <p:cNvCxnSpPr>
            <a:cxnSpLocks/>
          </p:cNvCxnSpPr>
          <p:nvPr/>
        </p:nvCxnSpPr>
        <p:spPr>
          <a:xfrm>
            <a:off x="5220162" y="3577022"/>
            <a:ext cx="336631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9869AE30-1689-077F-724F-D20780AAF5F4}"/>
              </a:ext>
            </a:extLst>
          </p:cNvPr>
          <p:cNvCxnSpPr>
            <a:cxnSpLocks/>
          </p:cNvCxnSpPr>
          <p:nvPr/>
        </p:nvCxnSpPr>
        <p:spPr>
          <a:xfrm flipV="1">
            <a:off x="4274092" y="3279400"/>
            <a:ext cx="2495446" cy="3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7BCEB171-E428-A8EF-D745-CFFDCC711C62}"/>
              </a:ext>
            </a:extLst>
          </p:cNvPr>
          <p:cNvCxnSpPr>
            <a:cxnSpLocks/>
          </p:cNvCxnSpPr>
          <p:nvPr/>
        </p:nvCxnSpPr>
        <p:spPr>
          <a:xfrm>
            <a:off x="2644339" y="3921927"/>
            <a:ext cx="393432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F4C6F97B-03F3-1D9E-5FB8-359BDA4051FE}"/>
              </a:ext>
            </a:extLst>
          </p:cNvPr>
          <p:cNvCxnSpPr>
            <a:cxnSpLocks/>
          </p:cNvCxnSpPr>
          <p:nvPr/>
        </p:nvCxnSpPr>
        <p:spPr>
          <a:xfrm>
            <a:off x="3554001" y="4399180"/>
            <a:ext cx="3515773" cy="57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3E12F7E5-5B82-F7E3-FF75-4637AA74692B}"/>
              </a:ext>
            </a:extLst>
          </p:cNvPr>
          <p:cNvCxnSpPr>
            <a:cxnSpLocks/>
          </p:cNvCxnSpPr>
          <p:nvPr/>
        </p:nvCxnSpPr>
        <p:spPr>
          <a:xfrm flipV="1">
            <a:off x="4940912" y="4734218"/>
            <a:ext cx="1962409" cy="18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3854A65-C61A-33E1-0FF4-1AD06CB5B8B3}"/>
              </a:ext>
            </a:extLst>
          </p:cNvPr>
          <p:cNvSpPr txBox="1"/>
          <p:nvPr/>
        </p:nvSpPr>
        <p:spPr>
          <a:xfrm>
            <a:off x="6603827" y="2824549"/>
            <a:ext cx="5343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starting index of the windowed ECG sample</a:t>
            </a:r>
            <a:endParaRPr 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5CC641F-A248-AA29-9FC0-6C1AB4A2B7A7}"/>
              </a:ext>
            </a:extLst>
          </p:cNvPr>
          <p:cNvSpPr txBox="1"/>
          <p:nvPr/>
        </p:nvSpPr>
        <p:spPr>
          <a:xfrm>
            <a:off x="6772427" y="3125601"/>
            <a:ext cx="4908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last index of the windowed ECG sample</a:t>
            </a:r>
            <a:endParaRPr 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2056483-AE2C-B102-4165-55AC84CB0C3D}"/>
              </a:ext>
            </a:extLst>
          </p:cNvPr>
          <p:cNvSpPr txBox="1"/>
          <p:nvPr/>
        </p:nvSpPr>
        <p:spPr>
          <a:xfrm>
            <a:off x="8586480" y="3407745"/>
            <a:ext cx="277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similarity/distance</a:t>
            </a:r>
            <a:endParaRPr 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A281763-C68A-B148-35DE-5C4F98BD6132}"/>
              </a:ext>
            </a:extLst>
          </p:cNvPr>
          <p:cNvSpPr txBox="1"/>
          <p:nvPr/>
        </p:nvSpPr>
        <p:spPr>
          <a:xfrm>
            <a:off x="6568534" y="3739852"/>
            <a:ext cx="5011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append all similarity scores in a list</a:t>
            </a:r>
            <a:endParaRPr 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DD41FB6-A608-15BB-EA5F-6DE1C8E9180C}"/>
              </a:ext>
            </a:extLst>
          </p:cNvPr>
          <p:cNvSpPr txBox="1"/>
          <p:nvPr/>
        </p:nvSpPr>
        <p:spPr>
          <a:xfrm>
            <a:off x="7021867" y="4119593"/>
            <a:ext cx="491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find the minimum </a:t>
            </a:r>
            <a:r>
              <a:rPr lang="tr-TR" sz="1400" dirty="0" err="1" smtClean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distance</a:t>
            </a:r>
            <a:r>
              <a:rPr lang="tr-TR" sz="1400" dirty="0" smtClean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/</a:t>
            </a:r>
            <a:r>
              <a:rPr lang="tr-TR" sz="1400" dirty="0" err="1" smtClean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maximum</a:t>
            </a:r>
            <a:r>
              <a:rPr lang="tr-T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tr-TR" sz="1400" dirty="0" err="1" smtClean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similarity</a:t>
            </a:r>
            <a:r>
              <a:rPr lang="tr-TR" sz="1400" dirty="0" smtClean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tr-T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and get the index of it in the list</a:t>
            </a:r>
            <a:endParaRPr lang="en-US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0A31F7F-2E2F-E69E-F1B0-EC3113844A20}"/>
              </a:ext>
            </a:extLst>
          </p:cNvPr>
          <p:cNvSpPr txBox="1"/>
          <p:nvPr/>
        </p:nvSpPr>
        <p:spPr>
          <a:xfrm>
            <a:off x="6971719" y="4619815"/>
            <a:ext cx="4365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fetch the most similar pulse from the start index</a:t>
            </a:r>
            <a:endParaRPr 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4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0.00024 C 0.01054 0.0338 0.00468 0.01829 0.01757 0.04607 L 0.02252 0.05695 C 0.02409 0.06019 0.02552 0.06575 0.02747 0.06737 C 0.03242 0.072 0.03021 0.06968 0.03437 0.07431 C 0.05638 0.07362 0.07851 0.07431 0.10052 0.07107 C 0.10208 0.07084 0.10599 0.05973 0.10755 0.05695 C 0.11458 0.04237 0.10885 0.0595 0.1164 0.03195 C 0.11731 0.02825 0.11797 0.022 0.11927 0.02107 L 0.12422 0.01713 C 0.12591 0.01968 0.1276 0.02246 0.12916 0.02431 C 0.13021 0.0257 0.13125 0.02616 0.13216 0.02825 C 0.13424 0.03241 0.13646 0.03612 0.13802 0.04237 C 0.13906 0.04607 0.13984 0.05093 0.14101 0.05325 C 0.14284 0.05695 0.14505 0.05787 0.147 0.06019 C 0.15156 0.06644 0.15169 0.06737 0.15586 0.07431 C 0.21211 0.06575 0.18893 0.10139 0.20612 0.05695 C 0.20716 0.05394 0.2082 0.05162 0.20911 0.04931 C 0.20937 0.04653 0.21041 0.03195 0.21224 0.03195 C 0.21523 0.03195 0.22057 0.04375 0.22304 0.04931 C 0.22435 0.05278 0.22552 0.05741 0.22682 0.06019 C 0.22773 0.06227 0.22903 0.0625 0.22994 0.06412 C 0.23138 0.06575 0.23255 0.06968 0.23398 0.07107 C 0.23632 0.07362 0.24935 0.07778 0.25065 0.07825 C 0.25898 0.07662 0.26718 0.07871 0.27487 0.07431 C 0.28021 0.072 0.27981 0.06297 0.28203 0.05325 C 0.28385 0.047 0.28724 0.03519 0.28724 0.03565 C 0.28919 0.0375 0.29114 0.03912 0.29297 0.04237 C 0.30664 0.0669 0.29388 0.05047 0.30195 0.06019 C 0.30364 0.06505 0.30521 0.07107 0.3069 0.07431 C 0.3082 0.07709 0.3164 0.08149 0.31653 0.08218 C 0.32669 0.08056 0.33646 0.08287 0.34648 0.07825 C 0.35117 0.07593 0.36119 0.06019 0.36119 0.06065 C 0.36914 0.03125 0.36536 0.04028 0.37213 0.02825 C 0.37422 0.03195 0.37617 0.03519 0.37799 0.03912 C 0.3789 0.04098 0.37994 0.04375 0.38099 0.04607 C 0.38359 0.05116 0.38619 0.05556 0.3888 0.06019 C 0.3901 0.0625 0.39127 0.0669 0.39297 0.06737 L 0.40377 0.07107 C 0.41666 0.06922 0.42656 0.09005 0.43333 0.05695 C 0.4345 0.05116 0.43528 0.04468 0.43632 0.03912 C 0.4388 0.02662 0.43841 0.0375 0.43841 0.02431 " pathEditMode="relative" rAng="0" ptsTypes="AAAAAAAAAAAAAAAAAAAAAAAAAAAAAAAAAAAAAAAAAAA">
                                      <p:cBhvr>
                                        <p:cTn id="42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/>
      <p:bldP spid="33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11">
            <a:extLst>
              <a:ext uri="{FF2B5EF4-FFF2-40B4-BE49-F238E27FC236}">
                <a16:creationId xmlns:a16="http://schemas.microsoft.com/office/drawing/2014/main" xmlns="" id="{34056948-6023-47EB-DCBD-E6EC4CA93D62}"/>
              </a:ext>
            </a:extLst>
          </p:cNvPr>
          <p:cNvSpPr/>
          <p:nvPr/>
        </p:nvSpPr>
        <p:spPr>
          <a:xfrm>
            <a:off x="756674" y="1055942"/>
            <a:ext cx="6066690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ko-KR" dirty="0"/>
              <a:t>  Data Handling (Cont.)</a:t>
            </a:r>
            <a:endParaRPr lang="en-US" altLang="ko-KR" dirty="0"/>
          </a:p>
        </p:txBody>
      </p:sp>
      <p:sp>
        <p:nvSpPr>
          <p:cNvPr id="8" name="직사각형 17">
            <a:extLst>
              <a:ext uri="{FF2B5EF4-FFF2-40B4-BE49-F238E27FC236}">
                <a16:creationId xmlns:a16="http://schemas.microsoft.com/office/drawing/2014/main" xmlns="" id="{56F60140-101D-E918-9CDE-C41C1E8B16B1}"/>
              </a:ext>
            </a:extLst>
          </p:cNvPr>
          <p:cNvSpPr/>
          <p:nvPr/>
        </p:nvSpPr>
        <p:spPr>
          <a:xfrm>
            <a:off x="756676" y="105594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텍스트 개체 틀 6">
            <a:extLst>
              <a:ext uri="{FF2B5EF4-FFF2-40B4-BE49-F238E27FC236}">
                <a16:creationId xmlns:a16="http://schemas.microsoft.com/office/drawing/2014/main" xmlns="" id="{F02AA635-0F35-EE0D-118B-C08D4664B9FF}"/>
              </a:ext>
            </a:extLst>
          </p:cNvPr>
          <p:cNvSpPr txBox="1">
            <a:spLocks/>
          </p:cNvSpPr>
          <p:nvPr/>
        </p:nvSpPr>
        <p:spPr>
          <a:xfrm>
            <a:off x="912539" y="1550235"/>
            <a:ext cx="4891292" cy="401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tr-TR" altLang="ko-KR" sz="18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Why not to use R-peak finders?</a:t>
            </a:r>
            <a:endParaRPr lang="ko-KR" altLang="en-US" sz="1800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E2AC7D1D-70BB-53D3-3018-9B534A5E0A5C}"/>
              </a:ext>
            </a:extLst>
          </p:cNvPr>
          <p:cNvSpPr txBox="1">
            <a:spLocks/>
          </p:cNvSpPr>
          <p:nvPr/>
        </p:nvSpPr>
        <p:spPr>
          <a:xfrm>
            <a:off x="912538" y="2130381"/>
            <a:ext cx="10124656" cy="1066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>
                <a:latin typeface="KoPubWorld돋움체 Bold"/>
              </a:rPr>
              <a:t>Because all R-peak finders make our application bound to the accuracy of the R-peak finder algorithm. In other words, R-peak finder </a:t>
            </a:r>
            <a:r>
              <a:rPr lang="tr-TR" sz="2400" dirty="0" err="1">
                <a:latin typeface="KoPubWorld돋움체 Bold"/>
              </a:rPr>
              <a:t>algorithms</a:t>
            </a:r>
            <a:r>
              <a:rPr lang="tr-TR" sz="2400" dirty="0">
                <a:latin typeface="KoPubWorld돋움체 Bold"/>
              </a:rPr>
              <a:t> </a:t>
            </a:r>
            <a:r>
              <a:rPr lang="tr-TR" sz="2400" dirty="0" err="1" smtClean="0">
                <a:latin typeface="KoPubWorld돋움체 Bold"/>
              </a:rPr>
              <a:t>cannot</a:t>
            </a:r>
            <a:r>
              <a:rPr lang="tr-TR" sz="2400" dirty="0">
                <a:latin typeface="KoPubWorld돋움체 Bold"/>
              </a:rPr>
              <a:t> </a:t>
            </a:r>
            <a:r>
              <a:rPr lang="tr-TR" sz="2400" dirty="0" err="1" smtClean="0">
                <a:latin typeface="KoPubWorld돋움체 Bold"/>
              </a:rPr>
              <a:t>detect</a:t>
            </a:r>
            <a:r>
              <a:rPr lang="tr-TR" sz="2400" dirty="0" smtClean="0">
                <a:latin typeface="KoPubWorld돋움체 Bold"/>
              </a:rPr>
              <a:t> </a:t>
            </a:r>
            <a:r>
              <a:rPr lang="tr-TR" sz="2400" dirty="0">
                <a:latin typeface="KoPubWorld돋움체 Bold"/>
              </a:rPr>
              <a:t>R peaks with %100 accuracy.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xmlns="" id="{F1B9E8E1-A0CC-3828-7376-4E6EF12D6EDC}"/>
              </a:ext>
            </a:extLst>
          </p:cNvPr>
          <p:cNvSpPr txBox="1">
            <a:spLocks/>
          </p:cNvSpPr>
          <p:nvPr/>
        </p:nvSpPr>
        <p:spPr>
          <a:xfrm>
            <a:off x="1533166" y="3328437"/>
            <a:ext cx="3652445" cy="27081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>
                  <a:lumMod val="75000"/>
                </a:schemeClr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>
                  <a:lumMod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>
                  <a:lumMod val="75000"/>
                </a:schemeClr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lumMod val="75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6030" indent="-285750" algn="l" rtl="0" eaLnBrk="1" latinLnBrk="0" hangingPunct="1">
              <a:spcBef>
                <a:spcPts val="37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>
                <a:ea typeface="KoPubWorld돋움체 Bold" panose="00000800000000000000"/>
              </a:rPr>
              <a:t>Hamilton</a:t>
            </a:r>
          </a:p>
          <a:p>
            <a:pPr marL="0" indent="0">
              <a:buNone/>
            </a:pPr>
            <a:r>
              <a:rPr lang="tr-TR" sz="2000" dirty="0">
                <a:ea typeface="KoPubWorld돋움체 Bold" panose="00000800000000000000"/>
              </a:rPr>
              <a:t>Engelse and Zeelenberg </a:t>
            </a:r>
          </a:p>
          <a:p>
            <a:pPr marL="0" indent="0">
              <a:buNone/>
            </a:pPr>
            <a:r>
              <a:rPr lang="tr-TR" sz="2000" dirty="0">
                <a:ea typeface="KoPubWorld돋움체 Bold" panose="00000800000000000000"/>
              </a:rPr>
              <a:t>Pan and Tompkins</a:t>
            </a:r>
          </a:p>
          <a:p>
            <a:pPr marL="0" indent="0">
              <a:buNone/>
            </a:pPr>
            <a:r>
              <a:rPr lang="tr-TR" sz="2000" dirty="0">
                <a:ea typeface="KoPubWorld돋움체 Bold" panose="00000800000000000000"/>
              </a:rPr>
              <a:t>Stationary Wavelet Transform</a:t>
            </a:r>
          </a:p>
          <a:p>
            <a:pPr marL="0" indent="0">
              <a:buNone/>
            </a:pPr>
            <a:r>
              <a:rPr lang="tr-TR" sz="2000" dirty="0">
                <a:ea typeface="KoPubWorld돋움체 Bold" panose="00000800000000000000"/>
              </a:rPr>
              <a:t>Two Moving Average</a:t>
            </a:r>
          </a:p>
          <a:p>
            <a:pPr marL="0" indent="0">
              <a:buNone/>
            </a:pPr>
            <a:r>
              <a:rPr lang="tr-TR" sz="2000" dirty="0">
                <a:ea typeface="KoPubWorld돋움체 Bold" panose="00000800000000000000"/>
              </a:rPr>
              <a:t>Matcher Filter</a:t>
            </a:r>
          </a:p>
          <a:p>
            <a:pPr marL="0" indent="0">
              <a:buNone/>
            </a:pPr>
            <a:r>
              <a:rPr lang="tr-TR" sz="2000" dirty="0">
                <a:ea typeface="KoPubWorld돋움체 Bold" panose="00000800000000000000"/>
              </a:rPr>
              <a:t>WQRS</a:t>
            </a:r>
            <a:endParaRPr lang="en-US" sz="2000" dirty="0">
              <a:ea typeface="KoPubWorld돋움체 Bold" panose="0000080000000000000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xmlns="" id="{25861747-39BC-FCAE-B848-9A294C76D223}"/>
              </a:ext>
            </a:extLst>
          </p:cNvPr>
          <p:cNvSpPr txBox="1">
            <a:spLocks/>
          </p:cNvSpPr>
          <p:nvPr/>
        </p:nvSpPr>
        <p:spPr>
          <a:xfrm>
            <a:off x="7006391" y="3491953"/>
            <a:ext cx="4270665" cy="262890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>
                  <a:lumMod val="75000"/>
                </a:schemeClr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>
                  <a:lumMod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>
                  <a:lumMod val="75000"/>
                </a:schemeClr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lumMod val="75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6030" indent="-285750" algn="l" rtl="0" eaLnBrk="1" latinLnBrk="0" hangingPunct="1">
              <a:spcBef>
                <a:spcPts val="37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All these methods are available in py-ecg-detectors package.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/>
              <a:t>However, our application doesn’t need to detect R-peak index for pulse extraction</a:t>
            </a:r>
            <a:endParaRPr lang="en-US" sz="2000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614B70E6-8E6C-250D-4D90-78B5A0564812}"/>
              </a:ext>
            </a:extLst>
          </p:cNvPr>
          <p:cNvSpPr/>
          <p:nvPr/>
        </p:nvSpPr>
        <p:spPr>
          <a:xfrm>
            <a:off x="5795210" y="4475128"/>
            <a:ext cx="601579" cy="41481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11">
            <a:extLst>
              <a:ext uri="{FF2B5EF4-FFF2-40B4-BE49-F238E27FC236}">
                <a16:creationId xmlns:a16="http://schemas.microsoft.com/office/drawing/2014/main" xmlns="" id="{34056948-6023-47EB-DCBD-E6EC4CA93D62}"/>
              </a:ext>
            </a:extLst>
          </p:cNvPr>
          <p:cNvSpPr/>
          <p:nvPr/>
        </p:nvSpPr>
        <p:spPr>
          <a:xfrm>
            <a:off x="743795" y="991548"/>
            <a:ext cx="6066690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ko-KR" dirty="0"/>
              <a:t>  Data Handling (Cont.)</a:t>
            </a:r>
            <a:endParaRPr lang="en-US" altLang="ko-KR" dirty="0"/>
          </a:p>
        </p:txBody>
      </p:sp>
      <p:sp>
        <p:nvSpPr>
          <p:cNvPr id="8" name="직사각형 17">
            <a:extLst>
              <a:ext uri="{FF2B5EF4-FFF2-40B4-BE49-F238E27FC236}">
                <a16:creationId xmlns:a16="http://schemas.microsoft.com/office/drawing/2014/main" xmlns="" id="{56F60140-101D-E918-9CDE-C41C1E8B16B1}"/>
              </a:ext>
            </a:extLst>
          </p:cNvPr>
          <p:cNvSpPr/>
          <p:nvPr/>
        </p:nvSpPr>
        <p:spPr>
          <a:xfrm>
            <a:off x="743797" y="991548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텍스트 개체 틀 6">
            <a:extLst>
              <a:ext uri="{FF2B5EF4-FFF2-40B4-BE49-F238E27FC236}">
                <a16:creationId xmlns:a16="http://schemas.microsoft.com/office/drawing/2014/main" xmlns="" id="{F02AA635-0F35-EE0D-118B-C08D4664B9FF}"/>
              </a:ext>
            </a:extLst>
          </p:cNvPr>
          <p:cNvSpPr txBox="1">
            <a:spLocks/>
          </p:cNvSpPr>
          <p:nvPr/>
        </p:nvSpPr>
        <p:spPr>
          <a:xfrm>
            <a:off x="899659" y="1485841"/>
            <a:ext cx="5261821" cy="401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tr-TR" altLang="ko-KR" sz="18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Extracted pulses after Pan-Tompkins</a:t>
            </a:r>
            <a:endParaRPr lang="ko-KR" altLang="en-US" sz="1800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p:pic>
        <p:nvPicPr>
          <p:cNvPr id="4" name="Content Placeholder 4" descr="Chart&#10;&#10;Description automatically generated">
            <a:extLst>
              <a:ext uri="{FF2B5EF4-FFF2-40B4-BE49-F238E27FC236}">
                <a16:creationId xmlns:a16="http://schemas.microsoft.com/office/drawing/2014/main" xmlns="" id="{2A3C53C1-D531-6D6C-19E4-DABA01DA4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60" y="2064671"/>
            <a:ext cx="4443703" cy="3510525"/>
          </a:xfrm>
          <a:prstGeom prst="rect">
            <a:avLst/>
          </a:prstGeom>
          <a:noFill/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AC6212E1-8386-3A8D-114D-F7ADCB7A2A8A}"/>
              </a:ext>
            </a:extLst>
          </p:cNvPr>
          <p:cNvSpPr txBox="1">
            <a:spLocks/>
          </p:cNvSpPr>
          <p:nvPr/>
        </p:nvSpPr>
        <p:spPr>
          <a:xfrm>
            <a:off x="5790952" y="1887153"/>
            <a:ext cx="5866801" cy="22562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To check why it is not needed to  get R points with R-peak finders, I simulated  Pan-Tompkins algorithm.</a:t>
            </a:r>
          </a:p>
          <a:p>
            <a:r>
              <a:rPr lang="tr-TR" sz="2000" dirty="0"/>
              <a:t>R-peaks with Pan-Tompkins and windowed 30 samples around R-peak (10 samples before R-peak and 20 samples after R-peak)</a:t>
            </a:r>
            <a:endParaRPr lang="en-US" sz="2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B91803F-6DDA-2E12-72DE-600DD4CB97F4}"/>
              </a:ext>
            </a:extLst>
          </p:cNvPr>
          <p:cNvSpPr/>
          <p:nvPr/>
        </p:nvSpPr>
        <p:spPr>
          <a:xfrm>
            <a:off x="631610" y="3285034"/>
            <a:ext cx="5423476" cy="26931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AE4EEA30-80F2-87C1-30E8-4FC269A81E7E}"/>
              </a:ext>
            </a:extLst>
          </p:cNvPr>
          <p:cNvSpPr/>
          <p:nvPr/>
        </p:nvSpPr>
        <p:spPr>
          <a:xfrm>
            <a:off x="6161481" y="5045146"/>
            <a:ext cx="757720" cy="63056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E6D7816C-5739-F8C3-686D-E0F6F99D12C4}"/>
              </a:ext>
            </a:extLst>
          </p:cNvPr>
          <p:cNvSpPr txBox="1">
            <a:spLocks/>
          </p:cNvSpPr>
          <p:nvPr/>
        </p:nvSpPr>
        <p:spPr>
          <a:xfrm>
            <a:off x="7025596" y="5045146"/>
            <a:ext cx="4487779" cy="85814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>
                  <a:lumMod val="75000"/>
                </a:schemeClr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>
                  <a:lumMod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>
                  <a:lumMod val="75000"/>
                </a:schemeClr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lumMod val="75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6030" indent="-285750" algn="l" rtl="0" eaLnBrk="1" latinLnBrk="0" hangingPunct="1">
              <a:spcBef>
                <a:spcPts val="37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/>
              <a:t>Note that all these samples below belongs to 6th subject. However, pan-tompkins did not work out well on these.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6267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1">
            <a:extLst>
              <a:ext uri="{FF2B5EF4-FFF2-40B4-BE49-F238E27FC236}">
                <a16:creationId xmlns:a16="http://schemas.microsoft.com/office/drawing/2014/main" xmlns="" id="{AF97FE4A-1AD2-1478-9E10-CFF012BA0882}"/>
              </a:ext>
            </a:extLst>
          </p:cNvPr>
          <p:cNvSpPr/>
          <p:nvPr/>
        </p:nvSpPr>
        <p:spPr>
          <a:xfrm>
            <a:off x="756673" y="1287762"/>
            <a:ext cx="9260418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ko-KR" dirty="0"/>
              <a:t>  </a:t>
            </a:r>
            <a:r>
              <a:rPr lang="en-US" altLang="ko-KR" dirty="0" err="1"/>
              <a:t>VisGIN</a:t>
            </a:r>
            <a:r>
              <a:rPr lang="en-US" altLang="ko-KR" dirty="0"/>
              <a:t>: Visibility Graph Isomorphism Network for ECG Biometric </a:t>
            </a:r>
            <a:r>
              <a:rPr lang="en-US" altLang="ko-KR" dirty="0" err="1"/>
              <a:t>Authenticatio</a:t>
            </a:r>
            <a:r>
              <a:rPr lang="tr-TR" altLang="ko-KR" dirty="0"/>
              <a:t>n</a:t>
            </a:r>
            <a:endParaRPr lang="en-US" altLang="ko-KR" dirty="0"/>
          </a:p>
        </p:txBody>
      </p:sp>
      <p:sp>
        <p:nvSpPr>
          <p:cNvPr id="6" name="직사각형 17">
            <a:extLst>
              <a:ext uri="{FF2B5EF4-FFF2-40B4-BE49-F238E27FC236}">
                <a16:creationId xmlns:a16="http://schemas.microsoft.com/office/drawing/2014/main" xmlns="" id="{D828B963-5468-F42C-BE0B-9884400790B8}"/>
              </a:ext>
            </a:extLst>
          </p:cNvPr>
          <p:cNvSpPr/>
          <p:nvPr/>
        </p:nvSpPr>
        <p:spPr>
          <a:xfrm>
            <a:off x="756676" y="128776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텍스트 개체 틀 6">
            <a:extLst>
              <a:ext uri="{FF2B5EF4-FFF2-40B4-BE49-F238E27FC236}">
                <a16:creationId xmlns:a16="http://schemas.microsoft.com/office/drawing/2014/main" xmlns="" id="{729A9B3F-E46B-7861-7292-6632F9E37EEB}"/>
              </a:ext>
            </a:extLst>
          </p:cNvPr>
          <p:cNvSpPr txBox="1">
            <a:spLocks/>
          </p:cNvSpPr>
          <p:nvPr/>
        </p:nvSpPr>
        <p:spPr>
          <a:xfrm>
            <a:off x="912539" y="1782055"/>
            <a:ext cx="4891292" cy="401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tr-TR" altLang="ko-KR" sz="18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Graph Isomorphism</a:t>
            </a:r>
            <a:endParaRPr lang="ko-KR" altLang="en-US" sz="1800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D73BD64-F106-15A6-C0B4-7B93394532A3}"/>
              </a:ext>
            </a:extLst>
          </p:cNvPr>
          <p:cNvSpPr/>
          <p:nvPr/>
        </p:nvSpPr>
        <p:spPr>
          <a:xfrm>
            <a:off x="1672390" y="2725152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0E994A9-B1CA-FB29-0175-61D46FE58640}"/>
              </a:ext>
            </a:extLst>
          </p:cNvPr>
          <p:cNvSpPr/>
          <p:nvPr/>
        </p:nvSpPr>
        <p:spPr>
          <a:xfrm>
            <a:off x="2594811" y="2725152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AE5893E-3B07-DCF9-3E7D-DFD922792447}"/>
              </a:ext>
            </a:extLst>
          </p:cNvPr>
          <p:cNvSpPr/>
          <p:nvPr/>
        </p:nvSpPr>
        <p:spPr>
          <a:xfrm>
            <a:off x="1672390" y="3501553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67B9C9A-429D-E97B-DCB8-13F232229643}"/>
              </a:ext>
            </a:extLst>
          </p:cNvPr>
          <p:cNvSpPr/>
          <p:nvPr/>
        </p:nvSpPr>
        <p:spPr>
          <a:xfrm>
            <a:off x="2594811" y="3501553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5F010B6-13CC-5511-4081-887C14AC2859}"/>
              </a:ext>
            </a:extLst>
          </p:cNvPr>
          <p:cNvSpPr/>
          <p:nvPr/>
        </p:nvSpPr>
        <p:spPr>
          <a:xfrm>
            <a:off x="1672390" y="4277955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AD3F811-13C0-AD79-9D6A-5B8CDBF7E68D}"/>
              </a:ext>
            </a:extLst>
          </p:cNvPr>
          <p:cNvSpPr/>
          <p:nvPr/>
        </p:nvSpPr>
        <p:spPr>
          <a:xfrm>
            <a:off x="2594811" y="4277955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6076A7C-B442-D299-DD29-E610F2DD4ED5}"/>
              </a:ext>
            </a:extLst>
          </p:cNvPr>
          <p:cNvSpPr/>
          <p:nvPr/>
        </p:nvSpPr>
        <p:spPr>
          <a:xfrm>
            <a:off x="1672390" y="5054357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B52B0A6-CF0D-7BEE-C383-68B75AF07EFC}"/>
              </a:ext>
            </a:extLst>
          </p:cNvPr>
          <p:cNvSpPr/>
          <p:nvPr/>
        </p:nvSpPr>
        <p:spPr>
          <a:xfrm>
            <a:off x="2594811" y="5054357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J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364BBB-0EA9-F655-4791-D417369E491E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2261937" y="2959768"/>
            <a:ext cx="332874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BE48D63-6FEC-E558-D1C6-A31ADBC216B3}"/>
              </a:ext>
            </a:extLst>
          </p:cNvPr>
          <p:cNvCxnSpPr>
            <a:cxnSpLocks/>
            <a:stCxn id="4" idx="5"/>
            <a:endCxn id="10" idx="1"/>
          </p:cNvCxnSpPr>
          <p:nvPr/>
        </p:nvCxnSpPr>
        <p:spPr>
          <a:xfrm>
            <a:off x="2175600" y="3125667"/>
            <a:ext cx="505548" cy="444603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420AF6D-F9A5-825E-558A-8866D8D09A65}"/>
              </a:ext>
            </a:extLst>
          </p:cNvPr>
          <p:cNvCxnSpPr>
            <a:cxnSpLocks/>
            <a:stCxn id="4" idx="4"/>
            <a:endCxn id="16" idx="0"/>
          </p:cNvCxnSpPr>
          <p:nvPr/>
        </p:nvCxnSpPr>
        <p:spPr>
          <a:xfrm>
            <a:off x="1967164" y="3194384"/>
            <a:ext cx="922421" cy="1083571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F95C368-FF6E-AD97-5138-795F24187787}"/>
              </a:ext>
            </a:extLst>
          </p:cNvPr>
          <p:cNvCxnSpPr>
            <a:cxnSpLocks/>
            <a:stCxn id="9" idx="7"/>
            <a:endCxn id="7" idx="3"/>
          </p:cNvCxnSpPr>
          <p:nvPr/>
        </p:nvCxnSpPr>
        <p:spPr>
          <a:xfrm flipV="1">
            <a:off x="2175600" y="3125667"/>
            <a:ext cx="505548" cy="444603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C73C9C9-7090-C283-8CF9-CDC12D212BB8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2261937" y="3736169"/>
            <a:ext cx="332874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5891490-A07D-72EC-076E-5C653898AA5F}"/>
              </a:ext>
            </a:extLst>
          </p:cNvPr>
          <p:cNvCxnSpPr>
            <a:cxnSpLocks/>
            <a:stCxn id="9" idx="5"/>
            <a:endCxn id="18" idx="1"/>
          </p:cNvCxnSpPr>
          <p:nvPr/>
        </p:nvCxnSpPr>
        <p:spPr>
          <a:xfrm>
            <a:off x="2175600" y="3902068"/>
            <a:ext cx="505548" cy="1221006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189AA47-8B50-6C41-771F-43BD16EF58D5}"/>
              </a:ext>
            </a:extLst>
          </p:cNvPr>
          <p:cNvCxnSpPr>
            <a:cxnSpLocks/>
            <a:stCxn id="15" idx="7"/>
            <a:endCxn id="7" idx="3"/>
          </p:cNvCxnSpPr>
          <p:nvPr/>
        </p:nvCxnSpPr>
        <p:spPr>
          <a:xfrm flipV="1">
            <a:off x="2175600" y="3125667"/>
            <a:ext cx="505548" cy="1221005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B05D44A-96D0-A276-2DC0-B99A7CE284A1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2261937" y="4512571"/>
            <a:ext cx="332874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D6AEAA4-9212-46FB-3CE1-7E67346E8998}"/>
              </a:ext>
            </a:extLst>
          </p:cNvPr>
          <p:cNvCxnSpPr>
            <a:cxnSpLocks/>
            <a:stCxn id="15" idx="5"/>
            <a:endCxn id="18" idx="1"/>
          </p:cNvCxnSpPr>
          <p:nvPr/>
        </p:nvCxnSpPr>
        <p:spPr>
          <a:xfrm>
            <a:off x="2175600" y="4678470"/>
            <a:ext cx="505548" cy="444604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96FC6AD1-5E18-6A53-B52B-3425A758165E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2261937" y="5288973"/>
            <a:ext cx="332874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330D0636-3930-F5A0-2540-308E38970C06}"/>
              </a:ext>
            </a:extLst>
          </p:cNvPr>
          <p:cNvCxnSpPr>
            <a:cxnSpLocks/>
            <a:stCxn id="17" idx="7"/>
            <a:endCxn id="16" idx="3"/>
          </p:cNvCxnSpPr>
          <p:nvPr/>
        </p:nvCxnSpPr>
        <p:spPr>
          <a:xfrm flipV="1">
            <a:off x="2175600" y="4678470"/>
            <a:ext cx="505548" cy="444604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BDACB609-22C5-57D5-5134-3C2C31B7CDD2}"/>
              </a:ext>
            </a:extLst>
          </p:cNvPr>
          <p:cNvCxnSpPr>
            <a:cxnSpLocks/>
            <a:stCxn id="17" idx="7"/>
            <a:endCxn id="10" idx="3"/>
          </p:cNvCxnSpPr>
          <p:nvPr/>
        </p:nvCxnSpPr>
        <p:spPr>
          <a:xfrm flipV="1">
            <a:off x="2175600" y="3902068"/>
            <a:ext cx="505548" cy="1221006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A3642FD2-2067-6E8C-C263-3C2A94B3A42F}"/>
              </a:ext>
            </a:extLst>
          </p:cNvPr>
          <p:cNvSpPr/>
          <p:nvPr/>
        </p:nvSpPr>
        <p:spPr>
          <a:xfrm>
            <a:off x="4308441" y="2721963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C96822E0-B7F7-3E98-5EC6-72CC9B42F173}"/>
              </a:ext>
            </a:extLst>
          </p:cNvPr>
          <p:cNvSpPr/>
          <p:nvPr/>
        </p:nvSpPr>
        <p:spPr>
          <a:xfrm>
            <a:off x="5015170" y="3432533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69819629-3FDB-1EE9-161B-568CC5538517}"/>
              </a:ext>
            </a:extLst>
          </p:cNvPr>
          <p:cNvSpPr/>
          <p:nvPr/>
        </p:nvSpPr>
        <p:spPr>
          <a:xfrm>
            <a:off x="6258617" y="3432533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98393293-2FCA-01DD-A54E-AA4B63CC3CF5}"/>
              </a:ext>
            </a:extLst>
          </p:cNvPr>
          <p:cNvSpPr/>
          <p:nvPr/>
        </p:nvSpPr>
        <p:spPr>
          <a:xfrm>
            <a:off x="7030137" y="2721963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82678F75-DF1F-64C9-4B4B-CE0FCD0092D0}"/>
              </a:ext>
            </a:extLst>
          </p:cNvPr>
          <p:cNvSpPr/>
          <p:nvPr/>
        </p:nvSpPr>
        <p:spPr>
          <a:xfrm>
            <a:off x="5015169" y="4319409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8D2BE6CC-B217-DC1B-4A68-A6936CA5F779}"/>
              </a:ext>
            </a:extLst>
          </p:cNvPr>
          <p:cNvSpPr/>
          <p:nvPr/>
        </p:nvSpPr>
        <p:spPr>
          <a:xfrm>
            <a:off x="4308440" y="4977522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3623DFF2-7D0E-C864-2EF0-E61FA8B84818}"/>
              </a:ext>
            </a:extLst>
          </p:cNvPr>
          <p:cNvSpPr/>
          <p:nvPr/>
        </p:nvSpPr>
        <p:spPr>
          <a:xfrm>
            <a:off x="7030136" y="4980711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873E65B3-B146-F500-4CBC-3264CC87FCFB}"/>
              </a:ext>
            </a:extLst>
          </p:cNvPr>
          <p:cNvSpPr/>
          <p:nvPr/>
        </p:nvSpPr>
        <p:spPr>
          <a:xfrm>
            <a:off x="6258617" y="4319409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J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05070451-DF01-DB70-EE62-7D63ECCC83E2}"/>
              </a:ext>
            </a:extLst>
          </p:cNvPr>
          <p:cNvCxnSpPr>
            <a:cxnSpLocks/>
            <a:stCxn id="55" idx="5"/>
            <a:endCxn id="56" idx="1"/>
          </p:cNvCxnSpPr>
          <p:nvPr/>
        </p:nvCxnSpPr>
        <p:spPr>
          <a:xfrm>
            <a:off x="4811651" y="3122478"/>
            <a:ext cx="289856" cy="378772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72EA3BE7-3909-A3B9-8827-B10474E645E2}"/>
              </a:ext>
            </a:extLst>
          </p:cNvPr>
          <p:cNvCxnSpPr>
            <a:cxnSpLocks/>
            <a:stCxn id="55" idx="6"/>
            <a:endCxn id="58" idx="2"/>
          </p:cNvCxnSpPr>
          <p:nvPr/>
        </p:nvCxnSpPr>
        <p:spPr>
          <a:xfrm>
            <a:off x="4897988" y="2956579"/>
            <a:ext cx="2132149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8D732DF4-719D-E1ED-CC55-D7BA4AD4F9CD}"/>
              </a:ext>
            </a:extLst>
          </p:cNvPr>
          <p:cNvCxnSpPr>
            <a:cxnSpLocks/>
            <a:stCxn id="55" idx="4"/>
            <a:endCxn id="60" idx="0"/>
          </p:cNvCxnSpPr>
          <p:nvPr/>
        </p:nvCxnSpPr>
        <p:spPr>
          <a:xfrm flipH="1">
            <a:off x="4603214" y="3191195"/>
            <a:ext cx="1" cy="1786327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009D18DE-0F68-B014-AB1F-27724667C9A7}"/>
              </a:ext>
            </a:extLst>
          </p:cNvPr>
          <p:cNvCxnSpPr>
            <a:cxnSpLocks/>
            <a:stCxn id="57" idx="2"/>
            <a:endCxn id="56" idx="6"/>
          </p:cNvCxnSpPr>
          <p:nvPr/>
        </p:nvCxnSpPr>
        <p:spPr>
          <a:xfrm flipH="1">
            <a:off x="5604717" y="3667149"/>
            <a:ext cx="653900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BD430137-BDE9-EB53-364B-C8FAD4524F53}"/>
              </a:ext>
            </a:extLst>
          </p:cNvPr>
          <p:cNvCxnSpPr>
            <a:cxnSpLocks/>
            <a:stCxn id="57" idx="7"/>
            <a:endCxn id="58" idx="3"/>
          </p:cNvCxnSpPr>
          <p:nvPr/>
        </p:nvCxnSpPr>
        <p:spPr>
          <a:xfrm flipV="1">
            <a:off x="6761827" y="3122478"/>
            <a:ext cx="354647" cy="378772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2BD5FDC7-C506-66EA-9754-DFD7486ECD82}"/>
              </a:ext>
            </a:extLst>
          </p:cNvPr>
          <p:cNvCxnSpPr>
            <a:cxnSpLocks/>
            <a:stCxn id="57" idx="4"/>
            <a:endCxn id="62" idx="0"/>
          </p:cNvCxnSpPr>
          <p:nvPr/>
        </p:nvCxnSpPr>
        <p:spPr>
          <a:xfrm>
            <a:off x="6553391" y="3901765"/>
            <a:ext cx="0" cy="417644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1C58F612-135F-C680-09F9-458DB906CF05}"/>
              </a:ext>
            </a:extLst>
          </p:cNvPr>
          <p:cNvCxnSpPr>
            <a:cxnSpLocks/>
            <a:stCxn id="59" idx="0"/>
            <a:endCxn id="56" idx="4"/>
          </p:cNvCxnSpPr>
          <p:nvPr/>
        </p:nvCxnSpPr>
        <p:spPr>
          <a:xfrm flipV="1">
            <a:off x="5309943" y="3901765"/>
            <a:ext cx="1" cy="417644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3988044B-3397-F78A-1E7F-89E892CD9512}"/>
              </a:ext>
            </a:extLst>
          </p:cNvPr>
          <p:cNvCxnSpPr>
            <a:cxnSpLocks/>
            <a:stCxn id="59" idx="3"/>
            <a:endCxn id="60" idx="7"/>
          </p:cNvCxnSpPr>
          <p:nvPr/>
        </p:nvCxnSpPr>
        <p:spPr>
          <a:xfrm flipH="1">
            <a:off x="4811650" y="4719924"/>
            <a:ext cx="289856" cy="326315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121CA0B8-347E-D887-98C8-92369763F77C}"/>
              </a:ext>
            </a:extLst>
          </p:cNvPr>
          <p:cNvCxnSpPr>
            <a:cxnSpLocks/>
            <a:stCxn id="59" idx="6"/>
            <a:endCxn id="62" idx="2"/>
          </p:cNvCxnSpPr>
          <p:nvPr/>
        </p:nvCxnSpPr>
        <p:spPr>
          <a:xfrm>
            <a:off x="5604716" y="4554025"/>
            <a:ext cx="65390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DFB74006-B37F-9F6C-C317-CBDEC721C429}"/>
              </a:ext>
            </a:extLst>
          </p:cNvPr>
          <p:cNvCxnSpPr>
            <a:cxnSpLocks/>
            <a:stCxn id="61" idx="1"/>
            <a:endCxn id="62" idx="5"/>
          </p:cNvCxnSpPr>
          <p:nvPr/>
        </p:nvCxnSpPr>
        <p:spPr>
          <a:xfrm flipH="1" flipV="1">
            <a:off x="6761827" y="4719924"/>
            <a:ext cx="354646" cy="329504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BEEDD61F-54CA-A57C-D6BA-B7C330CE1C87}"/>
              </a:ext>
            </a:extLst>
          </p:cNvPr>
          <p:cNvCxnSpPr>
            <a:cxnSpLocks/>
            <a:stCxn id="61" idx="2"/>
            <a:endCxn id="60" idx="6"/>
          </p:cNvCxnSpPr>
          <p:nvPr/>
        </p:nvCxnSpPr>
        <p:spPr>
          <a:xfrm flipH="1" flipV="1">
            <a:off x="4897987" y="5212138"/>
            <a:ext cx="2132149" cy="3189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49686183-47C7-28FE-7551-09234E69681C}"/>
              </a:ext>
            </a:extLst>
          </p:cNvPr>
          <p:cNvCxnSpPr>
            <a:cxnSpLocks/>
            <a:stCxn id="61" idx="0"/>
            <a:endCxn id="58" idx="4"/>
          </p:cNvCxnSpPr>
          <p:nvPr/>
        </p:nvCxnSpPr>
        <p:spPr>
          <a:xfrm flipV="1">
            <a:off x="7324910" y="3191195"/>
            <a:ext cx="1" cy="1789516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xmlns="" id="{79BC292A-D85B-0EAE-1F56-5FE381CDABFB}"/>
                  </a:ext>
                </a:extLst>
              </p:cNvPr>
              <p:cNvSpPr txBox="1"/>
              <p:nvPr/>
            </p:nvSpPr>
            <p:spPr>
              <a:xfrm>
                <a:off x="3578885" y="3902068"/>
                <a:ext cx="335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/>
                        <m:t>≅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9BC292A-D85B-0EAE-1F56-5FE381CD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885" y="3902068"/>
                <a:ext cx="33502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9091" r="-90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xmlns="" id="{BC1E4D6E-E4CE-F5F5-9FAA-B1EA3C78179A}"/>
                  </a:ext>
                </a:extLst>
              </p:cNvPr>
              <p:cNvSpPr txBox="1"/>
              <p:nvPr/>
            </p:nvSpPr>
            <p:spPr>
              <a:xfrm>
                <a:off x="7918226" y="2907488"/>
                <a:ext cx="3251735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000" dirty="0">
                    <a:solidFill>
                      <a:srgbClr val="000000"/>
                    </a:solidFill>
                    <a:latin typeface="+mn-ea"/>
                    <a:cs typeface="Arial" panose="020B0604020202020204" pitchFamily="34" charset="0"/>
                  </a:rPr>
                  <a:t>T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wo graphs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tr-T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tr-TR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are </a:t>
                </a:r>
                <a:r>
                  <a:rPr lang="tr-TR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tr-TR" sz="2000" dirty="0" smtClean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considered 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isomorphic </a:t>
                </a:r>
                <a14:m>
                  <m:oMath xmlns:m="http://schemas.openxmlformats.org/officeDocument/2006/math">
                    <m:r>
                      <a:rPr lang="tr-T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tr-T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r>
                      <a:rPr lang="tr-T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tr-TR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if there exists a </a:t>
                </a:r>
                <a:r>
                  <a:rPr lang="ru-RU" sz="2000" dirty="0" smtClean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structure-preservin</a:t>
                </a:r>
                <a:r>
                  <a:rPr lang="tr-TR" sz="2000" dirty="0" smtClean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g 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bijection </a:t>
                </a:r>
                <a:r>
                  <a:rPr lang="tr-TR" sz="2000" dirty="0" smtClean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        </a:t>
                </a:r>
                <a:r>
                  <a:rPr lang="ru-RU" sz="2000" dirty="0" smtClean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sub>
                    </m:sSub>
                    <m:r>
                      <a:rPr lang="ko-K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, 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where </a:t>
                </a:r>
                <a:r>
                  <a:rPr lang="tr-TR" sz="2000" dirty="0" smtClean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the 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vertex function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tr-TR" sz="2000" dirty="0" smtClean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preserves </a:t>
                </a:r>
                <a:r>
                  <a:rPr lang="tr-TR" sz="2000" dirty="0" smtClean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    </a:t>
                </a:r>
                <a:r>
                  <a:rPr lang="ru-RU" sz="2000" dirty="0" smtClean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adjacency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+mn-ea"/>
                  <a:cs typeface="Arial" panose="020B0604020202020204" pitchFamily="34" charset="0"/>
                </a:endParaRPr>
              </a:p>
              <a:p>
                <a:pPr algn="l"/>
                <a:endParaRPr lang="en-US" sz="24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C1E4D6E-E4CE-F5F5-9FAA-B1EA3C781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226" y="2907488"/>
                <a:ext cx="3251735" cy="2616101"/>
              </a:xfrm>
              <a:prstGeom prst="rect">
                <a:avLst/>
              </a:prstGeom>
              <a:blipFill rotWithShape="0">
                <a:blip r:embed="rId3"/>
                <a:stretch>
                  <a:fillRect l="-2064" t="-1166" r="-187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94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157" grpId="0"/>
      <p:bldP spid="1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1">
            <a:extLst>
              <a:ext uri="{FF2B5EF4-FFF2-40B4-BE49-F238E27FC236}">
                <a16:creationId xmlns:a16="http://schemas.microsoft.com/office/drawing/2014/main" xmlns="" id="{AF97FE4A-1AD2-1478-9E10-CFF012BA0882}"/>
              </a:ext>
            </a:extLst>
          </p:cNvPr>
          <p:cNvSpPr/>
          <p:nvPr/>
        </p:nvSpPr>
        <p:spPr>
          <a:xfrm>
            <a:off x="756673" y="1287762"/>
            <a:ext cx="9260418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ko-KR" dirty="0"/>
              <a:t>  </a:t>
            </a:r>
            <a:r>
              <a:rPr lang="en-US" altLang="ko-KR" dirty="0" err="1"/>
              <a:t>VisGIN</a:t>
            </a:r>
            <a:r>
              <a:rPr lang="en-US" altLang="ko-KR" dirty="0"/>
              <a:t>: Visibility Graph Isomorphism Network for ECG Biometric </a:t>
            </a:r>
            <a:r>
              <a:rPr lang="en-US" altLang="ko-KR" dirty="0" err="1"/>
              <a:t>Authenticatio</a:t>
            </a:r>
            <a:r>
              <a:rPr lang="tr-TR" altLang="ko-KR" dirty="0"/>
              <a:t>n</a:t>
            </a:r>
            <a:endParaRPr lang="en-US" altLang="ko-KR" dirty="0"/>
          </a:p>
        </p:txBody>
      </p:sp>
      <p:sp>
        <p:nvSpPr>
          <p:cNvPr id="6" name="직사각형 17">
            <a:extLst>
              <a:ext uri="{FF2B5EF4-FFF2-40B4-BE49-F238E27FC236}">
                <a16:creationId xmlns:a16="http://schemas.microsoft.com/office/drawing/2014/main" xmlns="" id="{D828B963-5468-F42C-BE0B-9884400790B8}"/>
              </a:ext>
            </a:extLst>
          </p:cNvPr>
          <p:cNvSpPr/>
          <p:nvPr/>
        </p:nvSpPr>
        <p:spPr>
          <a:xfrm>
            <a:off x="756676" y="128776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텍스트 개체 틀 6">
            <a:extLst>
              <a:ext uri="{FF2B5EF4-FFF2-40B4-BE49-F238E27FC236}">
                <a16:creationId xmlns:a16="http://schemas.microsoft.com/office/drawing/2014/main" xmlns="" id="{729A9B3F-E46B-7861-7292-6632F9E37EEB}"/>
              </a:ext>
            </a:extLst>
          </p:cNvPr>
          <p:cNvSpPr txBox="1">
            <a:spLocks/>
          </p:cNvSpPr>
          <p:nvPr/>
        </p:nvSpPr>
        <p:spPr>
          <a:xfrm>
            <a:off x="912539" y="1782055"/>
            <a:ext cx="4891292" cy="401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tr-TR" altLang="ko-KR" sz="18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Graph Isomorphism Network</a:t>
            </a:r>
            <a:endParaRPr lang="ko-KR" altLang="en-US" sz="1800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5C7852B-AA03-E533-E706-F447DF96B32C}"/>
                  </a:ext>
                </a:extLst>
              </p:cNvPr>
              <p:cNvSpPr txBox="1"/>
              <p:nvPr/>
            </p:nvSpPr>
            <p:spPr>
              <a:xfrm>
                <a:off x="5215963" y="2336688"/>
                <a:ext cx="3774908" cy="808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𝑀𝐿𝑃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𝒾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5C7852B-AA03-E533-E706-F447DF96B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963" y="2336688"/>
                <a:ext cx="3774908" cy="8082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BD4592-86D6-EDE5-D909-FDEEA26F2C7C}"/>
              </a:ext>
            </a:extLst>
          </p:cNvPr>
          <p:cNvSpPr txBox="1"/>
          <p:nvPr/>
        </p:nvSpPr>
        <p:spPr>
          <a:xfrm>
            <a:off x="907803" y="2555097"/>
            <a:ext cx="258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GIN Convolution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AFF34001-E94C-6C8A-E8EA-749E78D5BC71}"/>
              </a:ext>
            </a:extLst>
          </p:cNvPr>
          <p:cNvSpPr/>
          <p:nvPr/>
        </p:nvSpPr>
        <p:spPr>
          <a:xfrm>
            <a:off x="3706502" y="2526404"/>
            <a:ext cx="854243" cy="42880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F8C993D3-B64F-588F-2B55-360EA0E52758}"/>
                  </a:ext>
                </a:extLst>
              </p:cNvPr>
              <p:cNvSpPr txBox="1"/>
              <p:nvPr/>
            </p:nvSpPr>
            <p:spPr>
              <a:xfrm>
                <a:off x="4921189" y="3620872"/>
                <a:ext cx="4364455" cy="659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  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  …   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 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8C993D3-B64F-588F-2B55-360EA0E52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189" y="3620872"/>
                <a:ext cx="4364455" cy="6594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E967A68-2E6C-5D9D-1ADF-91165382F02F}"/>
              </a:ext>
            </a:extLst>
          </p:cNvPr>
          <p:cNvSpPr txBox="1"/>
          <p:nvPr/>
        </p:nvSpPr>
        <p:spPr>
          <a:xfrm>
            <a:off x="1040871" y="3596667"/>
            <a:ext cx="2449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Graph-level    representation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xmlns="" id="{98D3EEC0-11E9-860C-132B-56C77B4703F6}"/>
              </a:ext>
            </a:extLst>
          </p:cNvPr>
          <p:cNvSpPr/>
          <p:nvPr/>
        </p:nvSpPr>
        <p:spPr>
          <a:xfrm>
            <a:off x="3706501" y="3736209"/>
            <a:ext cx="854243" cy="42880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7CE08B9C-7478-F99D-0482-0EE8FFD8CFD1}"/>
                  </a:ext>
                </a:extLst>
              </p:cNvPr>
              <p:cNvSpPr txBox="1"/>
              <p:nvPr/>
            </p:nvSpPr>
            <p:spPr>
              <a:xfrm>
                <a:off x="834607" y="4756297"/>
                <a:ext cx="8490285" cy="813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tr-TR" dirty="0">
                    <a:solidFill>
                      <a:srgbClr val="000000"/>
                    </a:solidFill>
                    <a:ea typeface="Malgun Gothic" panose="020B0503020000020004" pitchFamily="34" charset="-127"/>
                  </a:rPr>
                  <a:t>C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ommonly used operators include mean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𝐺</m:t>
                        </m:r>
                      </m:sub>
                    </m:sSub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nary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), sum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𝐺</m:t>
                        </m:r>
                      </m:sub>
                    </m:sSub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), and max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𝐺</m:t>
                        </m:r>
                      </m:sub>
                    </m:sSub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𝑚𝑎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).</a:t>
                </a:r>
                <a:endParaRPr lang="en-US" sz="2400" dirty="0"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CE08B9C-7478-F99D-0482-0EE8FFD8C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7" y="4756297"/>
                <a:ext cx="8490285" cy="813941"/>
              </a:xfrm>
              <a:prstGeom prst="rect">
                <a:avLst/>
              </a:prstGeom>
              <a:blipFill rotWithShape="0">
                <a:blip r:embed="rId4"/>
                <a:stretch>
                  <a:fillRect l="-646" t="-73134" b="-679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1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9" grpId="0"/>
      <p:bldP spid="22" grpId="0"/>
      <p:bldP spid="23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1">
            <a:extLst>
              <a:ext uri="{FF2B5EF4-FFF2-40B4-BE49-F238E27FC236}">
                <a16:creationId xmlns:a16="http://schemas.microsoft.com/office/drawing/2014/main" xmlns="" id="{AF97FE4A-1AD2-1478-9E10-CFF012BA0882}"/>
              </a:ext>
            </a:extLst>
          </p:cNvPr>
          <p:cNvSpPr/>
          <p:nvPr/>
        </p:nvSpPr>
        <p:spPr>
          <a:xfrm>
            <a:off x="756673" y="1287762"/>
            <a:ext cx="9260418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ko-KR" dirty="0"/>
              <a:t>  </a:t>
            </a:r>
            <a:r>
              <a:rPr lang="en-US" altLang="ko-KR" dirty="0" err="1"/>
              <a:t>VisGIN</a:t>
            </a:r>
            <a:r>
              <a:rPr lang="en-US" altLang="ko-KR" dirty="0"/>
              <a:t>: Visibility Graph Isomorphism Network for ECG Biometric </a:t>
            </a:r>
            <a:r>
              <a:rPr lang="en-US" altLang="ko-KR" dirty="0" err="1"/>
              <a:t>Authenticatio</a:t>
            </a:r>
            <a:r>
              <a:rPr lang="tr-TR" altLang="ko-KR" dirty="0"/>
              <a:t>n</a:t>
            </a:r>
            <a:endParaRPr lang="en-US" altLang="ko-KR" dirty="0"/>
          </a:p>
        </p:txBody>
      </p:sp>
      <p:sp>
        <p:nvSpPr>
          <p:cNvPr id="6" name="직사각형 17">
            <a:extLst>
              <a:ext uri="{FF2B5EF4-FFF2-40B4-BE49-F238E27FC236}">
                <a16:creationId xmlns:a16="http://schemas.microsoft.com/office/drawing/2014/main" xmlns="" id="{D828B963-5468-F42C-BE0B-9884400790B8}"/>
              </a:ext>
            </a:extLst>
          </p:cNvPr>
          <p:cNvSpPr/>
          <p:nvPr/>
        </p:nvSpPr>
        <p:spPr>
          <a:xfrm>
            <a:off x="756676" y="128776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7" descr="A picture containing text, diagram, screenshot, font&#10;&#10;Description automatically generated">
            <a:extLst>
              <a:ext uri="{FF2B5EF4-FFF2-40B4-BE49-F238E27FC236}">
                <a16:creationId xmlns:a16="http://schemas.microsoft.com/office/drawing/2014/main" xmlns="" id="{67FE86F7-91C3-3BD3-F5E9-DEC0E7AB8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1695173"/>
            <a:ext cx="9204960" cy="46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>
            <a:extLst>
              <a:ext uri="{FF2B5EF4-FFF2-40B4-BE49-F238E27FC236}">
                <a16:creationId xmlns:a16="http://schemas.microsoft.com/office/drawing/2014/main" xmlns="" id="{AEA36419-3FB9-8094-4734-F43EC25C6B4F}"/>
              </a:ext>
            </a:extLst>
          </p:cNvPr>
          <p:cNvSpPr/>
          <p:nvPr/>
        </p:nvSpPr>
        <p:spPr>
          <a:xfrm>
            <a:off x="782429" y="1055943"/>
            <a:ext cx="5944917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altLang="ko-KR" dirty="0"/>
              <a:t>  </a:t>
            </a:r>
            <a:r>
              <a:rPr lang="en-US" altLang="ko-KR" dirty="0"/>
              <a:t>GNN for ECG Biometric Authentication</a:t>
            </a:r>
          </a:p>
          <a:p>
            <a:pPr algn="ctr"/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xmlns="" id="{4F9C8C65-E7F1-255E-0B7D-68C9129B3235}"/>
              </a:ext>
            </a:extLst>
          </p:cNvPr>
          <p:cNvSpPr/>
          <p:nvPr/>
        </p:nvSpPr>
        <p:spPr>
          <a:xfrm>
            <a:off x="782433" y="1055943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E9DDECB-41A6-C02E-C958-5EC7FBAA7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478032"/>
              </p:ext>
            </p:extLst>
          </p:nvPr>
        </p:nvGraphicFramePr>
        <p:xfrm>
          <a:off x="943509" y="1667892"/>
          <a:ext cx="5622756" cy="4612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3762">
                  <a:extLst>
                    <a:ext uri="{9D8B030D-6E8A-4147-A177-3AD203B41FA5}">
                      <a16:colId xmlns:a16="http://schemas.microsoft.com/office/drawing/2014/main" xmlns="" val="2089295129"/>
                    </a:ext>
                  </a:extLst>
                </a:gridCol>
                <a:gridCol w="1874497">
                  <a:extLst>
                    <a:ext uri="{9D8B030D-6E8A-4147-A177-3AD203B41FA5}">
                      <a16:colId xmlns:a16="http://schemas.microsoft.com/office/drawing/2014/main" xmlns="" val="4055104622"/>
                    </a:ext>
                  </a:extLst>
                </a:gridCol>
                <a:gridCol w="1874497">
                  <a:extLst>
                    <a:ext uri="{9D8B030D-6E8A-4147-A177-3AD203B41FA5}">
                      <a16:colId xmlns:a16="http://schemas.microsoft.com/office/drawing/2014/main" xmlns="" val="3009181662"/>
                    </a:ext>
                  </a:extLst>
                </a:gridCol>
              </a:tblGrid>
              <a:tr h="60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Model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Not Applied (%)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Applied (%)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46077794"/>
                  </a:ext>
                </a:extLst>
              </a:tr>
              <a:tr h="452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LSTM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92.98 ± 10.1%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94.78 ± 8.2%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39260526"/>
                  </a:ext>
                </a:extLst>
              </a:tr>
              <a:tr h="407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MLP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97.15 ± 4.1%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98.68 ± 2.8%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19111760"/>
                  </a:ext>
                </a:extLst>
              </a:tr>
              <a:tr h="400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TCN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97.29 ± 4.6%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98.23 ± 3.6%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48349437"/>
                  </a:ext>
                </a:extLst>
              </a:tr>
              <a:tr h="407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mWDN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98.88 ± 2.4%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99.03 ± 2.2%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81546873"/>
                  </a:ext>
                </a:extLst>
              </a:tr>
              <a:tr h="407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XCM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99.08 ± 2.2%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99.04 ± 2.2%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63611756"/>
                  </a:ext>
                </a:extLst>
              </a:tr>
              <a:tr h="407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FCN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99.23 ± 1.9%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99.26 ± 1.9%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5853465"/>
                  </a:ext>
                </a:extLst>
              </a:tr>
              <a:tr h="400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LSTM-FCN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99.24 ± 1.9%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99.24 ± 1.9%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87452613"/>
                  </a:ext>
                </a:extLst>
              </a:tr>
              <a:tr h="407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MLSTM-FCN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99.27 ± 1.9%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99.25 ± 1.9%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26980048"/>
                  </a:ext>
                </a:extLst>
              </a:tr>
              <a:tr h="3394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InceptionTime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99.36 ± 1.8%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99.30 ± 1.9%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11487199"/>
                  </a:ext>
                </a:extLst>
              </a:tr>
              <a:tr h="384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VisGIN (Proposed)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99.54 ± 1.5%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99.55 ± 1.5%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949102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A96A6B-2DB8-84E5-14A3-FDCD236D5315}"/>
              </a:ext>
            </a:extLst>
          </p:cNvPr>
          <p:cNvSpPr txBox="1"/>
          <p:nvPr/>
        </p:nvSpPr>
        <p:spPr>
          <a:xfrm>
            <a:off x="7810848" y="3391664"/>
            <a:ext cx="3609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Effects of </a:t>
            </a:r>
            <a:r>
              <a:rPr lang="tr-TR" sz="20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baseline</a:t>
            </a:r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tr-TR" sz="2000" dirty="0" smtClean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 </a:t>
            </a:r>
            <a:r>
              <a:rPr lang="tr-TR" sz="2000" dirty="0" err="1" smtClean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correction</a:t>
            </a:r>
            <a:r>
              <a:rPr lang="tr-TR" sz="2000" dirty="0" smtClean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(wander removal)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xmlns="" id="{AC61971F-A020-B04D-8016-5C633490ED98}"/>
              </a:ext>
            </a:extLst>
          </p:cNvPr>
          <p:cNvSpPr/>
          <p:nvPr/>
        </p:nvSpPr>
        <p:spPr>
          <a:xfrm>
            <a:off x="6871725" y="3510002"/>
            <a:ext cx="830179" cy="52939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>
            <a:extLst>
              <a:ext uri="{FF2B5EF4-FFF2-40B4-BE49-F238E27FC236}">
                <a16:creationId xmlns:a16="http://schemas.microsoft.com/office/drawing/2014/main" xmlns="" id="{AEA36419-3FB9-8094-4734-F43EC25C6B4F}"/>
              </a:ext>
            </a:extLst>
          </p:cNvPr>
          <p:cNvSpPr/>
          <p:nvPr/>
        </p:nvSpPr>
        <p:spPr>
          <a:xfrm>
            <a:off x="756672" y="1017305"/>
            <a:ext cx="5944917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altLang="ko-KR" dirty="0"/>
              <a:t>  </a:t>
            </a:r>
            <a:r>
              <a:rPr lang="en-US" altLang="ko-KR" dirty="0"/>
              <a:t>GNN for ECG Biometric Authentication</a:t>
            </a:r>
          </a:p>
          <a:p>
            <a:pPr algn="ctr"/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xmlns="" id="{4F9C8C65-E7F1-255E-0B7D-68C9129B3235}"/>
              </a:ext>
            </a:extLst>
          </p:cNvPr>
          <p:cNvSpPr/>
          <p:nvPr/>
        </p:nvSpPr>
        <p:spPr>
          <a:xfrm>
            <a:off x="756676" y="1017305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="" id="{B76B0F4F-CBCE-0351-DC47-FDB06D75D2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3345298"/>
                  </p:ext>
                </p:extLst>
              </p:nvPr>
            </p:nvGraphicFramePr>
            <p:xfrm>
              <a:off x="1305413" y="1531865"/>
              <a:ext cx="9581174" cy="46673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20029">
                      <a:extLst>
                        <a:ext uri="{9D8B030D-6E8A-4147-A177-3AD203B41FA5}">
                          <a16:colId xmlns:a16="http://schemas.microsoft.com/office/drawing/2014/main" xmlns="" val="3819263989"/>
                        </a:ext>
                      </a:extLst>
                    </a:gridCol>
                    <a:gridCol w="1103496">
                      <a:extLst>
                        <a:ext uri="{9D8B030D-6E8A-4147-A177-3AD203B41FA5}">
                          <a16:colId xmlns:a16="http://schemas.microsoft.com/office/drawing/2014/main" xmlns="" val="3719278607"/>
                        </a:ext>
                      </a:extLst>
                    </a:gridCol>
                    <a:gridCol w="829999">
                      <a:extLst>
                        <a:ext uri="{9D8B030D-6E8A-4147-A177-3AD203B41FA5}">
                          <a16:colId xmlns:a16="http://schemas.microsoft.com/office/drawing/2014/main" xmlns="" val="1104810356"/>
                        </a:ext>
                      </a:extLst>
                    </a:gridCol>
                    <a:gridCol w="713467">
                      <a:extLst>
                        <a:ext uri="{9D8B030D-6E8A-4147-A177-3AD203B41FA5}">
                          <a16:colId xmlns:a16="http://schemas.microsoft.com/office/drawing/2014/main" xmlns="" val="2554112810"/>
                        </a:ext>
                      </a:extLst>
                    </a:gridCol>
                    <a:gridCol w="1228748">
                      <a:extLst>
                        <a:ext uri="{9D8B030D-6E8A-4147-A177-3AD203B41FA5}">
                          <a16:colId xmlns:a16="http://schemas.microsoft.com/office/drawing/2014/main" xmlns="" val="223625723"/>
                        </a:ext>
                      </a:extLst>
                    </a:gridCol>
                    <a:gridCol w="840305">
                      <a:extLst>
                        <a:ext uri="{9D8B030D-6E8A-4147-A177-3AD203B41FA5}">
                          <a16:colId xmlns:a16="http://schemas.microsoft.com/office/drawing/2014/main" xmlns="" val="3021295571"/>
                        </a:ext>
                      </a:extLst>
                    </a:gridCol>
                    <a:gridCol w="713467">
                      <a:extLst>
                        <a:ext uri="{9D8B030D-6E8A-4147-A177-3AD203B41FA5}">
                          <a16:colId xmlns:a16="http://schemas.microsoft.com/office/drawing/2014/main" xmlns="" val="3005935913"/>
                        </a:ext>
                      </a:extLst>
                    </a:gridCol>
                    <a:gridCol w="1141547">
                      <a:extLst>
                        <a:ext uri="{9D8B030D-6E8A-4147-A177-3AD203B41FA5}">
                          <a16:colId xmlns:a16="http://schemas.microsoft.com/office/drawing/2014/main" xmlns="" val="1863155126"/>
                        </a:ext>
                      </a:extLst>
                    </a:gridCol>
                    <a:gridCol w="832485">
                      <a:extLst>
                        <a:ext uri="{9D8B030D-6E8A-4147-A177-3AD203B41FA5}">
                          <a16:colId xmlns:a16="http://schemas.microsoft.com/office/drawing/2014/main" xmlns="" val="2854270503"/>
                        </a:ext>
                      </a:extLst>
                    </a:gridCol>
                    <a:gridCol w="957631">
                      <a:extLst>
                        <a:ext uri="{9D8B030D-6E8A-4147-A177-3AD203B41FA5}">
                          <a16:colId xmlns:a16="http://schemas.microsoft.com/office/drawing/2014/main" xmlns="" val="701630322"/>
                        </a:ext>
                      </a:extLst>
                    </a:gridCol>
                  </a:tblGrid>
                  <a:tr h="35809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 =1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 =2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 =3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89722903"/>
                      </a:ext>
                    </a:extLst>
                  </a:tr>
                  <a:tr h="4346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Model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ACC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tr-TR" altLang="ko-KR" sz="12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e>
                              </m:d>
                            </m:oMath>
                          </a14:m>
                          <a:endParaRPr lang="tr-TR" sz="1200" dirty="0">
                            <a:effectLst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FNMR </a:t>
                          </a:r>
                          <a14:m>
                            <m:oMath xmlns:m="http://schemas.openxmlformats.org/officeDocument/2006/math">
                              <m:r>
                                <a:rPr lang="tr-TR" altLang="ko-KR" sz="12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ko-KR" sz="1200">
                                  <a:effectLst/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FMR </a:t>
                          </a:r>
                          <a14:m>
                            <m:oMath xmlns:m="http://schemas.openxmlformats.org/officeDocument/2006/math">
                              <m:r>
                                <a:rPr lang="tr-TR" altLang="ko-KR" sz="12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ko-KR" sz="1200">
                                  <a:effectLst/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ACC </a:t>
                          </a:r>
                          <a14:m>
                            <m:oMath xmlns:m="http://schemas.openxmlformats.org/officeDocument/2006/math">
                              <m:r>
                                <a:rPr lang="tr-TR" altLang="ko-KR" sz="12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ko-KR" sz="1200">
                                  <a:effectLst/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FNMR </a:t>
                          </a:r>
                          <a14:m>
                            <m:oMath xmlns:m="http://schemas.openxmlformats.org/officeDocument/2006/math">
                              <m:r>
                                <a:rPr lang="tr-TR" altLang="ko-KR" sz="12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ko-KR" sz="1200">
                                  <a:effectLst/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FMR </a:t>
                          </a:r>
                          <a14:m>
                            <m:oMath xmlns:m="http://schemas.openxmlformats.org/officeDocument/2006/math">
                              <m:r>
                                <a:rPr lang="tr-TR" altLang="ko-KR" sz="12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ko-KR" sz="1200">
                                  <a:effectLst/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ACC </a:t>
                          </a:r>
                          <a14:m>
                            <m:oMath xmlns:m="http://schemas.openxmlformats.org/officeDocument/2006/math">
                              <m:r>
                                <a:rPr lang="tr-TR" sz="1200" b="0" i="0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ko-KR" sz="1200">
                                  <a:effectLst/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FNMR (</a:t>
                          </a:r>
                          <a14:m>
                            <m:oMath xmlns:m="http://schemas.openxmlformats.org/officeDocument/2006/math">
                              <m:r>
                                <a:rPr lang="ko-KR" sz="1200">
                                  <a:effectLst/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FMR</a:t>
                          </a:r>
                          <a:r>
                            <a:rPr lang="tr-TR" sz="1200" baseline="0" dirty="0">
                              <a:effectLst/>
                            </a:rPr>
                            <a:t> </a:t>
                          </a:r>
                          <a:r>
                            <a:rPr lang="en-US" sz="1200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ko-KR" sz="1200">
                                  <a:effectLst/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26693345"/>
                      </a:ext>
                    </a:extLst>
                  </a:tr>
                  <a:tr h="43363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LSTM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92.98 ± 10.1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7.28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6.75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95.0 ± 7.1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4.99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4.99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95.66 ± 6.0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4.42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4.26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3060415843"/>
                      </a:ext>
                    </a:extLst>
                  </a:tr>
                  <a:tr h="33225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MLP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97.15 ± 4.1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2.81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2.89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97.86 ± 2.7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2.12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2.16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98.04 ± 2.3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1.89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3143542011"/>
                      </a:ext>
                    </a:extLst>
                  </a:tr>
                  <a:tr h="32487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TCN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97.29 ± 4.6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2.79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2.61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98.4 ± 2.4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1.66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98.48 ± 2.2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3787304644"/>
                      </a:ext>
                    </a:extLst>
                  </a:tr>
                  <a:tr h="36548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mWDN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98.88 ± 2.4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98.92 ± 1.8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1.05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98.94 ± 1.5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1.06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1.05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904212235"/>
                      </a:ext>
                    </a:extLst>
                  </a:tr>
                  <a:tr h="3987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XCM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99.08 ± 2.2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0.97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0.86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99.32 ± 1.3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99.36 ± 1.1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3760548749"/>
                      </a:ext>
                    </a:extLst>
                  </a:tr>
                  <a:tr h="3987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FCN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99.23 ± 1.9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99.66 ± 0.9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99.72 ± 0.7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414984366"/>
                      </a:ext>
                    </a:extLst>
                  </a:tr>
                  <a:tr h="3987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LSTM-FCN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99.24 ± 1.9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99.67 ± 0.9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0.34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99.71 ± 0.7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217378943"/>
                      </a:ext>
                    </a:extLst>
                  </a:tr>
                  <a:tr h="3987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MLSTM-FCN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99.27 ± 1.9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99.63 ± 0.9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0.38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99.69 ± 0.7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391352681"/>
                      </a:ext>
                    </a:extLst>
                  </a:tr>
                  <a:tr h="43363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InceptionTime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99.36 ± 1.8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0.59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99.44 ± 1.2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0.54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0.57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99.49 ± 0.9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0.52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0.51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496038574"/>
                      </a:ext>
                    </a:extLst>
                  </a:tr>
                  <a:tr h="3898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 err="1">
                              <a:effectLst/>
                            </a:rPr>
                            <a:t>VisGIN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99.54 ± 1.5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0.5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0.42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99.67 ± 0.9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0.34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0.31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99.76 ± 0.7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0.24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0.25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4887908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76B0F4F-CBCE-0351-DC47-FDB06D75D2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3345298"/>
                  </p:ext>
                </p:extLst>
              </p:nvPr>
            </p:nvGraphicFramePr>
            <p:xfrm>
              <a:off x="1305413" y="1531865"/>
              <a:ext cx="9581174" cy="46673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200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819263989"/>
                        </a:ext>
                      </a:extLst>
                    </a:gridCol>
                    <a:gridCol w="110349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19278607"/>
                        </a:ext>
                      </a:extLst>
                    </a:gridCol>
                    <a:gridCol w="82999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104810356"/>
                        </a:ext>
                      </a:extLst>
                    </a:gridCol>
                    <a:gridCol w="71346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54112810"/>
                        </a:ext>
                      </a:extLst>
                    </a:gridCol>
                    <a:gridCol w="122874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23625723"/>
                        </a:ext>
                      </a:extLst>
                    </a:gridCol>
                    <a:gridCol w="84030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021295571"/>
                        </a:ext>
                      </a:extLst>
                    </a:gridCol>
                    <a:gridCol w="71346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005935913"/>
                        </a:ext>
                      </a:extLst>
                    </a:gridCol>
                    <a:gridCol w="114154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63155126"/>
                        </a:ext>
                      </a:extLst>
                    </a:gridCol>
                    <a:gridCol w="83248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54270503"/>
                        </a:ext>
                      </a:extLst>
                    </a:gridCol>
                    <a:gridCol w="95763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701630322"/>
                        </a:ext>
                      </a:extLst>
                    </a:gridCol>
                  </a:tblGrid>
                  <a:tr h="35809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6313" t="-1695" r="-217281" b="-12033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38950" t="-1695" r="-106346" b="-12033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27027" t="-1695" r="-1040" b="-12033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289722903"/>
                      </a:ext>
                    </a:extLst>
                  </a:tr>
                  <a:tr h="4346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Model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11050" t="-84507" r="-660773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80882" t="-84507" r="-779412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42735" t="-84507" r="-805983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14356" t="-84507" r="-366832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606522" t="-84507" r="-436957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833333" t="-84507" r="-415385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583957" t="-84507" r="-159893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933577" t="-84507" r="-118248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901911" t="-84507" r="-3185" b="-9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6693345"/>
                      </a:ext>
                    </a:extLst>
                  </a:tr>
                  <a:tr h="43363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LSTM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92.98 ± 10.1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7.28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6.75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95.0 ± 7.1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4.99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4.99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95.66 ± 6.0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4.42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4.26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60415843"/>
                      </a:ext>
                    </a:extLst>
                  </a:tr>
                  <a:tr h="33225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MLP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97.15 ± 4.1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2.81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2.89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97.86 ± 2.7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2.12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2.16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98.04 ± 2.3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1.89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43542011"/>
                      </a:ext>
                    </a:extLst>
                  </a:tr>
                  <a:tr h="32487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TCN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97.29 ± 4.6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2.79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2.61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98.4 ± 2.4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1.66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98.48 ± 2.2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787304644"/>
                      </a:ext>
                    </a:extLst>
                  </a:tr>
                  <a:tr h="36548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mWDN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98.88 ± 2.4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98.92 ± 1.8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1.05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98.94 ± 1.5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1.06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1.05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904212235"/>
                      </a:ext>
                    </a:extLst>
                  </a:tr>
                  <a:tr h="3987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XCM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99.08 ± 2.2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0.97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0.86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99.32 ± 1.3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99.36 ± 1.1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760548749"/>
                      </a:ext>
                    </a:extLst>
                  </a:tr>
                  <a:tr h="3987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FCN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99.23 ± 1.9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99.66 ± 0.9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99.72 ± 0.7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14984366"/>
                      </a:ext>
                    </a:extLst>
                  </a:tr>
                  <a:tr h="3987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LSTM-FCN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99.24 ± 1.9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99.67 ± 0.9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0.34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99.71 ± 0.7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17378943"/>
                      </a:ext>
                    </a:extLst>
                  </a:tr>
                  <a:tr h="3987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MLSTM-FCN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99.27 ± 1.9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99.63 ± 0.9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0.38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99.69 ± 0.7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1352681"/>
                      </a:ext>
                    </a:extLst>
                  </a:tr>
                  <a:tr h="43363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InceptionTime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99.36 ± 1.8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0.59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99.44 ± 1.2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0.54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0.57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99.49 ± 0.9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0.52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0.51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96038574"/>
                      </a:ext>
                    </a:extLst>
                  </a:tr>
                  <a:tr h="3898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 err="1">
                              <a:effectLst/>
                            </a:rPr>
                            <a:t>VisGIN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99.54 ± 1.5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0.5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0.42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99.67 ± 0.9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0.34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0.31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99.76 ± 0.7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0.24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0.25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887908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80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>
            <a:extLst>
              <a:ext uri="{FF2B5EF4-FFF2-40B4-BE49-F238E27FC236}">
                <a16:creationId xmlns:a16="http://schemas.microsoft.com/office/drawing/2014/main" xmlns="" id="{AEA36419-3FB9-8094-4734-F43EC25C6B4F}"/>
              </a:ext>
            </a:extLst>
          </p:cNvPr>
          <p:cNvSpPr/>
          <p:nvPr/>
        </p:nvSpPr>
        <p:spPr>
          <a:xfrm>
            <a:off x="727175" y="963297"/>
            <a:ext cx="5944917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altLang="ko-KR" dirty="0"/>
              <a:t>  </a:t>
            </a:r>
            <a:r>
              <a:rPr lang="en-US" altLang="ko-KR" dirty="0"/>
              <a:t>GNN for ECG Biometric Authentication</a:t>
            </a:r>
          </a:p>
          <a:p>
            <a:pPr algn="ctr"/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xmlns="" id="{4F9C8C65-E7F1-255E-0B7D-68C9129B3235}"/>
              </a:ext>
            </a:extLst>
          </p:cNvPr>
          <p:cNvSpPr/>
          <p:nvPr/>
        </p:nvSpPr>
        <p:spPr>
          <a:xfrm>
            <a:off x="727179" y="963297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2" descr="A picture containing text, handwriting, line, font&#10;&#10;Description automatically generated">
            <a:extLst>
              <a:ext uri="{FF2B5EF4-FFF2-40B4-BE49-F238E27FC236}">
                <a16:creationId xmlns:a16="http://schemas.microsoft.com/office/drawing/2014/main" xmlns="" id="{E7348C2F-3865-47A1-1A0C-1482D56E12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t="11040" r="8483" b="6954"/>
          <a:stretch/>
        </p:blipFill>
        <p:spPr>
          <a:xfrm>
            <a:off x="610965" y="1533905"/>
            <a:ext cx="6867297" cy="506850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09C71126-1750-9F3A-6F77-C4FF881E5615}"/>
              </a:ext>
            </a:extLst>
          </p:cNvPr>
          <p:cNvSpPr/>
          <p:nvPr/>
        </p:nvSpPr>
        <p:spPr>
          <a:xfrm>
            <a:off x="7492180" y="3788685"/>
            <a:ext cx="530942" cy="32692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27796F-C765-93DE-ADB5-43388D1C088B}"/>
              </a:ext>
            </a:extLst>
          </p:cNvPr>
          <p:cNvSpPr txBox="1"/>
          <p:nvPr/>
        </p:nvSpPr>
        <p:spPr>
          <a:xfrm>
            <a:off x="8139332" y="3351981"/>
            <a:ext cx="3303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ECG pulse signals of a selection of individuals. X-axis and y-axis denote sample numbers and </a:t>
            </a:r>
            <a:r>
              <a:rPr lang="tr-TR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     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magnitudes (mV), respectively.</a:t>
            </a:r>
            <a:endParaRPr lang="en-US" sz="2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66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>
            <a:extLst>
              <a:ext uri="{FF2B5EF4-FFF2-40B4-BE49-F238E27FC236}">
                <a16:creationId xmlns:a16="http://schemas.microsoft.com/office/drawing/2014/main" xmlns="" id="{AEA36419-3FB9-8094-4734-F43EC25C6B4F}"/>
              </a:ext>
            </a:extLst>
          </p:cNvPr>
          <p:cNvSpPr/>
          <p:nvPr/>
        </p:nvSpPr>
        <p:spPr>
          <a:xfrm>
            <a:off x="766505" y="953465"/>
            <a:ext cx="5944917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altLang="ko-KR" dirty="0"/>
              <a:t>  </a:t>
            </a:r>
            <a:r>
              <a:rPr lang="en-US" altLang="ko-KR" dirty="0"/>
              <a:t>GNN for ECG Biometric Authentication</a:t>
            </a:r>
          </a:p>
          <a:p>
            <a:pPr algn="ctr"/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xmlns="" id="{4F9C8C65-E7F1-255E-0B7D-68C9129B3235}"/>
              </a:ext>
            </a:extLst>
          </p:cNvPr>
          <p:cNvSpPr/>
          <p:nvPr/>
        </p:nvSpPr>
        <p:spPr>
          <a:xfrm>
            <a:off x="766509" y="953465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09C71126-1750-9F3A-6F77-C4FF881E5615}"/>
              </a:ext>
            </a:extLst>
          </p:cNvPr>
          <p:cNvSpPr/>
          <p:nvPr/>
        </p:nvSpPr>
        <p:spPr>
          <a:xfrm>
            <a:off x="7531510" y="3778853"/>
            <a:ext cx="530942" cy="32692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27796F-C765-93DE-ADB5-43388D1C088B}"/>
              </a:ext>
            </a:extLst>
          </p:cNvPr>
          <p:cNvSpPr txBox="1"/>
          <p:nvPr/>
        </p:nvSpPr>
        <p:spPr>
          <a:xfrm>
            <a:off x="8280950" y="3661557"/>
            <a:ext cx="337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Corresponding visibility graphs </a:t>
            </a:r>
            <a:r>
              <a:rPr lang="tr-TR" dirty="0">
                <a:latin typeface="Times New Roman" panose="02020603050405020304" pitchFamily="18" charset="0"/>
                <a:ea typeface="Malgun Gothic" panose="020B0503020000020004" pitchFamily="34" charset="-127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f the signals in </a:t>
            </a:r>
            <a:r>
              <a:rPr lang="tr-TR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the previous slide.</a:t>
            </a:r>
            <a:endParaRPr lang="en-US" sz="2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4" name="Picture 3" descr="A picture containing drawing, flower, child art&#10;&#10;Description automatically generated">
            <a:extLst>
              <a:ext uri="{FF2B5EF4-FFF2-40B4-BE49-F238E27FC236}">
                <a16:creationId xmlns:a16="http://schemas.microsoft.com/office/drawing/2014/main" xmlns="" id="{731EE60E-E376-6D44-4CAE-38B065C9A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t="11801" r="9987" b="10704"/>
          <a:stretch/>
        </p:blipFill>
        <p:spPr>
          <a:xfrm>
            <a:off x="766505" y="1448450"/>
            <a:ext cx="6684485" cy="50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err="1" smtClean="0">
                <a:latin typeface="Cambria" panose="02040503050406030204" pitchFamily="18" charset="0"/>
              </a:rPr>
              <a:t>Early</a:t>
            </a:r>
            <a:r>
              <a:rPr lang="tr-TR" dirty="0" smtClean="0">
                <a:latin typeface="Cambria" panose="02040503050406030204" pitchFamily="18" charset="0"/>
              </a:rPr>
              <a:t> </a:t>
            </a:r>
            <a:r>
              <a:rPr lang="tr-TR" dirty="0" err="1" smtClean="0">
                <a:latin typeface="Cambria" panose="02040503050406030204" pitchFamily="18" charset="0"/>
              </a:rPr>
              <a:t>days</a:t>
            </a:r>
            <a:r>
              <a:rPr lang="tr-TR" dirty="0" smtClean="0">
                <a:latin typeface="Cambria" panose="02040503050406030204" pitchFamily="18" charset="0"/>
              </a:rPr>
              <a:t> &amp; First SCIE </a:t>
            </a:r>
            <a:r>
              <a:rPr lang="tr-TR" dirty="0" err="1" smtClean="0">
                <a:latin typeface="Cambria" panose="02040503050406030204" pitchFamily="18" charset="0"/>
              </a:rPr>
              <a:t>publication</a:t>
            </a:r>
            <a:endParaRPr lang="tr-TR" dirty="0">
              <a:latin typeface="Cambria" panose="020405030504060302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sz="quarter" idx="1"/>
          </p:nvPr>
        </p:nvSpPr>
        <p:spPr/>
        <p:txBody>
          <a:bodyPr rtlCol="0"/>
          <a:lstStyle/>
          <a:p>
            <a:pPr rtl="0"/>
            <a:r>
              <a:rPr lang="tr-TR" dirty="0" smtClean="0">
                <a:latin typeface="Calibri" panose="020F0502020204030204" pitchFamily="34" charset="0"/>
              </a:rPr>
              <a:t>I </a:t>
            </a:r>
            <a:r>
              <a:rPr lang="tr-TR" dirty="0" err="1" smtClean="0">
                <a:latin typeface="Calibri" panose="020F0502020204030204" pitchFamily="34" charset="0"/>
              </a:rPr>
              <a:t>have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been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working</a:t>
            </a:r>
            <a:r>
              <a:rPr lang="tr-TR" dirty="0" smtClean="0">
                <a:latin typeface="Calibri" panose="020F0502020204030204" pitchFamily="34" charset="0"/>
              </a:rPr>
              <a:t> on </a:t>
            </a:r>
            <a:r>
              <a:rPr lang="tr-TR" dirty="0" err="1" smtClean="0">
                <a:latin typeface="Calibri" panose="020F0502020204030204" pitchFamily="34" charset="0"/>
              </a:rPr>
              <a:t>Graph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Neural</a:t>
            </a:r>
            <a:r>
              <a:rPr lang="tr-TR" dirty="0" smtClean="0">
                <a:latin typeface="Calibri" panose="020F0502020204030204" pitchFamily="34" charset="0"/>
              </a:rPr>
              <a:t> Networks </a:t>
            </a:r>
            <a:r>
              <a:rPr lang="tr-TR" dirty="0" err="1" smtClean="0">
                <a:latin typeface="Calibri" panose="020F0502020204030204" pitchFamily="34" charset="0"/>
              </a:rPr>
              <a:t>for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las</a:t>
            </a:r>
            <a:r>
              <a:rPr lang="tr-TR" dirty="0" err="1" smtClean="0"/>
              <a:t>t</a:t>
            </a:r>
            <a:r>
              <a:rPr lang="tr-TR" dirty="0" smtClean="0"/>
              <a:t> 2 </a:t>
            </a:r>
            <a:r>
              <a:rPr lang="tr-TR" dirty="0" err="1" smtClean="0"/>
              <a:t>years</a:t>
            </a:r>
            <a:endParaRPr lang="tr-TR" dirty="0" smtClean="0"/>
          </a:p>
          <a:p>
            <a:pPr rtl="0"/>
            <a:r>
              <a:rPr lang="tr-TR" dirty="0" smtClean="0">
                <a:latin typeface="Calibri" panose="020F0502020204030204" pitchFamily="34" charset="0"/>
              </a:rPr>
              <a:t>My </a:t>
            </a:r>
            <a:r>
              <a:rPr lang="tr-TR" dirty="0" err="1" smtClean="0">
                <a:latin typeface="Calibri" panose="020F0502020204030204" pitchFamily="34" charset="0"/>
              </a:rPr>
              <a:t>first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conference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publication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was</a:t>
            </a:r>
            <a:r>
              <a:rPr lang="tr-TR" dirty="0" smtClean="0">
                <a:latin typeface="Calibri" panose="020F0502020204030204" pitchFamily="34" charset="0"/>
              </a:rPr>
              <a:t> «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Prediction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Number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Suicidal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People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Based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on KNN</a:t>
            </a:r>
            <a:r>
              <a:rPr lang="tr-TR" dirty="0" smtClean="0">
                <a:latin typeface="Calibri" panose="020F0502020204030204" pitchFamily="34" charset="0"/>
              </a:rPr>
              <a:t>» </a:t>
            </a:r>
            <a:r>
              <a:rPr lang="tr-TR" dirty="0" err="1" smtClean="0">
                <a:latin typeface="Calibri" panose="020F0502020204030204" pitchFamily="34" charset="0"/>
              </a:rPr>
              <a:t>for</a:t>
            </a:r>
            <a:r>
              <a:rPr lang="tr-TR" dirty="0" smtClean="0">
                <a:latin typeface="Calibri" panose="020F0502020204030204" pitchFamily="34" charset="0"/>
              </a:rPr>
              <a:t> ICEIC in </a:t>
            </a:r>
            <a:r>
              <a:rPr lang="tr-TR" dirty="0" err="1" smtClean="0">
                <a:latin typeface="Calibri" panose="020F0502020204030204" pitchFamily="34" charset="0"/>
              </a:rPr>
              <a:t>February</a:t>
            </a:r>
            <a:r>
              <a:rPr lang="tr-TR" dirty="0" smtClean="0"/>
              <a:t>, 2022.</a:t>
            </a:r>
          </a:p>
          <a:p>
            <a:pPr rtl="0"/>
            <a:r>
              <a:rPr lang="tr-TR" dirty="0" err="1" smtClean="0">
                <a:latin typeface="Calibri" panose="020F0502020204030204" pitchFamily="34" charset="0"/>
              </a:rPr>
              <a:t>It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was</a:t>
            </a:r>
            <a:r>
              <a:rPr lang="tr-TR" dirty="0" smtClean="0">
                <a:latin typeface="Calibri" panose="020F0502020204030204" pitchFamily="34" charset="0"/>
              </a:rPr>
              <a:t> a </a:t>
            </a:r>
            <a:r>
              <a:rPr lang="tr-TR" dirty="0" err="1" smtClean="0">
                <a:latin typeface="Calibri" panose="020F0502020204030204" pitchFamily="34" charset="0"/>
              </a:rPr>
              <a:t>basic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paper</a:t>
            </a:r>
            <a:r>
              <a:rPr lang="tr-TR" dirty="0" smtClean="0">
                <a:latin typeface="Calibri" panose="020F0502020204030204" pitchFamily="34" charset="0"/>
              </a:rPr>
              <a:t>, </a:t>
            </a:r>
            <a:r>
              <a:rPr lang="tr-TR" dirty="0" err="1" smtClean="0">
                <a:latin typeface="Calibri" panose="020F0502020204030204" pitchFamily="34" charset="0"/>
              </a:rPr>
              <a:t>applying</a:t>
            </a:r>
            <a:r>
              <a:rPr lang="tr-TR" dirty="0" smtClean="0">
                <a:latin typeface="Calibri" panose="020F0502020204030204" pitchFamily="34" charset="0"/>
              </a:rPr>
              <a:t> KNN </a:t>
            </a:r>
            <a:r>
              <a:rPr lang="tr-TR" dirty="0" err="1" smtClean="0">
                <a:latin typeface="Calibri" panose="020F0502020204030204" pitchFamily="34" charset="0"/>
              </a:rPr>
              <a:t>along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with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other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traditional</a:t>
            </a:r>
            <a:r>
              <a:rPr lang="tr-TR" dirty="0" smtClean="0">
                <a:latin typeface="Calibri" panose="020F0502020204030204" pitchFamily="34" charset="0"/>
              </a:rPr>
              <a:t> ML </a:t>
            </a:r>
            <a:r>
              <a:rPr lang="tr-TR" dirty="0" err="1" smtClean="0">
                <a:latin typeface="Calibri" panose="020F0502020204030204" pitchFamily="34" charset="0"/>
              </a:rPr>
              <a:t>techniques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to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regress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the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population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that</a:t>
            </a:r>
            <a:r>
              <a:rPr lang="tr-TR" dirty="0" smtClean="0">
                <a:latin typeface="Calibri" panose="020F0502020204030204" pitchFamily="34" charset="0"/>
              </a:rPr>
              <a:t> is </a:t>
            </a:r>
            <a:r>
              <a:rPr lang="tr-TR" dirty="0" err="1" smtClean="0">
                <a:latin typeface="Calibri" panose="020F0502020204030204" pitchFamily="34" charset="0"/>
              </a:rPr>
              <a:t>tendent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to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suicide</a:t>
            </a:r>
            <a:r>
              <a:rPr lang="tr-TR" dirty="0" smtClean="0">
                <a:latin typeface="Calibri" panose="020F0502020204030204" pitchFamily="34" charset="0"/>
              </a:rPr>
              <a:t>.</a:t>
            </a:r>
          </a:p>
          <a:p>
            <a:pPr rtl="0"/>
            <a:r>
              <a:rPr lang="tr-TR" dirty="0" err="1" smtClean="0"/>
              <a:t>Later</a:t>
            </a:r>
            <a:r>
              <a:rPr lang="tr-TR" dirty="0" smtClean="0"/>
              <a:t>, I </a:t>
            </a:r>
            <a:r>
              <a:rPr lang="tr-TR" dirty="0" err="1" smtClean="0"/>
              <a:t>only</a:t>
            </a:r>
            <a:r>
              <a:rPr lang="tr-TR" dirty="0" smtClean="0"/>
              <a:t> </a:t>
            </a:r>
            <a:r>
              <a:rPr lang="tr-TR" dirty="0" err="1" smtClean="0"/>
              <a:t>worked</a:t>
            </a:r>
            <a:r>
              <a:rPr lang="tr-TR" dirty="0" smtClean="0"/>
              <a:t> on </a:t>
            </a:r>
            <a:r>
              <a:rPr lang="tr-TR" dirty="0" err="1" smtClean="0"/>
              <a:t>Graph-related</a:t>
            </a:r>
            <a:r>
              <a:rPr lang="tr-TR" dirty="0" smtClean="0"/>
              <a:t> </a:t>
            </a:r>
            <a:r>
              <a:rPr lang="tr-TR" dirty="0" err="1" smtClean="0"/>
              <a:t>machine</a:t>
            </a:r>
            <a:r>
              <a:rPr lang="tr-TR" dirty="0" smtClean="0"/>
              <a:t> </a:t>
            </a:r>
            <a:r>
              <a:rPr lang="tr-TR" dirty="0" err="1" smtClean="0"/>
              <a:t>learning</a:t>
            </a:r>
            <a:r>
              <a:rPr lang="tr-TR" dirty="0" smtClean="0"/>
              <a:t> </a:t>
            </a:r>
            <a:r>
              <a:rPr lang="tr-TR" dirty="0" err="1" smtClean="0"/>
              <a:t>tasks</a:t>
            </a:r>
            <a:r>
              <a:rPr lang="tr-TR" dirty="0" smtClean="0"/>
              <a:t>.</a:t>
            </a:r>
          </a:p>
          <a:p>
            <a:pPr rtl="0"/>
            <a:r>
              <a:rPr lang="tr-TR" dirty="0" smtClean="0">
                <a:latin typeface="Calibri" panose="020F0502020204030204" pitchFamily="34" charset="0"/>
              </a:rPr>
              <a:t>My </a:t>
            </a:r>
            <a:r>
              <a:rPr lang="tr-TR" dirty="0" err="1" smtClean="0">
                <a:latin typeface="Calibri" panose="020F0502020204030204" pitchFamily="34" charset="0"/>
              </a:rPr>
              <a:t>first</a:t>
            </a:r>
            <a:r>
              <a:rPr lang="tr-TR" dirty="0" smtClean="0">
                <a:latin typeface="Calibri" panose="020F0502020204030204" pitchFamily="34" charset="0"/>
              </a:rPr>
              <a:t> SCIE </a:t>
            </a:r>
            <a:r>
              <a:rPr lang="tr-TR" dirty="0" err="1" smtClean="0">
                <a:latin typeface="Calibri" panose="020F0502020204030204" pitchFamily="34" charset="0"/>
              </a:rPr>
              <a:t>paper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was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published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by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Mathematical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Biosciences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Engineering</a:t>
            </a:r>
            <a:r>
              <a:rPr lang="tr-TR" dirty="0" smtClean="0">
                <a:latin typeface="Calibri" panose="020F0502020204030204" pitchFamily="34" charset="0"/>
              </a:rPr>
              <a:t> (AIMS </a:t>
            </a:r>
            <a:r>
              <a:rPr lang="tr-TR" dirty="0" err="1" smtClean="0">
                <a:latin typeface="Calibri" panose="020F0502020204030204" pitchFamily="34" charset="0"/>
              </a:rPr>
              <a:t>Press</a:t>
            </a:r>
            <a:r>
              <a:rPr lang="tr-TR" dirty="0" smtClean="0">
                <a:latin typeface="Calibri" panose="020F0502020204030204" pitchFamily="34" charset="0"/>
              </a:rPr>
              <a:t>) in </a:t>
            </a:r>
            <a:r>
              <a:rPr lang="tr-TR" dirty="0" err="1" smtClean="0">
                <a:latin typeface="Calibri" panose="020F0502020204030204" pitchFamily="34" charset="0"/>
              </a:rPr>
              <a:t>August</a:t>
            </a:r>
            <a:r>
              <a:rPr lang="tr-TR" dirty="0" smtClean="0">
                <a:latin typeface="Calibri" panose="020F0502020204030204" pitchFamily="34" charset="0"/>
              </a:rPr>
              <a:t> 2022.</a:t>
            </a:r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err="1" smtClean="0">
                <a:latin typeface="Cambria" panose="02040503050406030204" pitchFamily="18" charset="0"/>
              </a:rPr>
              <a:t>Other</a:t>
            </a:r>
            <a:r>
              <a:rPr lang="tr-TR" dirty="0"/>
              <a:t> </a:t>
            </a:r>
            <a:r>
              <a:rPr lang="tr-TR" dirty="0" err="1" smtClean="0"/>
              <a:t>Research</a:t>
            </a:r>
            <a:endParaRPr lang="tr-TR" dirty="0">
              <a:latin typeface="Cambria" panose="020405030504060302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sz="quarter" idx="1"/>
          </p:nvPr>
        </p:nvSpPr>
        <p:spPr/>
        <p:txBody>
          <a:bodyPr rtlCol="0"/>
          <a:lstStyle/>
          <a:p>
            <a:pPr rtl="0"/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published</a:t>
            </a:r>
            <a:r>
              <a:rPr lang="tr-TR" dirty="0" smtClean="0"/>
              <a:t> a </a:t>
            </a:r>
            <a:r>
              <a:rPr lang="tr-TR" dirty="0" err="1" smtClean="0"/>
              <a:t>short</a:t>
            </a:r>
            <a:r>
              <a:rPr lang="tr-TR" dirty="0" smtClean="0"/>
              <a:t> </a:t>
            </a:r>
            <a:r>
              <a:rPr lang="tr-TR" dirty="0" err="1" smtClean="0"/>
              <a:t>paper</a:t>
            </a:r>
            <a:r>
              <a:rPr lang="tr-TR" dirty="0" smtClean="0"/>
              <a:t> at ICLR 2023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Taimoor</a:t>
            </a:r>
            <a:r>
              <a:rPr lang="tr-TR" dirty="0" smtClean="0"/>
              <a:t> </a:t>
            </a:r>
            <a:r>
              <a:rPr lang="tr-TR" dirty="0" err="1" smtClean="0"/>
              <a:t>Khan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performance</a:t>
            </a:r>
            <a:r>
              <a:rPr lang="tr-TR" dirty="0" smtClean="0"/>
              <a:t> </a:t>
            </a:r>
            <a:r>
              <a:rPr lang="tr-TR" dirty="0" err="1" smtClean="0"/>
              <a:t>evaulation</a:t>
            </a:r>
            <a:r>
              <a:rPr lang="tr-TR" dirty="0" smtClean="0"/>
              <a:t> of </a:t>
            </a:r>
            <a:r>
              <a:rPr lang="tr-TR" dirty="0" err="1" smtClean="0"/>
              <a:t>ConvNextTiny</a:t>
            </a:r>
            <a:r>
              <a:rPr lang="tr-TR" dirty="0" smtClean="0"/>
              <a:t> model </a:t>
            </a:r>
            <a:r>
              <a:rPr lang="tr-TR" dirty="0" err="1" smtClean="0"/>
              <a:t>for</a:t>
            </a:r>
            <a:r>
              <a:rPr lang="tr-TR" dirty="0" smtClean="0"/>
              <a:t> fire </a:t>
            </a:r>
            <a:r>
              <a:rPr lang="tr-TR" dirty="0" err="1" smtClean="0"/>
              <a:t>detection</a:t>
            </a:r>
            <a:r>
              <a:rPr lang="tr-TR" dirty="0" smtClean="0"/>
              <a:t>.</a:t>
            </a:r>
          </a:p>
          <a:p>
            <a:pPr rtl="0"/>
            <a:r>
              <a:rPr lang="tr-TR" dirty="0" err="1" smtClean="0">
                <a:latin typeface="Calibri" panose="020F0502020204030204" pitchFamily="34" charset="0"/>
              </a:rPr>
              <a:t>It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will</a:t>
            </a:r>
            <a:r>
              <a:rPr lang="tr-TR" dirty="0" smtClean="0">
                <a:latin typeface="Calibri" panose="020F0502020204030204" pitchFamily="34" charset="0"/>
              </a:rPr>
              <a:t> be </a:t>
            </a:r>
            <a:r>
              <a:rPr lang="tr-TR" dirty="0" err="1" smtClean="0">
                <a:latin typeface="Calibri" panose="020F0502020204030204" pitchFamily="34" charset="0"/>
              </a:rPr>
              <a:t>indexed</a:t>
            </a:r>
            <a:r>
              <a:rPr lang="tr-TR" dirty="0" smtClean="0">
                <a:latin typeface="Calibri" panose="020F0502020204030204" pitchFamily="34" charset="0"/>
              </a:rPr>
              <a:t> at DBLP </a:t>
            </a:r>
            <a:r>
              <a:rPr lang="tr-TR" dirty="0" err="1" smtClean="0">
                <a:latin typeface="Calibri" panose="020F0502020204030204" pitchFamily="34" charset="0"/>
              </a:rPr>
              <a:t>when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proceedings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are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announced</a:t>
            </a:r>
            <a:r>
              <a:rPr lang="tr-TR" dirty="0" smtClean="0">
                <a:latin typeface="Calibri" panose="020F0502020204030204" pitchFamily="34" charset="0"/>
              </a:rPr>
              <a:t>.</a:t>
            </a:r>
          </a:p>
          <a:p>
            <a:r>
              <a:rPr lang="tr-TR" dirty="0" err="1" smtClean="0"/>
              <a:t>For</a:t>
            </a:r>
            <a:r>
              <a:rPr lang="tr-TR" dirty="0" smtClean="0"/>
              <a:t> a </a:t>
            </a:r>
            <a:r>
              <a:rPr lang="tr-TR" dirty="0" err="1" smtClean="0"/>
              <a:t>while</a:t>
            </a:r>
            <a:r>
              <a:rPr lang="tr-TR" dirty="0" smtClean="0"/>
              <a:t>,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tried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compete</a:t>
            </a:r>
            <a:r>
              <a:rPr lang="tr-TR" dirty="0" smtClean="0"/>
              <a:t> in </a:t>
            </a:r>
            <a:r>
              <a:rPr lang="en-US" dirty="0"/>
              <a:t>OGB-LSC 2022: A Large-Scale Challenge for ML on </a:t>
            </a:r>
            <a:r>
              <a:rPr lang="en-US" dirty="0" smtClean="0"/>
              <a:t>Graphs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Namgyu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Kihoon</a:t>
            </a:r>
            <a:r>
              <a:rPr lang="tr-TR" dirty="0" smtClean="0"/>
              <a:t>.</a:t>
            </a:r>
          </a:p>
          <a:p>
            <a:r>
              <a:rPr lang="tr-TR" dirty="0" err="1" smtClean="0">
                <a:latin typeface="Calibri" panose="020F0502020204030204" pitchFamily="34" charset="0"/>
              </a:rPr>
              <a:t>However</a:t>
            </a:r>
            <a:r>
              <a:rPr lang="tr-TR" dirty="0" smtClean="0">
                <a:latin typeface="Calibri" panose="020F0502020204030204" pitchFamily="34" charset="0"/>
              </a:rPr>
              <a:t>, </a:t>
            </a:r>
            <a:r>
              <a:rPr lang="tr-TR" dirty="0" err="1" smtClean="0">
                <a:latin typeface="Calibri" panose="020F0502020204030204" pitchFamily="34" charset="0"/>
              </a:rPr>
              <a:t>the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memory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and</a:t>
            </a:r>
            <a:r>
              <a:rPr lang="tr-TR" dirty="0" smtClean="0">
                <a:latin typeface="Calibri" panose="020F0502020204030204" pitchFamily="34" charset="0"/>
              </a:rPr>
              <a:t> GPU </a:t>
            </a:r>
            <a:r>
              <a:rPr lang="tr-TR" dirty="0" err="1" smtClean="0">
                <a:latin typeface="Calibri" panose="020F0502020204030204" pitchFamily="34" charset="0"/>
              </a:rPr>
              <a:t>requirements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were</a:t>
            </a:r>
            <a:r>
              <a:rPr lang="tr-TR" dirty="0"/>
              <a:t> </a:t>
            </a:r>
            <a:r>
              <a:rPr lang="tr-TR" dirty="0" err="1" smtClean="0"/>
              <a:t>massive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decided</a:t>
            </a:r>
            <a:r>
              <a:rPr lang="tr-TR" dirty="0" smtClean="0"/>
              <a:t> not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continue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it.</a:t>
            </a:r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5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Future</a:t>
            </a:r>
            <a:r>
              <a:rPr lang="tr-TR" dirty="0" smtClean="0"/>
              <a:t> Plan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 </a:t>
            </a:r>
            <a:r>
              <a:rPr lang="tr-TR" dirty="0" err="1" smtClean="0"/>
              <a:t>would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pursue</a:t>
            </a:r>
            <a:r>
              <a:rPr lang="tr-TR" dirty="0" smtClean="0"/>
              <a:t> a </a:t>
            </a:r>
            <a:r>
              <a:rPr lang="tr-TR" dirty="0" err="1" smtClean="0"/>
              <a:t>career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involves</a:t>
            </a:r>
            <a:r>
              <a:rPr lang="tr-TR" dirty="0" smtClean="0"/>
              <a:t> </a:t>
            </a:r>
            <a:r>
              <a:rPr lang="tr-TR" dirty="0" err="1" smtClean="0"/>
              <a:t>graphs</a:t>
            </a:r>
            <a:r>
              <a:rPr lang="tr-TR" dirty="0" smtClean="0"/>
              <a:t>, </a:t>
            </a:r>
            <a:r>
              <a:rPr lang="tr-TR" dirty="0" err="1" smtClean="0"/>
              <a:t>for</a:t>
            </a:r>
            <a:r>
              <a:rPr lang="tr-TR" dirty="0" smtClean="0"/>
              <a:t> sure.</a:t>
            </a:r>
          </a:p>
          <a:p>
            <a:r>
              <a:rPr lang="tr-TR" dirty="0" smtClean="0"/>
              <a:t>I am </a:t>
            </a:r>
            <a:r>
              <a:rPr lang="tr-TR" dirty="0" err="1" smtClean="0"/>
              <a:t>looking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PhD</a:t>
            </a:r>
            <a:r>
              <a:rPr lang="tr-TR" dirty="0" smtClean="0"/>
              <a:t> </a:t>
            </a:r>
            <a:r>
              <a:rPr lang="tr-TR" dirty="0" err="1" smtClean="0"/>
              <a:t>options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year</a:t>
            </a:r>
            <a:r>
              <a:rPr lang="tr-TR" dirty="0" smtClean="0"/>
              <a:t>, but I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an </a:t>
            </a:r>
            <a:r>
              <a:rPr lang="tr-TR" dirty="0" err="1" smtClean="0"/>
              <a:t>industry</a:t>
            </a:r>
            <a:r>
              <a:rPr lang="tr-TR" dirty="0" smtClean="0"/>
              <a:t> </a:t>
            </a:r>
            <a:r>
              <a:rPr lang="tr-TR" dirty="0" err="1" smtClean="0"/>
              <a:t>job</a:t>
            </a:r>
            <a:r>
              <a:rPr lang="tr-TR" dirty="0" smtClean="0"/>
              <a:t> as </a:t>
            </a:r>
            <a:r>
              <a:rPr lang="tr-TR" dirty="0" err="1" smtClean="0"/>
              <a:t>well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future</a:t>
            </a:r>
            <a:r>
              <a:rPr lang="tr-TR" dirty="0" smtClean="0"/>
              <a:t> </a:t>
            </a:r>
            <a:r>
              <a:rPr lang="tr-TR" dirty="0" err="1" smtClean="0"/>
              <a:t>seems</a:t>
            </a:r>
            <a:r>
              <a:rPr lang="tr-TR" dirty="0" smtClean="0"/>
              <a:t> </a:t>
            </a:r>
            <a:r>
              <a:rPr lang="tr-TR" dirty="0" err="1" smtClean="0"/>
              <a:t>fuzzy</a:t>
            </a:r>
            <a:r>
              <a:rPr lang="tr-TR" dirty="0" smtClean="0"/>
              <a:t> a bit, but I </a:t>
            </a:r>
            <a:r>
              <a:rPr lang="tr-TR" dirty="0" err="1" smtClean="0"/>
              <a:t>hope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/>
              <a:t> </a:t>
            </a:r>
            <a:r>
              <a:rPr lang="tr-TR" dirty="0" err="1" smtClean="0"/>
              <a:t>come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a final </a:t>
            </a:r>
            <a:r>
              <a:rPr lang="tr-TR" dirty="0" err="1" smtClean="0"/>
              <a:t>decision</a:t>
            </a:r>
            <a:r>
              <a:rPr lang="tr-TR" dirty="0" smtClean="0"/>
              <a:t> </a:t>
            </a:r>
            <a:r>
              <a:rPr lang="tr-TR" dirty="0" err="1" smtClean="0"/>
              <a:t>soon</a:t>
            </a:r>
            <a:r>
              <a:rPr lang="tr-TR" dirty="0" smtClean="0"/>
              <a:t>.</a:t>
            </a:r>
          </a:p>
          <a:p>
            <a:r>
              <a:rPr lang="tr-TR" dirty="0" smtClean="0"/>
              <a:t>Apart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job-related</a:t>
            </a:r>
            <a:r>
              <a:rPr lang="tr-TR" dirty="0"/>
              <a:t> </a:t>
            </a:r>
            <a:r>
              <a:rPr lang="tr-TR" dirty="0" err="1" smtClean="0"/>
              <a:t>things</a:t>
            </a:r>
            <a:r>
              <a:rPr lang="tr-TR" dirty="0" smtClean="0"/>
              <a:t>, I </a:t>
            </a:r>
            <a:r>
              <a:rPr lang="tr-TR" dirty="0" err="1" smtClean="0"/>
              <a:t>would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submit</a:t>
            </a:r>
            <a:r>
              <a:rPr lang="tr-TR" dirty="0" smtClean="0"/>
              <a:t> a </a:t>
            </a:r>
            <a:r>
              <a:rPr lang="tr-TR" dirty="0" err="1" smtClean="0"/>
              <a:t>paper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LoG</a:t>
            </a:r>
            <a:r>
              <a:rPr lang="tr-TR" dirty="0" smtClean="0"/>
              <a:t> 2023 </a:t>
            </a:r>
            <a:r>
              <a:rPr lang="tr-TR" dirty="0" err="1" smtClean="0"/>
              <a:t>conference</a:t>
            </a:r>
            <a:r>
              <a:rPr lang="tr-TR" dirty="0" smtClean="0"/>
              <a:t>,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submitting</a:t>
            </a:r>
            <a:r>
              <a:rPr lang="tr-TR" dirty="0" smtClean="0"/>
              <a:t>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revisions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ESWA </a:t>
            </a:r>
            <a:r>
              <a:rPr lang="tr-TR" dirty="0" err="1" smtClean="0"/>
              <a:t>paper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LoG</a:t>
            </a:r>
            <a:r>
              <a:rPr lang="tr-TR" dirty="0" smtClean="0"/>
              <a:t> </a:t>
            </a:r>
            <a:r>
              <a:rPr lang="tr-TR" dirty="0" err="1" smtClean="0"/>
              <a:t>paper</a:t>
            </a:r>
            <a:r>
              <a:rPr lang="tr-TR" dirty="0" smtClean="0"/>
              <a:t> </a:t>
            </a:r>
            <a:r>
              <a:rPr lang="tr-TR" dirty="0" err="1" smtClean="0"/>
              <a:t>fails</a:t>
            </a:r>
            <a:r>
              <a:rPr lang="tr-TR" dirty="0" smtClean="0"/>
              <a:t>, </a:t>
            </a:r>
            <a:r>
              <a:rPr lang="tr-TR" dirty="0" err="1" smtClean="0"/>
              <a:t>or</a:t>
            </a:r>
            <a:r>
              <a:rPr lang="tr-TR" dirty="0" smtClean="0"/>
              <a:t> not </a:t>
            </a:r>
            <a:r>
              <a:rPr lang="tr-TR" dirty="0" err="1" smtClean="0"/>
              <a:t>prepared</a:t>
            </a:r>
            <a:r>
              <a:rPr lang="tr-TR" dirty="0" smtClean="0"/>
              <a:t> on time </a:t>
            </a:r>
            <a:r>
              <a:rPr lang="tr-TR" dirty="0" err="1" smtClean="0"/>
              <a:t>due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poor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, I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still</a:t>
            </a:r>
            <a:r>
              <a:rPr lang="tr-TR" dirty="0" smtClean="0"/>
              <a:t> </a:t>
            </a:r>
            <a:r>
              <a:rPr lang="tr-TR" dirty="0" err="1" smtClean="0"/>
              <a:t>continue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an SCIE </a:t>
            </a:r>
            <a:r>
              <a:rPr lang="tr-TR" dirty="0" err="1" smtClean="0"/>
              <a:t>submission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882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1CD516AA-7E35-4FC4-963B-440A862CBCA7}"/>
              </a:ext>
            </a:extLst>
          </p:cNvPr>
          <p:cNvGrpSpPr/>
          <p:nvPr/>
        </p:nvGrpSpPr>
        <p:grpSpPr>
          <a:xfrm>
            <a:off x="1066161" y="1506285"/>
            <a:ext cx="9803607" cy="2339104"/>
            <a:chOff x="4798253" y="1172610"/>
            <a:chExt cx="7069212" cy="14654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626CF94-B0ED-4D04-AAAE-0C67E9743A61}"/>
                </a:ext>
              </a:extLst>
            </p:cNvPr>
            <p:cNvSpPr txBox="1"/>
            <p:nvPr/>
          </p:nvSpPr>
          <p:spPr>
            <a:xfrm>
              <a:off x="4798253" y="1172610"/>
              <a:ext cx="70692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6000" spc="-150" dirty="0">
                  <a:solidFill>
                    <a:schemeClr val="bg1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Thanks for listening</a:t>
              </a:r>
              <a:endParaRPr lang="ko-KR" altLang="en-US" sz="6000" spc="-150" dirty="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AB67009-C371-4E0C-852D-389CC43735E2}"/>
                </a:ext>
              </a:extLst>
            </p:cNvPr>
            <p:cNvSpPr txBox="1"/>
            <p:nvPr/>
          </p:nvSpPr>
          <p:spPr>
            <a:xfrm>
              <a:off x="4887056" y="2237908"/>
              <a:ext cx="6466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chemeClr val="bg1"/>
                  </a:solidFill>
                  <a:latin typeface="KoPubWorld바탕체 Light" panose="00000300000000000000" pitchFamily="2" charset="-127"/>
                  <a:ea typeface="KoPubWorld바탕체 Light" panose="00000300000000000000" pitchFamily="2" charset="-127"/>
                  <a:cs typeface="KoPubWorld바탕체 Light" panose="00000300000000000000" pitchFamily="2" charset="-127"/>
                </a:rPr>
                <a:t>발표 경청해 주셔서 감사합니다</a:t>
              </a:r>
            </a:p>
          </p:txBody>
        </p:sp>
      </p:grpSp>
      <p:pic>
        <p:nvPicPr>
          <p:cNvPr id="2" name="그림 1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4051480E-20E4-6C60-8A7C-FEC10B6F0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60" y="5887801"/>
            <a:ext cx="2311476" cy="572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E8D36A-BC55-635C-7CCE-7B099AD3126F}"/>
              </a:ext>
            </a:extLst>
          </p:cNvPr>
          <p:cNvSpPr txBox="1"/>
          <p:nvPr/>
        </p:nvSpPr>
        <p:spPr>
          <a:xfrm>
            <a:off x="1189313" y="2475782"/>
            <a:ext cx="1068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2000" dirty="0" err="1" smtClean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You</a:t>
            </a:r>
            <a:r>
              <a:rPr lang="tr-TR" altLang="ko-KR" sz="2000" dirty="0" smtClean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</a:t>
            </a:r>
            <a:r>
              <a:rPr lang="tr-TR" altLang="ko-KR" sz="2000" dirty="0" err="1" smtClean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will</a:t>
            </a:r>
            <a:r>
              <a:rPr lang="tr-TR" altLang="ko-KR" sz="2000" dirty="0" smtClean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be </a:t>
            </a:r>
            <a:r>
              <a:rPr lang="tr-TR" altLang="ko-KR" sz="2000" dirty="0" err="1" smtClean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missed</a:t>
            </a:r>
            <a:r>
              <a:rPr lang="tr-TR" altLang="ko-KR" sz="2000" dirty="0" smtClean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</a:t>
            </a:r>
            <a:r>
              <a:rPr lang="tr-TR" altLang="ko-KR" sz="2000" dirty="0" err="1" smtClean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for</a:t>
            </a:r>
            <a:r>
              <a:rPr lang="tr-TR" altLang="ko-KR" sz="2000" dirty="0" smtClean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sure. </a:t>
            </a:r>
            <a:r>
              <a:rPr lang="tr-TR" altLang="ko-KR" sz="2000" dirty="0" err="1" smtClean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Your</a:t>
            </a:r>
            <a:r>
              <a:rPr lang="tr-TR" altLang="ko-KR" sz="2000" dirty="0" smtClean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</a:t>
            </a:r>
            <a:r>
              <a:rPr lang="tr-TR" altLang="ko-KR" sz="2000" dirty="0" err="1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questions</a:t>
            </a:r>
            <a:r>
              <a:rPr lang="tr-TR" altLang="ko-KR" sz="2000" dirty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</a:t>
            </a:r>
            <a:r>
              <a:rPr lang="tr-TR" altLang="ko-KR" sz="2000" dirty="0" err="1" smtClean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are</a:t>
            </a:r>
            <a:r>
              <a:rPr lang="tr-TR" altLang="ko-KR" sz="2000" dirty="0" smtClean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</a:t>
            </a:r>
            <a:r>
              <a:rPr lang="tr-TR" altLang="ko-KR" sz="2000" dirty="0" err="1" smtClean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now</a:t>
            </a:r>
            <a:r>
              <a:rPr lang="tr-TR" altLang="ko-KR" sz="2000" dirty="0" smtClean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</a:t>
            </a:r>
            <a:r>
              <a:rPr lang="tr-TR" altLang="ko-KR" sz="2000" dirty="0" err="1" smtClean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welcomed</a:t>
            </a:r>
            <a:r>
              <a:rPr lang="tr-TR" altLang="ko-KR" sz="2000" dirty="0" smtClean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!</a:t>
            </a:r>
            <a:endParaRPr lang="ko-KR" altLang="en-US" sz="2000" dirty="0">
              <a:solidFill>
                <a:schemeClr val="bg1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6">
            <a:extLst>
              <a:ext uri="{FF2B5EF4-FFF2-40B4-BE49-F238E27FC236}">
                <a16:creationId xmlns:a16="http://schemas.microsoft.com/office/drawing/2014/main" xmlns="" id="{D6F26181-D813-498B-8C66-B6399246D0BF}"/>
              </a:ext>
            </a:extLst>
          </p:cNvPr>
          <p:cNvSpPr txBox="1">
            <a:spLocks/>
          </p:cNvSpPr>
          <p:nvPr/>
        </p:nvSpPr>
        <p:spPr>
          <a:xfrm>
            <a:off x="704624" y="1765433"/>
            <a:ext cx="7048457" cy="401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tr-TR" altLang="ko-KR" sz="18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GCN &amp; GAT versus Harmonic Functions</a:t>
            </a:r>
            <a:endParaRPr lang="ko-KR" altLang="en-US" sz="1800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1C0C856-391A-B093-AFF9-4F87E587FBF0}"/>
                  </a:ext>
                </a:extLst>
              </p:cNvPr>
              <p:cNvSpPr txBox="1"/>
              <p:nvPr/>
            </p:nvSpPr>
            <p:spPr>
              <a:xfrm>
                <a:off x="1650591" y="3334306"/>
                <a:ext cx="2509070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nary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C0C856-391A-B093-AFF9-4F87E587F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591" y="3334306"/>
                <a:ext cx="2509070" cy="714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DD59A4A-393B-FED0-303F-B649A7EE817D}"/>
                  </a:ext>
                </a:extLst>
              </p:cNvPr>
              <p:cNvSpPr txBox="1"/>
              <p:nvPr/>
            </p:nvSpPr>
            <p:spPr>
              <a:xfrm>
                <a:off x="6774221" y="3334306"/>
                <a:ext cx="4748263" cy="885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𝐿𝑒𝑎𝑘𝑦𝑅𝑒𝐿𝑈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b="0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en-US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𝐿𝑒𝑎𝑘𝑦𝑅𝑒𝐿𝑈</m:t>
                                  </m:r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1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b="0" i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en-US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D59A4A-393B-FED0-303F-B649A7EE8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21" y="3334306"/>
                <a:ext cx="4748263" cy="8854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9451772E-2772-1D89-E336-1C849FF74DEA}"/>
                  </a:ext>
                </a:extLst>
              </p:cNvPr>
              <p:cNvSpPr txBox="1"/>
              <p:nvPr/>
            </p:nvSpPr>
            <p:spPr>
              <a:xfrm>
                <a:off x="7517220" y="4991498"/>
                <a:ext cx="288607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451772E-2772-1D89-E336-1C849FF74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220" y="4991498"/>
                <a:ext cx="2886075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1ABA50-AC85-C389-E15F-7891B891FA1C}"/>
              </a:ext>
            </a:extLst>
          </p:cNvPr>
          <p:cNvSpPr txBox="1"/>
          <p:nvPr/>
        </p:nvSpPr>
        <p:spPr>
          <a:xfrm>
            <a:off x="704624" y="2427024"/>
            <a:ext cx="4680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Graph Convolutional Network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3644B5B6-5305-0D6A-8CB7-32DAE9FEB5AC}"/>
              </a:ext>
            </a:extLst>
          </p:cNvPr>
          <p:cNvSpPr/>
          <p:nvPr/>
        </p:nvSpPr>
        <p:spPr>
          <a:xfrm>
            <a:off x="2697145" y="2895389"/>
            <a:ext cx="415962" cy="43891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33003CD-461F-0475-C7C5-36E607A3CFDE}"/>
              </a:ext>
            </a:extLst>
          </p:cNvPr>
          <p:cNvSpPr txBox="1"/>
          <p:nvPr/>
        </p:nvSpPr>
        <p:spPr>
          <a:xfrm>
            <a:off x="6738409" y="2427024"/>
            <a:ext cx="4443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Graph Attention Network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3F670C00-3B07-2D88-EBDC-CA8925C9C0CD}"/>
              </a:ext>
            </a:extLst>
          </p:cNvPr>
          <p:cNvSpPr/>
          <p:nvPr/>
        </p:nvSpPr>
        <p:spPr>
          <a:xfrm>
            <a:off x="8752277" y="2895389"/>
            <a:ext cx="415962" cy="43891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5A0E6B9-1746-D660-3306-F268498457FA}"/>
                  </a:ext>
                </a:extLst>
              </p:cNvPr>
              <p:cNvSpPr txBox="1"/>
              <p:nvPr/>
            </p:nvSpPr>
            <p:spPr>
              <a:xfrm>
                <a:off x="6405956" y="3581200"/>
                <a:ext cx="500715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tr-TR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A0E6B9-1746-D660-3306-F26849845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56" y="3581200"/>
                <a:ext cx="500715" cy="391646"/>
              </a:xfrm>
              <a:prstGeom prst="rect">
                <a:avLst/>
              </a:prstGeom>
              <a:blipFill rotWithShape="0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Down 23">
            <a:extLst>
              <a:ext uri="{FF2B5EF4-FFF2-40B4-BE49-F238E27FC236}">
                <a16:creationId xmlns:a16="http://schemas.microsoft.com/office/drawing/2014/main" xmlns="" id="{44761A6A-CF07-51FD-2D2E-04CA100171C6}"/>
              </a:ext>
            </a:extLst>
          </p:cNvPr>
          <p:cNvSpPr/>
          <p:nvPr/>
        </p:nvSpPr>
        <p:spPr>
          <a:xfrm>
            <a:off x="8752277" y="4386161"/>
            <a:ext cx="415962" cy="43891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06FEA245-8A54-22B4-F0BC-AE213CD786F2}"/>
                  </a:ext>
                </a:extLst>
              </p:cNvPr>
              <p:cNvSpPr txBox="1"/>
              <p:nvPr/>
            </p:nvSpPr>
            <p:spPr>
              <a:xfrm>
                <a:off x="1495111" y="5179305"/>
                <a:ext cx="2886075" cy="712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6FEA245-8A54-22B4-F0BC-AE213CD78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111" y="5179305"/>
                <a:ext cx="2886075" cy="7126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E264D33-91CC-AEA5-4BDD-8B65971B5388}"/>
              </a:ext>
            </a:extLst>
          </p:cNvPr>
          <p:cNvSpPr txBox="1"/>
          <p:nvPr/>
        </p:nvSpPr>
        <p:spPr>
          <a:xfrm>
            <a:off x="1393731" y="4225724"/>
            <a:ext cx="3088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Harmonic Functions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xmlns="" id="{C2F37BAB-9685-F394-8899-E8D315CA6A15}"/>
              </a:ext>
            </a:extLst>
          </p:cNvPr>
          <p:cNvSpPr/>
          <p:nvPr/>
        </p:nvSpPr>
        <p:spPr>
          <a:xfrm>
            <a:off x="2730168" y="4704694"/>
            <a:ext cx="415962" cy="43891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nvan 1"/>
          <p:cNvSpPr txBox="1">
            <a:spLocks/>
          </p:cNvSpPr>
          <p:nvPr/>
        </p:nvSpPr>
        <p:spPr>
          <a:xfrm>
            <a:off x="704624" y="512267"/>
            <a:ext cx="103632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Classification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vertices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social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networks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by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multiple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approaches</a:t>
            </a:r>
            <a:r>
              <a:rPr lang="tr-TR" dirty="0" smtClean="0"/>
              <a:t> (</a:t>
            </a:r>
            <a:r>
              <a:rPr lang="tr-TR" dirty="0" err="1" smtClean="0"/>
              <a:t>first</a:t>
            </a:r>
            <a:r>
              <a:rPr lang="tr-TR" dirty="0" smtClean="0"/>
              <a:t> SCIE </a:t>
            </a:r>
            <a:r>
              <a:rPr lang="tr-TR" dirty="0" err="1" smtClean="0"/>
              <a:t>paper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202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1597 L -0.07734 0.03588 C -0.09349 0.04746 -0.11757 0.05394 -0.14283 0.05394 C -0.17161 0.05394 -0.19466 0.04746 -0.2108 0.03588 L -0.28789 -0.0159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1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17" grpId="0" animBg="1"/>
      <p:bldP spid="23" grpId="0"/>
      <p:bldP spid="23" grpId="1"/>
      <p:bldP spid="24" grpId="0" animBg="1"/>
      <p:bldP spid="26" grpId="0"/>
      <p:bldP spid="27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8">
            <a:extLst>
              <a:ext uri="{FF2B5EF4-FFF2-40B4-BE49-F238E27FC236}">
                <a16:creationId xmlns:a16="http://schemas.microsoft.com/office/drawing/2014/main" xmlns="" id="{6B7960B0-AFB9-AF66-1834-0282F8EC18EB}"/>
              </a:ext>
            </a:extLst>
          </p:cNvPr>
          <p:cNvGrpSpPr/>
          <p:nvPr/>
        </p:nvGrpSpPr>
        <p:grpSpPr>
          <a:xfrm>
            <a:off x="756675" y="1279451"/>
            <a:ext cx="3158100" cy="409782"/>
            <a:chOff x="1103386" y="1651028"/>
            <a:chExt cx="2340000" cy="409782"/>
          </a:xfrm>
        </p:grpSpPr>
        <p:sp>
          <p:nvSpPr>
            <p:cNvPr id="3" name="직사각형 19">
              <a:extLst>
                <a:ext uri="{FF2B5EF4-FFF2-40B4-BE49-F238E27FC236}">
                  <a16:creationId xmlns:a16="http://schemas.microsoft.com/office/drawing/2014/main" xmlns="" id="{BC415505-3347-C7DF-6ECA-27998572149C}"/>
                </a:ext>
              </a:extLst>
            </p:cNvPr>
            <p:cNvSpPr/>
            <p:nvPr/>
          </p:nvSpPr>
          <p:spPr>
            <a:xfrm>
              <a:off x="1103386" y="1651028"/>
              <a:ext cx="2340000" cy="407411"/>
            </a:xfrm>
            <a:prstGeom prst="rect">
              <a:avLst/>
            </a:prstGeom>
            <a:solidFill>
              <a:srgbClr val="0F1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20">
              <a:extLst>
                <a:ext uri="{FF2B5EF4-FFF2-40B4-BE49-F238E27FC236}">
                  <a16:creationId xmlns:a16="http://schemas.microsoft.com/office/drawing/2014/main" xmlns="" id="{34EA2E55-AADC-CE3E-4F5D-B85423A0B2D5}"/>
                </a:ext>
              </a:extLst>
            </p:cNvPr>
            <p:cNvSpPr/>
            <p:nvPr/>
          </p:nvSpPr>
          <p:spPr>
            <a:xfrm>
              <a:off x="1103387" y="1651028"/>
              <a:ext cx="155863" cy="407411"/>
            </a:xfrm>
            <a:prstGeom prst="rect">
              <a:avLst/>
            </a:prstGeom>
            <a:solidFill>
              <a:srgbClr val="73CC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xmlns="" id="{52C712B3-3C4A-A8A1-2EEE-2AFEA8175D05}"/>
                </a:ext>
              </a:extLst>
            </p:cNvPr>
            <p:cNvSpPr txBox="1"/>
            <p:nvPr/>
          </p:nvSpPr>
          <p:spPr>
            <a:xfrm>
              <a:off x="1259250" y="169147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Datasets</a:t>
              </a:r>
              <a:endParaRPr lang="ko-KR" altLang="en-US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EA875A14-AF7A-896C-37EE-C957B8875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89926"/>
              </p:ext>
            </p:extLst>
          </p:nvPr>
        </p:nvGraphicFramePr>
        <p:xfrm>
          <a:off x="1998736" y="2166744"/>
          <a:ext cx="8194528" cy="3516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9345">
                  <a:extLst>
                    <a:ext uri="{9D8B030D-6E8A-4147-A177-3AD203B41FA5}">
                      <a16:colId xmlns:a16="http://schemas.microsoft.com/office/drawing/2014/main" xmlns="" val="2007541090"/>
                    </a:ext>
                  </a:extLst>
                </a:gridCol>
                <a:gridCol w="1095113">
                  <a:extLst>
                    <a:ext uri="{9D8B030D-6E8A-4147-A177-3AD203B41FA5}">
                      <a16:colId xmlns:a16="http://schemas.microsoft.com/office/drawing/2014/main" xmlns="" val="915502263"/>
                    </a:ext>
                  </a:extLst>
                </a:gridCol>
                <a:gridCol w="1095113">
                  <a:extLst>
                    <a:ext uri="{9D8B030D-6E8A-4147-A177-3AD203B41FA5}">
                      <a16:colId xmlns:a16="http://schemas.microsoft.com/office/drawing/2014/main" xmlns="" val="1042108259"/>
                    </a:ext>
                  </a:extLst>
                </a:gridCol>
                <a:gridCol w="1095113">
                  <a:extLst>
                    <a:ext uri="{9D8B030D-6E8A-4147-A177-3AD203B41FA5}">
                      <a16:colId xmlns:a16="http://schemas.microsoft.com/office/drawing/2014/main" xmlns="" val="2386449563"/>
                    </a:ext>
                  </a:extLst>
                </a:gridCol>
                <a:gridCol w="1279844">
                  <a:extLst>
                    <a:ext uri="{9D8B030D-6E8A-4147-A177-3AD203B41FA5}">
                      <a16:colId xmlns:a16="http://schemas.microsoft.com/office/drawing/2014/main" xmlns="" val="2596974301"/>
                    </a:ext>
                  </a:extLst>
                </a:gridCol>
              </a:tblGrid>
              <a:tr h="6343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Karate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Pubmed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56644274"/>
                  </a:ext>
                </a:extLst>
              </a:tr>
              <a:tr h="524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Nodes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2.708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19.717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22836619"/>
                  </a:ext>
                </a:extLst>
              </a:tr>
              <a:tr h="508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Edges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25.571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5.429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44.338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15672273"/>
                  </a:ext>
                </a:extLst>
              </a:tr>
              <a:tr h="536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Clusters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31990468"/>
                  </a:ext>
                </a:extLst>
              </a:tr>
              <a:tr h="487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Training Nodes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2.166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24554584"/>
                  </a:ext>
                </a:extLst>
              </a:tr>
              <a:tr h="4577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Clustering Coefficient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5919172"/>
                  </a:ext>
                </a:extLst>
              </a:tr>
              <a:tr h="366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Degree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25.44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36629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1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0">
            <a:extLst>
              <a:ext uri="{FF2B5EF4-FFF2-40B4-BE49-F238E27FC236}">
                <a16:creationId xmlns:a16="http://schemas.microsoft.com/office/drawing/2014/main" xmlns="" id="{AEA36419-3FB9-8094-4734-F43EC25C6B4F}"/>
              </a:ext>
            </a:extLst>
          </p:cNvPr>
          <p:cNvSpPr/>
          <p:nvPr/>
        </p:nvSpPr>
        <p:spPr>
          <a:xfrm>
            <a:off x="756672" y="1287762"/>
            <a:ext cx="5944917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altLang="ko-KR" dirty="0" smtClean="0"/>
              <a:t>   </a:t>
            </a:r>
            <a:r>
              <a:rPr lang="en-US" altLang="ko-KR" dirty="0" smtClean="0"/>
              <a:t>Classification </a:t>
            </a:r>
            <a:r>
              <a:rPr lang="en-US" altLang="ko-KR" dirty="0"/>
              <a:t>of vertices on social networks by multiple approaches</a:t>
            </a:r>
            <a:endParaRPr lang="ko-KR" altLang="en-US" dirty="0"/>
          </a:p>
        </p:txBody>
      </p:sp>
      <p:sp>
        <p:nvSpPr>
          <p:cNvPr id="3" name="직사각형 51">
            <a:extLst>
              <a:ext uri="{FF2B5EF4-FFF2-40B4-BE49-F238E27FC236}">
                <a16:creationId xmlns:a16="http://schemas.microsoft.com/office/drawing/2014/main" xmlns="" id="{4F9C8C65-E7F1-255E-0B7D-68C9129B3235}"/>
              </a:ext>
            </a:extLst>
          </p:cNvPr>
          <p:cNvSpPr/>
          <p:nvPr/>
        </p:nvSpPr>
        <p:spPr>
          <a:xfrm>
            <a:off x="756676" y="128776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xmlns="" id="{8FF0FE3D-351C-DE85-8963-A5955C4F7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309262"/>
              </p:ext>
            </p:extLst>
          </p:nvPr>
        </p:nvGraphicFramePr>
        <p:xfrm>
          <a:off x="2634873" y="2248645"/>
          <a:ext cx="6224422" cy="2648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495">
                  <a:extLst>
                    <a:ext uri="{9D8B030D-6E8A-4147-A177-3AD203B41FA5}">
                      <a16:colId xmlns:a16="http://schemas.microsoft.com/office/drawing/2014/main" xmlns="" val="304307660"/>
                    </a:ext>
                  </a:extLst>
                </a:gridCol>
                <a:gridCol w="1556309">
                  <a:extLst>
                    <a:ext uri="{9D8B030D-6E8A-4147-A177-3AD203B41FA5}">
                      <a16:colId xmlns:a16="http://schemas.microsoft.com/office/drawing/2014/main" xmlns="" val="30417934"/>
                    </a:ext>
                  </a:extLst>
                </a:gridCol>
                <a:gridCol w="1556309">
                  <a:extLst>
                    <a:ext uri="{9D8B030D-6E8A-4147-A177-3AD203B41FA5}">
                      <a16:colId xmlns:a16="http://schemas.microsoft.com/office/drawing/2014/main" xmlns="" val="2059063486"/>
                    </a:ext>
                  </a:extLst>
                </a:gridCol>
                <a:gridCol w="1556309">
                  <a:extLst>
                    <a:ext uri="{9D8B030D-6E8A-4147-A177-3AD203B41FA5}">
                      <a16:colId xmlns:a16="http://schemas.microsoft.com/office/drawing/2014/main" xmlns="" val="1237526140"/>
                    </a:ext>
                  </a:extLst>
                </a:gridCol>
              </a:tblGrid>
              <a:tr h="532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GCN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GAT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Harmonic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22655027"/>
                  </a:ext>
                </a:extLst>
              </a:tr>
              <a:tr h="532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Karate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94237064"/>
                  </a:ext>
                </a:extLst>
              </a:tr>
              <a:tr h="532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Email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72.1 ± 0.52%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67.95 ± 0.47%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70.7 ± 0.68%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55079949"/>
                  </a:ext>
                </a:extLst>
              </a:tr>
              <a:tr h="517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Cora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81.45 ± 0.3%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83.05 ± 0.29%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86.35 ± 0.23%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26349768"/>
                  </a:ext>
                </a:extLst>
              </a:tr>
              <a:tr h="532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Pubmed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80.39 ± 0.26%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80.73 ± 0.24%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82.35 ± 0.07%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82565786"/>
                  </a:ext>
                </a:extLst>
              </a:tr>
            </a:tbl>
          </a:graphicData>
        </a:graphic>
      </p:graphicFrame>
      <p:sp>
        <p:nvSpPr>
          <p:cNvPr id="5" name="Arrow: Right 7">
            <a:extLst>
              <a:ext uri="{FF2B5EF4-FFF2-40B4-BE49-F238E27FC236}">
                <a16:creationId xmlns:a16="http://schemas.microsoft.com/office/drawing/2014/main" xmlns="" id="{33DD3344-B0CF-09FE-6DCC-1A17C017275F}"/>
              </a:ext>
            </a:extLst>
          </p:cNvPr>
          <p:cNvSpPr/>
          <p:nvPr/>
        </p:nvSpPr>
        <p:spPr>
          <a:xfrm>
            <a:off x="1393774" y="5323591"/>
            <a:ext cx="757989" cy="49329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8">
            <a:extLst>
              <a:ext uri="{FF2B5EF4-FFF2-40B4-BE49-F238E27FC236}">
                <a16:creationId xmlns:a16="http://schemas.microsoft.com/office/drawing/2014/main" xmlns="" id="{21F31DF4-9CA7-171E-104D-32B6E7228650}"/>
              </a:ext>
            </a:extLst>
          </p:cNvPr>
          <p:cNvSpPr/>
          <p:nvPr/>
        </p:nvSpPr>
        <p:spPr>
          <a:xfrm>
            <a:off x="6120176" y="5323589"/>
            <a:ext cx="757989" cy="49329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071DC233-8FC1-B760-AA69-7B05A778194A}"/>
              </a:ext>
            </a:extLst>
          </p:cNvPr>
          <p:cNvSpPr txBox="1"/>
          <p:nvPr/>
        </p:nvSpPr>
        <p:spPr>
          <a:xfrm>
            <a:off x="2151763" y="5247072"/>
            <a:ext cx="3656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GCN &amp; GAT need to improve on supervised </a:t>
            </a:r>
            <a:r>
              <a:rPr lang="tr-TR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learning</a:t>
            </a:r>
            <a:r>
              <a:rPr lang="tr-T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tr-TR" dirty="0" smtClean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 </a:t>
            </a:r>
            <a:r>
              <a:rPr lang="tr-TR" dirty="0" err="1" smtClean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settings</a:t>
            </a:r>
            <a:endParaRPr 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xmlns="" id="{08239E83-B62A-0B25-4BFA-B8F894ED3136}"/>
              </a:ext>
            </a:extLst>
          </p:cNvPr>
          <p:cNvSpPr txBox="1"/>
          <p:nvPr/>
        </p:nvSpPr>
        <p:spPr>
          <a:xfrm>
            <a:off x="6878165" y="5247072"/>
            <a:ext cx="4143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When it comes to </a:t>
            </a:r>
            <a:r>
              <a:rPr lang="tr-TR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less</a:t>
            </a:r>
            <a:r>
              <a:rPr lang="tr-T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tr-TR" dirty="0" smtClean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      </a:t>
            </a:r>
            <a:r>
              <a:rPr lang="tr-TR" dirty="0" err="1" smtClean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homogeneous</a:t>
            </a:r>
            <a:r>
              <a:rPr lang="tr-TR" dirty="0" smtClean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tr-T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graphs, GCN is </a:t>
            </a:r>
            <a:r>
              <a:rPr lang="tr-TR" dirty="0" smtClean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 </a:t>
            </a:r>
            <a:r>
              <a:rPr lang="tr-TR" dirty="0" err="1" smtClean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still</a:t>
            </a:r>
            <a:r>
              <a:rPr lang="tr-TR" dirty="0" smtClean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tr-T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better</a:t>
            </a:r>
            <a:endParaRPr 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33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2E3C0D64-E2AF-449B-B37D-FB2EF8328078}"/>
              </a:ext>
            </a:extLst>
          </p:cNvPr>
          <p:cNvCxnSpPr>
            <a:cxnSpLocks/>
          </p:cNvCxnSpPr>
          <p:nvPr/>
        </p:nvCxnSpPr>
        <p:spPr>
          <a:xfrm flipH="1">
            <a:off x="1033463" y="2895248"/>
            <a:ext cx="6596388" cy="0"/>
          </a:xfrm>
          <a:prstGeom prst="line">
            <a:avLst/>
          </a:prstGeom>
          <a:ln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C85710-C356-465A-B72A-032361491FC5}"/>
              </a:ext>
            </a:extLst>
          </p:cNvPr>
          <p:cNvSpPr txBox="1"/>
          <p:nvPr/>
        </p:nvSpPr>
        <p:spPr>
          <a:xfrm>
            <a:off x="1033463" y="1412681"/>
            <a:ext cx="6971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0F1642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GNN for ECG </a:t>
            </a:r>
            <a:r>
              <a:rPr lang="en-US" altLang="ko-KR" sz="3200" dirty="0" smtClean="0">
                <a:solidFill>
                  <a:srgbClr val="0F1642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Biometric</a:t>
            </a:r>
            <a:r>
              <a:rPr lang="tr-TR" altLang="ko-KR" sz="3200" dirty="0" smtClean="0">
                <a:solidFill>
                  <a:srgbClr val="0F1642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en-US" altLang="ko-KR" sz="3200" dirty="0" smtClean="0">
                <a:solidFill>
                  <a:srgbClr val="0F1642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Authentication</a:t>
            </a:r>
            <a:r>
              <a:rPr lang="tr-TR" altLang="ko-KR" sz="3200" dirty="0" smtClean="0">
                <a:solidFill>
                  <a:schemeClr val="accent1">
                    <a:lumMod val="7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(</a:t>
            </a:r>
            <a:r>
              <a:rPr lang="tr-TR" altLang="ko-KR" sz="3200" dirty="0" err="1" smtClean="0">
                <a:solidFill>
                  <a:schemeClr val="accent1">
                    <a:lumMod val="7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Submitted</a:t>
            </a:r>
            <a:r>
              <a:rPr lang="tr-TR" altLang="ko-KR" sz="3200" dirty="0" smtClean="0">
                <a:solidFill>
                  <a:schemeClr val="accent1">
                    <a:lumMod val="7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tr-TR" altLang="ko-KR" sz="3200" dirty="0" err="1">
                <a:solidFill>
                  <a:schemeClr val="accent1">
                    <a:lumMod val="7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to</a:t>
            </a:r>
            <a:r>
              <a:rPr lang="tr-TR" altLang="ko-KR" sz="3200" dirty="0">
                <a:solidFill>
                  <a:schemeClr val="accent1">
                    <a:lumMod val="7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tr-TR" altLang="ko-KR" sz="3200" dirty="0" smtClean="0">
                <a:solidFill>
                  <a:schemeClr val="accent1">
                    <a:lumMod val="7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ESWA, </a:t>
            </a:r>
            <a:r>
              <a:rPr lang="tr-TR" altLang="ko-KR" sz="3200" dirty="0" err="1" smtClean="0">
                <a:solidFill>
                  <a:schemeClr val="accent1">
                    <a:lumMod val="7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Minor</a:t>
            </a:r>
            <a:r>
              <a:rPr lang="tr-TR" altLang="ko-KR" sz="3200" dirty="0" smtClean="0">
                <a:solidFill>
                  <a:schemeClr val="accent1">
                    <a:lumMod val="7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tr-TR" altLang="ko-KR" sz="3200" dirty="0" err="1" smtClean="0">
                <a:solidFill>
                  <a:schemeClr val="accent1">
                    <a:lumMod val="7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Revision</a:t>
            </a:r>
            <a:r>
              <a:rPr lang="tr-TR" altLang="ko-KR" sz="3200" dirty="0" smtClean="0">
                <a:solidFill>
                  <a:schemeClr val="accent1">
                    <a:lumMod val="75000"/>
                  </a:schemeClr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)</a:t>
            </a:r>
            <a:endParaRPr lang="en-US" altLang="ko-KR" sz="3200" dirty="0">
              <a:solidFill>
                <a:schemeClr val="accent1">
                  <a:lumMod val="7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B95E19-59C0-482F-A45A-92FA0A59C857}"/>
              </a:ext>
            </a:extLst>
          </p:cNvPr>
          <p:cNvSpPr txBox="1"/>
          <p:nvPr/>
        </p:nvSpPr>
        <p:spPr>
          <a:xfrm>
            <a:off x="1134600" y="3203458"/>
            <a:ext cx="5523099" cy="2260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ko-KR" sz="1600" dirty="0">
                <a:solidFill>
                  <a:srgbClr val="0F1642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Important Metrics in Authentication</a:t>
            </a: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ko-KR" sz="1600" dirty="0">
                <a:solidFill>
                  <a:srgbClr val="0F1642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Proposed Environment for Biometric Authentication</a:t>
            </a: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ko-KR" sz="1600" dirty="0">
                <a:solidFill>
                  <a:srgbClr val="0F1642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Data Handling</a:t>
            </a: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ko-KR" sz="1600" dirty="0">
                <a:solidFill>
                  <a:srgbClr val="0F1642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VisGIN: Visibility Graph Isomorphism Network for ECG Biometric Authentication</a:t>
            </a: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F1642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46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79695D45-93D3-2F10-D802-52560F248B7B}"/>
              </a:ext>
            </a:extLst>
          </p:cNvPr>
          <p:cNvSpPr/>
          <p:nvPr/>
        </p:nvSpPr>
        <p:spPr>
          <a:xfrm>
            <a:off x="872584" y="940032"/>
            <a:ext cx="6066690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F0562CC9-C840-4CC3-D2FC-EDF45BA60390}"/>
              </a:ext>
            </a:extLst>
          </p:cNvPr>
          <p:cNvSpPr/>
          <p:nvPr/>
        </p:nvSpPr>
        <p:spPr>
          <a:xfrm>
            <a:off x="872586" y="94003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BBE43AF-B5F8-1488-3EE8-05F0B05CE754}"/>
              </a:ext>
            </a:extLst>
          </p:cNvPr>
          <p:cNvSpPr txBox="1"/>
          <p:nvPr/>
        </p:nvSpPr>
        <p:spPr>
          <a:xfrm>
            <a:off x="1028449" y="980482"/>
            <a:ext cx="642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Important Metrics in Authentication</a:t>
            </a:r>
          </a:p>
        </p:txBody>
      </p:sp>
      <p:pic>
        <p:nvPicPr>
          <p:cNvPr id="4" name="Picture 3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xmlns="" id="{95F5DF12-6E66-FD0C-28E4-A158C07C4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15" y="2013735"/>
            <a:ext cx="5136404" cy="3386871"/>
          </a:xfrm>
          <a:prstGeom prst="rect">
            <a:avLst/>
          </a:prstGeom>
        </p:spPr>
      </p:pic>
      <p:pic>
        <p:nvPicPr>
          <p:cNvPr id="8" name="Picture 7" descr="A picture containing text, line, diagram, screenshot&#10;&#10;Description automatically generated">
            <a:extLst>
              <a:ext uri="{FF2B5EF4-FFF2-40B4-BE49-F238E27FC236}">
                <a16:creationId xmlns:a16="http://schemas.microsoft.com/office/drawing/2014/main" xmlns="" id="{6E069037-8646-A266-0C3A-64FD9FCDF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02" y="2013735"/>
            <a:ext cx="5191579" cy="33868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CAE9FF9-548D-0375-E90B-FB09F5E102F2}"/>
              </a:ext>
            </a:extLst>
          </p:cNvPr>
          <p:cNvCxnSpPr>
            <a:cxnSpLocks/>
          </p:cNvCxnSpPr>
          <p:nvPr/>
        </p:nvCxnSpPr>
        <p:spPr>
          <a:xfrm>
            <a:off x="6211910" y="1928135"/>
            <a:ext cx="0" cy="355806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0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1">
            <a:extLst>
              <a:ext uri="{FF2B5EF4-FFF2-40B4-BE49-F238E27FC236}">
                <a16:creationId xmlns:a16="http://schemas.microsoft.com/office/drawing/2014/main" xmlns="" id="{65EE7796-D6D7-8A81-94A6-C0028FBE559C}"/>
              </a:ext>
            </a:extLst>
          </p:cNvPr>
          <p:cNvSpPr/>
          <p:nvPr/>
        </p:nvSpPr>
        <p:spPr>
          <a:xfrm>
            <a:off x="911221" y="1004427"/>
            <a:ext cx="6066690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ko-KR" dirty="0"/>
              <a:t>  </a:t>
            </a:r>
            <a:r>
              <a:rPr lang="en-US" altLang="ko-KR" dirty="0"/>
              <a:t>Proposed Environment for Biometric Authentication</a:t>
            </a:r>
          </a:p>
        </p:txBody>
      </p:sp>
      <p:sp>
        <p:nvSpPr>
          <p:cNvPr id="5" name="직사각형 17">
            <a:extLst>
              <a:ext uri="{FF2B5EF4-FFF2-40B4-BE49-F238E27FC236}">
                <a16:creationId xmlns:a16="http://schemas.microsoft.com/office/drawing/2014/main" xmlns="" id="{66B6C181-8416-5BBC-9D01-0C17058BE786}"/>
              </a:ext>
            </a:extLst>
          </p:cNvPr>
          <p:cNvSpPr/>
          <p:nvPr/>
        </p:nvSpPr>
        <p:spPr>
          <a:xfrm>
            <a:off x="911223" y="1004427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8" descr="A picture containing text, screenshot, font, electric blue&#10;&#10;Description automatically generated">
            <a:extLst>
              <a:ext uri="{FF2B5EF4-FFF2-40B4-BE49-F238E27FC236}">
                <a16:creationId xmlns:a16="http://schemas.microsoft.com/office/drawing/2014/main" xmlns="" id="{EFBBAB9B-C917-C65C-3A15-2E1A73DBF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11" y="1707527"/>
            <a:ext cx="8866071" cy="411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11">
            <a:extLst>
              <a:ext uri="{FF2B5EF4-FFF2-40B4-BE49-F238E27FC236}">
                <a16:creationId xmlns:a16="http://schemas.microsoft.com/office/drawing/2014/main" xmlns="" id="{2165B4CC-E2BF-BFB4-E57F-FC25EC5C2003}"/>
              </a:ext>
            </a:extLst>
          </p:cNvPr>
          <p:cNvSpPr/>
          <p:nvPr/>
        </p:nvSpPr>
        <p:spPr>
          <a:xfrm>
            <a:off x="756674" y="1287762"/>
            <a:ext cx="6066690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ko-KR" dirty="0"/>
              <a:t>  Data Handling</a:t>
            </a:r>
            <a:endParaRPr lang="en-US" altLang="ko-KR" dirty="0"/>
          </a:p>
        </p:txBody>
      </p:sp>
      <p:sp>
        <p:nvSpPr>
          <p:cNvPr id="4" name="직사각형 17">
            <a:extLst>
              <a:ext uri="{FF2B5EF4-FFF2-40B4-BE49-F238E27FC236}">
                <a16:creationId xmlns:a16="http://schemas.microsoft.com/office/drawing/2014/main" xmlns="" id="{8979E163-A72A-100F-85FC-1D21D9912785}"/>
              </a:ext>
            </a:extLst>
          </p:cNvPr>
          <p:cNvSpPr/>
          <p:nvPr/>
        </p:nvSpPr>
        <p:spPr>
          <a:xfrm>
            <a:off x="756676" y="128776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6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xmlns="" id="{7B475404-C943-49EC-8C3F-8089FE842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08" y="2038988"/>
            <a:ext cx="7842183" cy="2312009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DD91EFBE-7FE2-3E6C-3A31-FA6BD8BF8E5C}"/>
              </a:ext>
            </a:extLst>
          </p:cNvPr>
          <p:cNvSpPr/>
          <p:nvPr/>
        </p:nvSpPr>
        <p:spPr>
          <a:xfrm>
            <a:off x="8448240" y="4603874"/>
            <a:ext cx="415962" cy="43891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78DB6E-96DE-BA6C-C5D4-9E6D22E97B17}"/>
              </a:ext>
            </a:extLst>
          </p:cNvPr>
          <p:cNvSpPr txBox="1"/>
          <p:nvPr/>
        </p:nvSpPr>
        <p:spPr>
          <a:xfrm>
            <a:off x="7272589" y="5042791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Which strategy to </a:t>
            </a:r>
            <a:r>
              <a:rPr lang="tr-TR" sz="24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extract</a:t>
            </a:r>
            <a:r>
              <a:rPr lang="tr-T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tr-TR" sz="2400" dirty="0" smtClean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  </a:t>
            </a:r>
            <a:r>
              <a:rPr lang="tr-TR" sz="2400" dirty="0" err="1" smtClean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pulses</a:t>
            </a:r>
            <a:r>
              <a:rPr lang="tr-T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?</a:t>
            </a:r>
            <a:endParaRPr lang="en-US" sz="2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61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ş planı sunusu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7888_TF03460662" id="{C92D9B23-2211-4765-AF11-93535324290F}" vid="{A0627C13-B91D-4595-8B75-3685447631CF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İş planı sunusu</Template>
  <TotalTime>71</TotalTime>
  <Words>1203</Words>
  <Application>Microsoft Office PowerPoint</Application>
  <PresentationFormat>Geniş ekran</PresentationFormat>
  <Paragraphs>317</Paragraphs>
  <Slides>22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6" baseType="lpstr">
      <vt:lpstr>맑은 고딕</vt:lpstr>
      <vt:lpstr>맑은 고딕</vt:lpstr>
      <vt:lpstr>Arial</vt:lpstr>
      <vt:lpstr>Calibri</vt:lpstr>
      <vt:lpstr>Cambria</vt:lpstr>
      <vt:lpstr>Cambria Math</vt:lpstr>
      <vt:lpstr>KoPubWorld돋움체 Bold</vt:lpstr>
      <vt:lpstr>KoPubWorld돋움체 Light</vt:lpstr>
      <vt:lpstr>KoPubWorld돋움체 Medium</vt:lpstr>
      <vt:lpstr>KoPubWorld바탕체 Bold</vt:lpstr>
      <vt:lpstr>KoPubWorld바탕체 Light</vt:lpstr>
      <vt:lpstr>Times New Roman</vt:lpstr>
      <vt:lpstr>Wingdings 2</vt:lpstr>
      <vt:lpstr>İş planı sunusu</vt:lpstr>
      <vt:lpstr>IIP Lab Seminar 2023.07.11</vt:lpstr>
      <vt:lpstr>Early days &amp; First SCIE publication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Other Research</vt:lpstr>
      <vt:lpstr>Future Plan</vt:lpstr>
      <vt:lpstr>PowerPoint Sunusu</vt:lpstr>
    </vt:vector>
  </TitlesOfParts>
  <Company>Silentall Unattended Installer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IIP Lab Seminar 2023.07.11</dc:title>
  <dc:creator>Microsoft hesabı</dc:creator>
  <cp:lastModifiedBy>Microsoft hesabı</cp:lastModifiedBy>
  <cp:revision>8</cp:revision>
  <dcterms:created xsi:type="dcterms:W3CDTF">2023-07-10T12:24:23Z</dcterms:created>
  <dcterms:modified xsi:type="dcterms:W3CDTF">2023-07-10T13:36:21Z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