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6" r:id="rId3"/>
    <p:sldId id="267" r:id="rId4"/>
    <p:sldId id="270" r:id="rId5"/>
    <p:sldId id="275" r:id="rId6"/>
    <p:sldId id="276" r:id="rId7"/>
    <p:sldId id="272" r:id="rId8"/>
    <p:sldId id="273" r:id="rId9"/>
    <p:sldId id="277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0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AM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My Path And Passion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06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Name: Abdul Hai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Surname: Karimi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Hometown: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Afghanistan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Role/Status: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Research assistant at Islamia College Peshawar.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EDUCATIONAL 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Schooling: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Of Science: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 Islamia College Peshawar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2019 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&amp; College: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Khoshal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 High School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2006 – 2018</a:t>
            </a:r>
          </a:p>
        </p:txBody>
      </p:sp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Assistant, Islamia College Peshawar: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2021 – 2023, one and half years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Responsibilities: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Assisted in Conducting research Projects.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Guiding new Research Students.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Achievements: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Contributed with MS and PHD student in multiple research projects namely:</a:t>
            </a:r>
          </a:p>
          <a:p>
            <a:pPr lvl="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eukocytes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lvl="3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Detection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552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2280557" y="74975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128" y="1259567"/>
            <a:ext cx="9309101" cy="90047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Leukocytes detection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28" y="1741717"/>
            <a:ext cx="91693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2178957" y="59509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1" y="1148693"/>
            <a:ext cx="9791700" cy="4727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Abandoned Object Detection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45" y="1621451"/>
            <a:ext cx="8655956" cy="52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 &amp; EXPERTISE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Vision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Language Processing “NLP”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“Machine Learning Operation”:  Currently Working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Skills: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Languages: Python, JavaScript, Solidity, C++, Matlab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Frameworks: Tensorflow, PyTorch,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MLFlow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DVC ,LangChain, Flask ,Hardhat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Vanilla JavaScript …</a:t>
            </a:r>
          </a:p>
        </p:txBody>
      </p:sp>
    </p:spTree>
    <p:extLst>
      <p:ext uri="{BB962C8B-B14F-4D97-AF65-F5344CB8AC3E}">
        <p14:creationId xmlns:p14="http://schemas.microsoft.com/office/powerpoint/2010/main" val="3409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&amp;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New Technologies: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strong passion for exploring new technologies and staying updated with the latest trends in tech word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Primary Goals is to Explore new technologies and contributing to ongoing projects and publication.</a:t>
            </a:r>
          </a:p>
        </p:txBody>
      </p:sp>
    </p:spTree>
    <p:extLst>
      <p:ext uri="{BB962C8B-B14F-4D97-AF65-F5344CB8AC3E}">
        <p14:creationId xmlns:p14="http://schemas.microsoft.com/office/powerpoint/2010/main" val="21490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1710871" y="103868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&amp;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284850"/>
            <a:ext cx="11667670" cy="5403858"/>
          </a:xfrm>
        </p:spPr>
      </p:pic>
    </p:spTree>
    <p:extLst>
      <p:ext uri="{BB962C8B-B14F-4D97-AF65-F5344CB8AC3E}">
        <p14:creationId xmlns:p14="http://schemas.microsoft.com/office/powerpoint/2010/main" val="41948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647</TotalTime>
  <Words>243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Cloud skipper design template</vt:lpstr>
      <vt:lpstr>WHO AM I</vt:lpstr>
      <vt:lpstr>INTRODUCTION</vt:lpstr>
      <vt:lpstr>MY EDUCATIONAL BACKGROUND</vt:lpstr>
      <vt:lpstr>WORK EXPERIENCE</vt:lpstr>
      <vt:lpstr>WORK EXPERIENCE</vt:lpstr>
      <vt:lpstr>WORK EXPERIENCE</vt:lpstr>
      <vt:lpstr>SKILLS &amp; EXPERTISE</vt:lpstr>
      <vt:lpstr>INTEREST &amp; FUTURE OBJECTIVES</vt:lpstr>
      <vt:lpstr>INTEREST &amp; FUTURE OBJECTIVES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</dc:title>
  <dc:creator>Microsoft account</dc:creator>
  <cp:lastModifiedBy>Microsoft account</cp:lastModifiedBy>
  <cp:revision>20</cp:revision>
  <dcterms:created xsi:type="dcterms:W3CDTF">2024-08-20T00:43:54Z</dcterms:created>
  <dcterms:modified xsi:type="dcterms:W3CDTF">2024-08-20T11:31:21Z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