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61" r:id="rId6"/>
    <p:sldId id="263" r:id="rId7"/>
    <p:sldId id="259" r:id="rId8"/>
    <p:sldId id="258" r:id="rId9"/>
    <p:sldId id="260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9859BF-B7F0-4D94-BB73-BEEA6DE50DEC}" v="14" dt="2023-04-25T09:05:24.5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Yasir" userId="4f59307062e650d8" providerId="LiveId" clId="{912E7D9C-8034-42AD-8D56-1B9E4F255C84}"/>
    <pc:docChg chg="modSld sldOrd">
      <pc:chgData name="Muhammad Yasir" userId="4f59307062e650d8" providerId="LiveId" clId="{912E7D9C-8034-42AD-8D56-1B9E4F255C84}" dt="2023-03-30T14:41:20.832" v="4" actId="20577"/>
      <pc:docMkLst>
        <pc:docMk/>
      </pc:docMkLst>
      <pc:sldChg chg="modSp mod">
        <pc:chgData name="Muhammad Yasir" userId="4f59307062e650d8" providerId="LiveId" clId="{912E7D9C-8034-42AD-8D56-1B9E4F255C84}" dt="2023-03-30T14:41:17.641" v="3" actId="20577"/>
        <pc:sldMkLst>
          <pc:docMk/>
          <pc:sldMk cId="486035885" sldId="258"/>
        </pc:sldMkLst>
        <pc:spChg chg="mod">
          <ac:chgData name="Muhammad Yasir" userId="4f59307062e650d8" providerId="LiveId" clId="{912E7D9C-8034-42AD-8D56-1B9E4F255C84}" dt="2023-03-30T14:41:17.641" v="3" actId="20577"/>
          <ac:spMkLst>
            <pc:docMk/>
            <pc:sldMk cId="486035885" sldId="258"/>
            <ac:spMk id="2" creationId="{F379E179-3FF7-40D0-9639-DA24B9D65EB2}"/>
          </ac:spMkLst>
        </pc:spChg>
      </pc:sldChg>
      <pc:sldChg chg="modSp mod ord">
        <pc:chgData name="Muhammad Yasir" userId="4f59307062e650d8" providerId="LiveId" clId="{912E7D9C-8034-42AD-8D56-1B9E4F255C84}" dt="2023-03-30T14:41:20.832" v="4" actId="20577"/>
        <pc:sldMkLst>
          <pc:docMk/>
          <pc:sldMk cId="145180378" sldId="259"/>
        </pc:sldMkLst>
        <pc:spChg chg="mod">
          <ac:chgData name="Muhammad Yasir" userId="4f59307062e650d8" providerId="LiveId" clId="{912E7D9C-8034-42AD-8D56-1B9E4F255C84}" dt="2023-03-30T14:41:20.832" v="4" actId="20577"/>
          <ac:spMkLst>
            <pc:docMk/>
            <pc:sldMk cId="145180378" sldId="259"/>
            <ac:spMk id="2" creationId="{D2A204B8-C863-C27E-CCA3-FA0875393061}"/>
          </ac:spMkLst>
        </pc:spChg>
      </pc:sldChg>
    </pc:docChg>
  </pc:docChgLst>
  <pc:docChgLst>
    <pc:chgData name="Muhammad Yasir" userId="4f59307062e650d8" providerId="LiveId" clId="{859859BF-B7F0-4D94-BB73-BEEA6DE50DEC}"/>
    <pc:docChg chg="undo custSel addSld delSld modSld sldOrd">
      <pc:chgData name="Muhammad Yasir" userId="4f59307062e650d8" providerId="LiveId" clId="{859859BF-B7F0-4D94-BB73-BEEA6DE50DEC}" dt="2023-04-25T09:07:37.620" v="824" actId="255"/>
      <pc:docMkLst>
        <pc:docMk/>
      </pc:docMkLst>
      <pc:sldChg chg="addSp delSp modSp mod">
        <pc:chgData name="Muhammad Yasir" userId="4f59307062e650d8" providerId="LiveId" clId="{859859BF-B7F0-4D94-BB73-BEEA6DE50DEC}" dt="2023-04-25T09:05:24.581" v="819"/>
        <pc:sldMkLst>
          <pc:docMk/>
          <pc:sldMk cId="941241856" sldId="257"/>
        </pc:sldMkLst>
        <pc:spChg chg="mod">
          <ac:chgData name="Muhammad Yasir" userId="4f59307062e650d8" providerId="LiveId" clId="{859859BF-B7F0-4D94-BB73-BEEA6DE50DEC}" dt="2023-04-17T07:34:14.017" v="202" actId="113"/>
          <ac:spMkLst>
            <pc:docMk/>
            <pc:sldMk cId="941241856" sldId="257"/>
            <ac:spMk id="2" creationId="{0A026986-8826-18E6-300C-DEA77F550C44}"/>
          </ac:spMkLst>
        </pc:spChg>
        <pc:spChg chg="mod">
          <ac:chgData name="Muhammad Yasir" userId="4f59307062e650d8" providerId="LiveId" clId="{859859BF-B7F0-4D94-BB73-BEEA6DE50DEC}" dt="2023-04-17T07:51:58.070" v="325" actId="113"/>
          <ac:spMkLst>
            <pc:docMk/>
            <pc:sldMk cId="941241856" sldId="257"/>
            <ac:spMk id="3" creationId="{DACD7038-0082-E43A-D25B-BE3145950202}"/>
          </ac:spMkLst>
        </pc:spChg>
        <pc:spChg chg="add del mod">
          <ac:chgData name="Muhammad Yasir" userId="4f59307062e650d8" providerId="LiveId" clId="{859859BF-B7F0-4D94-BB73-BEEA6DE50DEC}" dt="2023-04-25T08:56:37.781" v="707" actId="767"/>
          <ac:spMkLst>
            <pc:docMk/>
            <pc:sldMk cId="941241856" sldId="257"/>
            <ac:spMk id="18" creationId="{2851584D-FD13-B9B3-F80C-FBEC5CF4A196}"/>
          </ac:spMkLst>
        </pc:spChg>
        <pc:spChg chg="add del">
          <ac:chgData name="Muhammad Yasir" userId="4f59307062e650d8" providerId="LiveId" clId="{859859BF-B7F0-4D94-BB73-BEEA6DE50DEC}" dt="2023-04-25T08:56:35.629" v="705" actId="11529"/>
          <ac:spMkLst>
            <pc:docMk/>
            <pc:sldMk cId="941241856" sldId="257"/>
            <ac:spMk id="19" creationId="{9FD30FC1-C8E2-1D65-B6CE-8FA2FF89DB0D}"/>
          </ac:spMkLst>
        </pc:spChg>
        <pc:spChg chg="add del mod">
          <ac:chgData name="Muhammad Yasir" userId="4f59307062e650d8" providerId="LiveId" clId="{859859BF-B7F0-4D94-BB73-BEEA6DE50DEC}" dt="2023-04-25T09:05:21.934" v="817" actId="21"/>
          <ac:spMkLst>
            <pc:docMk/>
            <pc:sldMk cId="941241856" sldId="257"/>
            <ac:spMk id="20" creationId="{17AB9777-D70D-5A07-F5DB-B57067D52ADB}"/>
          </ac:spMkLst>
        </pc:spChg>
        <pc:spChg chg="add del mod">
          <ac:chgData name="Muhammad Yasir" userId="4f59307062e650d8" providerId="LiveId" clId="{859859BF-B7F0-4D94-BB73-BEEA6DE50DEC}" dt="2023-04-25T09:05:21.697" v="816" actId="21"/>
          <ac:spMkLst>
            <pc:docMk/>
            <pc:sldMk cId="941241856" sldId="257"/>
            <ac:spMk id="21" creationId="{F77E74B4-9773-6E4F-6F60-652305BDDE8A}"/>
          </ac:spMkLst>
        </pc:spChg>
        <pc:spChg chg="add del mod">
          <ac:chgData name="Muhammad Yasir" userId="4f59307062e650d8" providerId="LiveId" clId="{859859BF-B7F0-4D94-BB73-BEEA6DE50DEC}" dt="2023-04-25T09:00:01.075" v="768" actId="478"/>
          <ac:spMkLst>
            <pc:docMk/>
            <pc:sldMk cId="941241856" sldId="257"/>
            <ac:spMk id="22" creationId="{65FEE47C-6400-0078-CA69-56261836DB95}"/>
          </ac:spMkLst>
        </pc:spChg>
        <pc:spChg chg="add del mod">
          <ac:chgData name="Muhammad Yasir" userId="4f59307062e650d8" providerId="LiveId" clId="{859859BF-B7F0-4D94-BB73-BEEA6DE50DEC}" dt="2023-04-25T09:02:27.035" v="791" actId="21"/>
          <ac:spMkLst>
            <pc:docMk/>
            <pc:sldMk cId="941241856" sldId="257"/>
            <ac:spMk id="23" creationId="{58099C20-7998-BDDA-E667-AA52C3949340}"/>
          </ac:spMkLst>
        </pc:spChg>
        <pc:spChg chg="add del mod">
          <ac:chgData name="Muhammad Yasir" userId="4f59307062e650d8" providerId="LiveId" clId="{859859BF-B7F0-4D94-BB73-BEEA6DE50DEC}" dt="2023-04-25T09:02:04.462" v="787" actId="478"/>
          <ac:spMkLst>
            <pc:docMk/>
            <pc:sldMk cId="941241856" sldId="257"/>
            <ac:spMk id="24" creationId="{2FC280C3-838B-4219-70D5-2B847799E666}"/>
          </ac:spMkLst>
        </pc:spChg>
        <pc:spChg chg="add mod">
          <ac:chgData name="Muhammad Yasir" userId="4f59307062e650d8" providerId="LiveId" clId="{859859BF-B7F0-4D94-BB73-BEEA6DE50DEC}" dt="2023-04-25T09:02:43.895" v="794" actId="20577"/>
          <ac:spMkLst>
            <pc:docMk/>
            <pc:sldMk cId="941241856" sldId="257"/>
            <ac:spMk id="25" creationId="{E1C5CA30-BE05-585E-4730-A1EE774F1EE8}"/>
          </ac:spMkLst>
        </pc:spChg>
        <pc:spChg chg="add del mod">
          <ac:chgData name="Muhammad Yasir" userId="4f59307062e650d8" providerId="LiveId" clId="{859859BF-B7F0-4D94-BB73-BEEA6DE50DEC}" dt="2023-04-25T09:03:52.150" v="796"/>
          <ac:spMkLst>
            <pc:docMk/>
            <pc:sldMk cId="941241856" sldId="257"/>
            <ac:spMk id="26" creationId="{FCBE8A22-9E2C-893C-AECE-E64FEF38C660}"/>
          </ac:spMkLst>
        </pc:spChg>
        <pc:spChg chg="add del mod">
          <ac:chgData name="Muhammad Yasir" userId="4f59307062e650d8" providerId="LiveId" clId="{859859BF-B7F0-4D94-BB73-BEEA6DE50DEC}" dt="2023-04-25T09:05:24.581" v="819"/>
          <ac:spMkLst>
            <pc:docMk/>
            <pc:sldMk cId="941241856" sldId="257"/>
            <ac:spMk id="27" creationId="{90C4DF6E-8D87-117C-30C4-9C0B2DEE991E}"/>
          </ac:spMkLst>
        </pc:spChg>
        <pc:spChg chg="add del mod">
          <ac:chgData name="Muhammad Yasir" userId="4f59307062e650d8" providerId="LiveId" clId="{859859BF-B7F0-4D94-BB73-BEEA6DE50DEC}" dt="2023-04-25T09:05:24.095" v="818"/>
          <ac:spMkLst>
            <pc:docMk/>
            <pc:sldMk cId="941241856" sldId="257"/>
            <ac:spMk id="28" creationId="{BB397A5F-FEB8-DE3D-9998-F4DC54BCED92}"/>
          </ac:spMkLst>
        </pc:spChg>
        <pc:picChg chg="add del mod">
          <ac:chgData name="Muhammad Yasir" userId="4f59307062e650d8" providerId="LiveId" clId="{859859BF-B7F0-4D94-BB73-BEEA6DE50DEC}" dt="2023-04-17T07:32:39.959" v="184" actId="478"/>
          <ac:picMkLst>
            <pc:docMk/>
            <pc:sldMk cId="941241856" sldId="257"/>
            <ac:picMk id="5" creationId="{4C3E04F0-7C9B-C2D6-E3AD-3BACC808FF3F}"/>
          </ac:picMkLst>
        </pc:picChg>
        <pc:picChg chg="add del mod">
          <ac:chgData name="Muhammad Yasir" userId="4f59307062e650d8" providerId="LiveId" clId="{859859BF-B7F0-4D94-BB73-BEEA6DE50DEC}" dt="2023-04-25T08:52:52.534" v="681" actId="478"/>
          <ac:picMkLst>
            <pc:docMk/>
            <pc:sldMk cId="941241856" sldId="257"/>
            <ac:picMk id="7" creationId="{F8363A3B-DD5E-8D6B-C9B2-C452AF91011D}"/>
          </ac:picMkLst>
        </pc:picChg>
        <pc:picChg chg="add mod">
          <ac:chgData name="Muhammad Yasir" userId="4f59307062e650d8" providerId="LiveId" clId="{859859BF-B7F0-4D94-BB73-BEEA6DE50DEC}" dt="2023-04-25T08:53:11.924" v="689" actId="1076"/>
          <ac:picMkLst>
            <pc:docMk/>
            <pc:sldMk cId="941241856" sldId="257"/>
            <ac:picMk id="9" creationId="{23813CD2-6BD5-9023-356B-7E9CDD725A33}"/>
          </ac:picMkLst>
        </pc:picChg>
        <pc:inkChg chg="add del">
          <ac:chgData name="Muhammad Yasir" userId="4f59307062e650d8" providerId="LiveId" clId="{859859BF-B7F0-4D94-BB73-BEEA6DE50DEC}" dt="2023-04-25T08:54:21.867" v="695" actId="9405"/>
          <ac:inkMkLst>
            <pc:docMk/>
            <pc:sldMk cId="941241856" sldId="257"/>
            <ac:inkMk id="10" creationId="{7663AC64-E626-0AF9-5FE3-D3695F260B7A}"/>
          </ac:inkMkLst>
        </pc:inkChg>
        <pc:inkChg chg="add del">
          <ac:chgData name="Muhammad Yasir" userId="4f59307062e650d8" providerId="LiveId" clId="{859859BF-B7F0-4D94-BB73-BEEA6DE50DEC}" dt="2023-04-25T08:54:21.324" v="694" actId="9405"/>
          <ac:inkMkLst>
            <pc:docMk/>
            <pc:sldMk cId="941241856" sldId="257"/>
            <ac:inkMk id="11" creationId="{DA65EB64-0D40-AA3B-2588-381597E80386}"/>
          </ac:inkMkLst>
        </pc:inkChg>
        <pc:inkChg chg="add del">
          <ac:chgData name="Muhammad Yasir" userId="4f59307062e650d8" providerId="LiveId" clId="{859859BF-B7F0-4D94-BB73-BEEA6DE50DEC}" dt="2023-04-25T08:54:20.973" v="693" actId="9405"/>
          <ac:inkMkLst>
            <pc:docMk/>
            <pc:sldMk cId="941241856" sldId="257"/>
            <ac:inkMk id="12" creationId="{B0AA4AD0-10A6-4918-0836-319273E585F3}"/>
          </ac:inkMkLst>
        </pc:inkChg>
        <pc:inkChg chg="add del">
          <ac:chgData name="Muhammad Yasir" userId="4f59307062e650d8" providerId="LiveId" clId="{859859BF-B7F0-4D94-BB73-BEEA6DE50DEC}" dt="2023-04-25T08:54:41.242" v="697" actId="9405"/>
          <ac:inkMkLst>
            <pc:docMk/>
            <pc:sldMk cId="941241856" sldId="257"/>
            <ac:inkMk id="13" creationId="{4D7D992E-D655-88CF-7894-59C0E658C9FA}"/>
          </ac:inkMkLst>
        </pc:inkChg>
        <pc:inkChg chg="add">
          <ac:chgData name="Muhammad Yasir" userId="4f59307062e650d8" providerId="LiveId" clId="{859859BF-B7F0-4D94-BB73-BEEA6DE50DEC}" dt="2023-04-25T08:54:47.872" v="698" actId="9405"/>
          <ac:inkMkLst>
            <pc:docMk/>
            <pc:sldMk cId="941241856" sldId="257"/>
            <ac:inkMk id="14" creationId="{97D3EE1B-C855-D3FF-C41F-4A22CE36C44C}"/>
          </ac:inkMkLst>
        </pc:inkChg>
        <pc:inkChg chg="add">
          <ac:chgData name="Muhammad Yasir" userId="4f59307062e650d8" providerId="LiveId" clId="{859859BF-B7F0-4D94-BB73-BEEA6DE50DEC}" dt="2023-04-25T08:55:17.866" v="699" actId="9405"/>
          <ac:inkMkLst>
            <pc:docMk/>
            <pc:sldMk cId="941241856" sldId="257"/>
            <ac:inkMk id="15" creationId="{192C6693-FDC9-DCB7-6F01-8BC16CA9B8D8}"/>
          </ac:inkMkLst>
        </pc:inkChg>
        <pc:inkChg chg="add">
          <ac:chgData name="Muhammad Yasir" userId="4f59307062e650d8" providerId="LiveId" clId="{859859BF-B7F0-4D94-BB73-BEEA6DE50DEC}" dt="2023-04-25T08:55:28.602" v="700" actId="9405"/>
          <ac:inkMkLst>
            <pc:docMk/>
            <pc:sldMk cId="941241856" sldId="257"/>
            <ac:inkMk id="16" creationId="{E523FA27-C2A8-9059-57C0-15607A82D99A}"/>
          </ac:inkMkLst>
        </pc:inkChg>
        <pc:inkChg chg="add">
          <ac:chgData name="Muhammad Yasir" userId="4f59307062e650d8" providerId="LiveId" clId="{859859BF-B7F0-4D94-BB73-BEEA6DE50DEC}" dt="2023-04-25T08:55:38.107" v="701" actId="9405"/>
          <ac:inkMkLst>
            <pc:docMk/>
            <pc:sldMk cId="941241856" sldId="257"/>
            <ac:inkMk id="17" creationId="{582A0EEA-CBDB-0347-7517-DBF69F19DF15}"/>
          </ac:inkMkLst>
        </pc:inkChg>
      </pc:sldChg>
      <pc:sldChg chg="modSp mod">
        <pc:chgData name="Muhammad Yasir" userId="4f59307062e650d8" providerId="LiveId" clId="{859859BF-B7F0-4D94-BB73-BEEA6DE50DEC}" dt="2023-04-17T14:23:46.679" v="679" actId="123"/>
        <pc:sldMkLst>
          <pc:docMk/>
          <pc:sldMk cId="486035885" sldId="258"/>
        </pc:sldMkLst>
        <pc:spChg chg="mod">
          <ac:chgData name="Muhammad Yasir" userId="4f59307062e650d8" providerId="LiveId" clId="{859859BF-B7F0-4D94-BB73-BEEA6DE50DEC}" dt="2023-04-17T14:23:46.679" v="679" actId="123"/>
          <ac:spMkLst>
            <pc:docMk/>
            <pc:sldMk cId="486035885" sldId="258"/>
            <ac:spMk id="2" creationId="{F379E179-3FF7-40D0-9639-DA24B9D65EB2}"/>
          </ac:spMkLst>
        </pc:spChg>
      </pc:sldChg>
      <pc:sldChg chg="modSp mod">
        <pc:chgData name="Muhammad Yasir" userId="4f59307062e650d8" providerId="LiveId" clId="{859859BF-B7F0-4D94-BB73-BEEA6DE50DEC}" dt="2023-04-17T14:23:43.089" v="678" actId="123"/>
        <pc:sldMkLst>
          <pc:docMk/>
          <pc:sldMk cId="145180378" sldId="259"/>
        </pc:sldMkLst>
        <pc:spChg chg="mod">
          <ac:chgData name="Muhammad Yasir" userId="4f59307062e650d8" providerId="LiveId" clId="{859859BF-B7F0-4D94-BB73-BEEA6DE50DEC}" dt="2023-04-17T14:23:43.089" v="678" actId="123"/>
          <ac:spMkLst>
            <pc:docMk/>
            <pc:sldMk cId="145180378" sldId="259"/>
            <ac:spMk id="2" creationId="{D2A204B8-C863-C27E-CCA3-FA0875393061}"/>
          </ac:spMkLst>
        </pc:spChg>
        <pc:spChg chg="mod">
          <ac:chgData name="Muhammad Yasir" userId="4f59307062e650d8" providerId="LiveId" clId="{859859BF-B7F0-4D94-BB73-BEEA6DE50DEC}" dt="2023-04-17T08:21:28.170" v="618" actId="123"/>
          <ac:spMkLst>
            <pc:docMk/>
            <pc:sldMk cId="145180378" sldId="259"/>
            <ac:spMk id="3" creationId="{6C485E63-1EC8-7FEB-5440-A8BE283C57BC}"/>
          </ac:spMkLst>
        </pc:spChg>
      </pc:sldChg>
      <pc:sldChg chg="modSp mod">
        <pc:chgData name="Muhammad Yasir" userId="4f59307062e650d8" providerId="LiveId" clId="{859859BF-B7F0-4D94-BB73-BEEA6DE50DEC}" dt="2023-04-17T14:23:49.640" v="680" actId="123"/>
        <pc:sldMkLst>
          <pc:docMk/>
          <pc:sldMk cId="1636669429" sldId="260"/>
        </pc:sldMkLst>
        <pc:spChg chg="mod">
          <ac:chgData name="Muhammad Yasir" userId="4f59307062e650d8" providerId="LiveId" clId="{859859BF-B7F0-4D94-BB73-BEEA6DE50DEC}" dt="2023-04-17T14:23:49.640" v="680" actId="123"/>
          <ac:spMkLst>
            <pc:docMk/>
            <pc:sldMk cId="1636669429" sldId="260"/>
            <ac:spMk id="2" creationId="{54D89C3E-A42F-7D1E-AD4C-0184250DE632}"/>
          </ac:spMkLst>
        </pc:spChg>
      </pc:sldChg>
      <pc:sldChg chg="modSp mod">
        <pc:chgData name="Muhammad Yasir" userId="4f59307062e650d8" providerId="LiveId" clId="{859859BF-B7F0-4D94-BB73-BEEA6DE50DEC}" dt="2023-04-17T14:23:10.111" v="673" actId="113"/>
        <pc:sldMkLst>
          <pc:docMk/>
          <pc:sldMk cId="3054672872" sldId="261"/>
        </pc:sldMkLst>
        <pc:spChg chg="mod">
          <ac:chgData name="Muhammad Yasir" userId="4f59307062e650d8" providerId="LiveId" clId="{859859BF-B7F0-4D94-BB73-BEEA6DE50DEC}" dt="2023-04-17T14:23:10.111" v="673" actId="113"/>
          <ac:spMkLst>
            <pc:docMk/>
            <pc:sldMk cId="3054672872" sldId="261"/>
            <ac:spMk id="2" creationId="{BD699559-4F56-C045-A00C-FDB669EA9297}"/>
          </ac:spMkLst>
        </pc:spChg>
        <pc:spChg chg="mod">
          <ac:chgData name="Muhammad Yasir" userId="4f59307062e650d8" providerId="LiveId" clId="{859859BF-B7F0-4D94-BB73-BEEA6DE50DEC}" dt="2023-04-17T08:21:51.056" v="626" actId="20577"/>
          <ac:spMkLst>
            <pc:docMk/>
            <pc:sldMk cId="3054672872" sldId="261"/>
            <ac:spMk id="3" creationId="{D33DCA01-7ACA-1045-3F3C-661E709AADB4}"/>
          </ac:spMkLst>
        </pc:spChg>
      </pc:sldChg>
      <pc:sldChg chg="modSp del mod">
        <pc:chgData name="Muhammad Yasir" userId="4f59307062e650d8" providerId="LiveId" clId="{859859BF-B7F0-4D94-BB73-BEEA6DE50DEC}" dt="2023-04-17T08:20:53.531" v="617" actId="2696"/>
        <pc:sldMkLst>
          <pc:docMk/>
          <pc:sldMk cId="27165680" sldId="262"/>
        </pc:sldMkLst>
        <pc:spChg chg="mod">
          <ac:chgData name="Muhammad Yasir" userId="4f59307062e650d8" providerId="LiveId" clId="{859859BF-B7F0-4D94-BB73-BEEA6DE50DEC}" dt="2023-04-17T07:35:17.269" v="217" actId="113"/>
          <ac:spMkLst>
            <pc:docMk/>
            <pc:sldMk cId="27165680" sldId="262"/>
            <ac:spMk id="2" creationId="{68FF63FD-B744-01A5-02CD-E15FECF28832}"/>
          </ac:spMkLst>
        </pc:spChg>
      </pc:sldChg>
      <pc:sldChg chg="addSp delSp modSp new mod setBg">
        <pc:chgData name="Muhammad Yasir" userId="4f59307062e650d8" providerId="LiveId" clId="{859859BF-B7F0-4D94-BB73-BEEA6DE50DEC}" dt="2023-04-25T09:06:45.723" v="820" actId="2711"/>
        <pc:sldMkLst>
          <pc:docMk/>
          <pc:sldMk cId="2140651547" sldId="263"/>
        </pc:sldMkLst>
        <pc:spChg chg="mod">
          <ac:chgData name="Muhammad Yasir" userId="4f59307062e650d8" providerId="LiveId" clId="{859859BF-B7F0-4D94-BB73-BEEA6DE50DEC}" dt="2023-04-25T09:06:45.723" v="820" actId="2711"/>
          <ac:spMkLst>
            <pc:docMk/>
            <pc:sldMk cId="2140651547" sldId="263"/>
            <ac:spMk id="2" creationId="{2985A815-0372-DAA9-818A-E29AB35259B3}"/>
          </ac:spMkLst>
        </pc:spChg>
        <pc:spChg chg="del mod">
          <ac:chgData name="Muhammad Yasir" userId="4f59307062e650d8" providerId="LiveId" clId="{859859BF-B7F0-4D94-BB73-BEEA6DE50DEC}" dt="2023-04-17T07:36:49.910" v="304" actId="22"/>
          <ac:spMkLst>
            <pc:docMk/>
            <pc:sldMk cId="2140651547" sldId="263"/>
            <ac:spMk id="3" creationId="{DED59B21-1FFE-2E07-E7E4-4E2675DC4765}"/>
          </ac:spMkLst>
        </pc:spChg>
        <pc:spChg chg="add">
          <ac:chgData name="Muhammad Yasir" userId="4f59307062e650d8" providerId="LiveId" clId="{859859BF-B7F0-4D94-BB73-BEEA6DE50DEC}" dt="2023-04-17T08:22:16.032" v="627" actId="26606"/>
          <ac:spMkLst>
            <pc:docMk/>
            <pc:sldMk cId="2140651547" sldId="263"/>
            <ac:spMk id="16" creationId="{A93898FF-D987-4B0E-BFB4-85F5EB356D4D}"/>
          </ac:spMkLst>
        </pc:spChg>
        <pc:spChg chg="add">
          <ac:chgData name="Muhammad Yasir" userId="4f59307062e650d8" providerId="LiveId" clId="{859859BF-B7F0-4D94-BB73-BEEA6DE50DEC}" dt="2023-04-17T08:22:16.032" v="627" actId="26606"/>
          <ac:spMkLst>
            <pc:docMk/>
            <pc:sldMk cId="2140651547" sldId="263"/>
            <ac:spMk id="18" creationId="{08E700A8-AE52-4017-8C7E-C20956F74D25}"/>
          </ac:spMkLst>
        </pc:spChg>
        <pc:spChg chg="add">
          <ac:chgData name="Muhammad Yasir" userId="4f59307062e650d8" providerId="LiveId" clId="{859859BF-B7F0-4D94-BB73-BEEA6DE50DEC}" dt="2023-04-17T08:22:16.032" v="627" actId="26606"/>
          <ac:spMkLst>
            <pc:docMk/>
            <pc:sldMk cId="2140651547" sldId="263"/>
            <ac:spMk id="22" creationId="{A737E5B8-8F31-4942-B159-B213C4D6D830}"/>
          </ac:spMkLst>
        </pc:spChg>
        <pc:spChg chg="add">
          <ac:chgData name="Muhammad Yasir" userId="4f59307062e650d8" providerId="LiveId" clId="{859859BF-B7F0-4D94-BB73-BEEA6DE50DEC}" dt="2023-04-17T08:22:16.032" v="627" actId="26606"/>
          <ac:spMkLst>
            <pc:docMk/>
            <pc:sldMk cId="2140651547" sldId="263"/>
            <ac:spMk id="24" creationId="{42A4FC2C-047E-45A5-965D-8E1E3BF09BC6}"/>
          </ac:spMkLst>
        </pc:spChg>
        <pc:spChg chg="add">
          <ac:chgData name="Muhammad Yasir" userId="4f59307062e650d8" providerId="LiveId" clId="{859859BF-B7F0-4D94-BB73-BEEA6DE50DEC}" dt="2023-04-17T08:22:16.032" v="627" actId="26606"/>
          <ac:spMkLst>
            <pc:docMk/>
            <pc:sldMk cId="2140651547" sldId="263"/>
            <ac:spMk id="26" creationId="{78F530DA-C7D1-4968-8F8A-8700C2BB2A49}"/>
          </ac:spMkLst>
        </pc:spChg>
        <pc:picChg chg="add mod ord">
          <ac:chgData name="Muhammad Yasir" userId="4f59307062e650d8" providerId="LiveId" clId="{859859BF-B7F0-4D94-BB73-BEEA6DE50DEC}" dt="2023-04-17T08:22:22.924" v="629" actId="27614"/>
          <ac:picMkLst>
            <pc:docMk/>
            <pc:sldMk cId="2140651547" sldId="263"/>
            <ac:picMk id="5" creationId="{8D4B1D5E-91F3-9E88-97BB-9DC9DED44E82}"/>
          </ac:picMkLst>
        </pc:picChg>
        <pc:picChg chg="add mod ord">
          <ac:chgData name="Muhammad Yasir" userId="4f59307062e650d8" providerId="LiveId" clId="{859859BF-B7F0-4D94-BB73-BEEA6DE50DEC}" dt="2023-04-17T08:22:31.838" v="634" actId="1076"/>
          <ac:picMkLst>
            <pc:docMk/>
            <pc:sldMk cId="2140651547" sldId="263"/>
            <ac:picMk id="7" creationId="{E7DF68BC-E104-010E-2F57-7319BC678402}"/>
          </ac:picMkLst>
        </pc:picChg>
        <pc:picChg chg="add mod ord">
          <ac:chgData name="Muhammad Yasir" userId="4f59307062e650d8" providerId="LiveId" clId="{859859BF-B7F0-4D94-BB73-BEEA6DE50DEC}" dt="2023-04-17T08:22:35.030" v="635" actId="1076"/>
          <ac:picMkLst>
            <pc:docMk/>
            <pc:sldMk cId="2140651547" sldId="263"/>
            <ac:picMk id="9" creationId="{2137B632-0AE8-ACC0-1161-9AAD59549115}"/>
          </ac:picMkLst>
        </pc:picChg>
        <pc:picChg chg="add mod">
          <ac:chgData name="Muhammad Yasir" userId="4f59307062e650d8" providerId="LiveId" clId="{859859BF-B7F0-4D94-BB73-BEEA6DE50DEC}" dt="2023-04-17T08:22:22.924" v="630" actId="27614"/>
          <ac:picMkLst>
            <pc:docMk/>
            <pc:sldMk cId="2140651547" sldId="263"/>
            <ac:picMk id="11" creationId="{05DD68F1-4242-0FDA-3463-EC6B64EB3B42}"/>
          </ac:picMkLst>
        </pc:picChg>
        <pc:picChg chg="add">
          <ac:chgData name="Muhammad Yasir" userId="4f59307062e650d8" providerId="LiveId" clId="{859859BF-B7F0-4D94-BB73-BEEA6DE50DEC}" dt="2023-04-17T08:22:16.032" v="627" actId="26606"/>
          <ac:picMkLst>
            <pc:docMk/>
            <pc:sldMk cId="2140651547" sldId="263"/>
            <ac:picMk id="20" creationId="{5516C1EB-8D62-4BF0-92B5-02E6AE43B1F3}"/>
          </ac:picMkLst>
        </pc:picChg>
      </pc:sldChg>
      <pc:sldChg chg="addSp delSp modSp new mod ord setBg">
        <pc:chgData name="Muhammad Yasir" userId="4f59307062e650d8" providerId="LiveId" clId="{859859BF-B7F0-4D94-BB73-BEEA6DE50DEC}" dt="2023-04-25T09:07:37.620" v="824" actId="255"/>
        <pc:sldMkLst>
          <pc:docMk/>
          <pc:sldMk cId="4264142393" sldId="264"/>
        </pc:sldMkLst>
        <pc:spChg chg="mod">
          <ac:chgData name="Muhammad Yasir" userId="4f59307062e650d8" providerId="LiveId" clId="{859859BF-B7F0-4D94-BB73-BEEA6DE50DEC}" dt="2023-04-25T09:07:37.620" v="824" actId="255"/>
          <ac:spMkLst>
            <pc:docMk/>
            <pc:sldMk cId="4264142393" sldId="264"/>
            <ac:spMk id="2" creationId="{50391572-053D-FB67-9A41-AC0704051BA2}"/>
          </ac:spMkLst>
        </pc:spChg>
        <pc:spChg chg="del">
          <ac:chgData name="Muhammad Yasir" userId="4f59307062e650d8" providerId="LiveId" clId="{859859BF-B7F0-4D94-BB73-BEEA6DE50DEC}" dt="2023-04-17T07:54:07.390" v="342" actId="22"/>
          <ac:spMkLst>
            <pc:docMk/>
            <pc:sldMk cId="4264142393" sldId="264"/>
            <ac:spMk id="3" creationId="{7747CAC5-EDA9-8B95-BA10-EFB949201B43}"/>
          </ac:spMkLst>
        </pc:spChg>
        <pc:spChg chg="add mod">
          <ac:chgData name="Muhammad Yasir" userId="4f59307062e650d8" providerId="LiveId" clId="{859859BF-B7F0-4D94-BB73-BEEA6DE50DEC}" dt="2023-04-25T09:06:54.475" v="821" actId="2711"/>
          <ac:spMkLst>
            <pc:docMk/>
            <pc:sldMk cId="4264142393" sldId="264"/>
            <ac:spMk id="9" creationId="{931163E1-6118-7E7B-D80B-393A99A117A7}"/>
          </ac:spMkLst>
        </pc:spChg>
        <pc:spChg chg="add">
          <ac:chgData name="Muhammad Yasir" userId="4f59307062e650d8" providerId="LiveId" clId="{859859BF-B7F0-4D94-BB73-BEEA6DE50DEC}" dt="2023-04-17T07:58:20.917" v="494" actId="26606"/>
          <ac:spMkLst>
            <pc:docMk/>
            <pc:sldMk cId="4264142393" sldId="264"/>
            <ac:spMk id="12" creationId="{2B97F24A-32CE-4C1C-A50D-3016B394DCFB}"/>
          </ac:spMkLst>
        </pc:spChg>
        <pc:spChg chg="add">
          <ac:chgData name="Muhammad Yasir" userId="4f59307062e650d8" providerId="LiveId" clId="{859859BF-B7F0-4D94-BB73-BEEA6DE50DEC}" dt="2023-04-17T07:58:20.917" v="494" actId="26606"/>
          <ac:spMkLst>
            <pc:docMk/>
            <pc:sldMk cId="4264142393" sldId="264"/>
            <ac:spMk id="14" creationId="{CD8B4F24-440B-49E9-B85D-733523DC064B}"/>
          </ac:spMkLst>
        </pc:spChg>
        <pc:picChg chg="add mod ord">
          <ac:chgData name="Muhammad Yasir" userId="4f59307062e650d8" providerId="LiveId" clId="{859859BF-B7F0-4D94-BB73-BEEA6DE50DEC}" dt="2023-04-17T07:58:27.717" v="495" actId="27614"/>
          <ac:picMkLst>
            <pc:docMk/>
            <pc:sldMk cId="4264142393" sldId="264"/>
            <ac:picMk id="5" creationId="{12C1934E-A5C8-1CD1-4E44-C58B4605B6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7C7B-3426-EB85-E2BD-CAEDFD1A0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B8934B-B281-2A9C-21FE-0B6F532EC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DBF13-ED74-5063-3E5B-1D49D516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533F-47BC-4AEE-99BE-F93191D8D7F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1D54F-5EC4-8E22-0759-750DE6C11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96087-4F79-A99D-5F67-53D6137B7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7E0D-1BBE-46E8-BE1B-0E1E6836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2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80C46-6A68-5BA5-6BC3-BBE27602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7FAA1-0EE7-C3C4-0597-872C109DC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B049B-4D80-BD5E-B2F5-CBBCB0C6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533F-47BC-4AEE-99BE-F93191D8D7F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D1A0D-57D7-E810-94DA-AF6798F9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8A62C-2ED4-393F-DA22-AAEC2975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7E0D-1BBE-46E8-BE1B-0E1E6836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4491C-979F-44CD-7719-9FCF704B3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072DD-21C2-977D-60DF-B614E1721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F8D92-F918-153F-2829-6AC7BC9F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533F-47BC-4AEE-99BE-F93191D8D7F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107ED-27B6-A1CE-85E4-6CF6DBBF8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261D7-5387-091A-8343-DC69DBA8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7E0D-1BBE-46E8-BE1B-0E1E6836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4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D6F81-39A7-003E-10AA-57AD2883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0E42D-28F4-0E8C-A6BE-64BBF5DC0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ED50A-B771-506D-80AE-AD0999157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533F-47BC-4AEE-99BE-F93191D8D7F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0F98E-951E-AEAF-5662-93D3A0327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22C-E455-0EF9-41E6-D91DBC3F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7E0D-1BBE-46E8-BE1B-0E1E6836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5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D683A-EF91-2148-1A59-A4D6268B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65109-CC61-9527-0317-EBE3B74AE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0DACB-1BAD-9DD6-1406-F22B049F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533F-47BC-4AEE-99BE-F93191D8D7F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245A2-7F3E-DE1E-858B-207E2D9F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4E2E1-FDEB-E37B-C323-741CBEDC0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7E0D-1BBE-46E8-BE1B-0E1E6836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5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EE8E-C707-15CC-48F2-72FFFCA8D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D2D36-E6D2-3319-7ED7-137444410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B20ED-C6C5-709B-567D-B31FA6D36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223DD-69F4-37E3-4BB6-B2D2824E1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533F-47BC-4AEE-99BE-F93191D8D7F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723EC-9615-43F5-C74C-71EDF2CA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065C0-2D09-072D-196E-E8924652B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7E0D-1BBE-46E8-BE1B-0E1E6836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5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E0D89-E5FA-64C5-5521-EC9DFFA9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80BDE-71B6-8994-C23D-0FAEDB93F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0CB7A-CC85-F42E-E415-96FBBDD66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64166A-114C-C719-0462-46F79981C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7768B-420B-790C-C90A-CAEA7D851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B2E204-500C-4101-7C72-41EF57DD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533F-47BC-4AEE-99BE-F93191D8D7F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062441-E510-B577-301D-2BF4D7484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23DE77-1D33-A1FF-26B2-1DE322887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7E0D-1BBE-46E8-BE1B-0E1E6836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BA60-1723-CF95-C1B9-72EF78132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823A17-9AFA-9F00-8391-F1EC3F9C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533F-47BC-4AEE-99BE-F93191D8D7F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85996-F169-745B-6B71-330ACFB0F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4FEB5-B55E-1A51-E1A1-88DEB9B85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7E0D-1BBE-46E8-BE1B-0E1E6836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7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B2962-BF5B-8681-7743-04AF73244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533F-47BC-4AEE-99BE-F93191D8D7F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16F6B-8E3D-F495-8C17-1EA45BC9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2F34E-6323-C84E-C933-4B1BE7278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7E0D-1BBE-46E8-BE1B-0E1E6836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4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EE96-A1B4-DE26-ED74-81A9E2D3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654D4-B3B9-0190-19DE-53631D2BF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D357A-D6F3-4E63-4CE8-D49C56CB6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3DF0B-7E49-8E09-9891-7D482A80F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533F-47BC-4AEE-99BE-F93191D8D7F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629FD-70B4-984E-8906-CAAC15A3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F9E49-0E28-E904-F4AC-65D0B07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7E0D-1BBE-46E8-BE1B-0E1E6836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CBC8-2267-6137-F308-830FD821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198CF1-CAA0-DA04-A4FB-D80A0D918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BD91A-2AD7-5FBD-C6A9-99F131A5F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42DCD-A427-CE90-59FD-A784C690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533F-47BC-4AEE-99BE-F93191D8D7F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603A9-E1B9-D1A0-6D5A-D98F7ADC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ABBBF-938C-1394-078F-426F8CF3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7E0D-1BBE-46E8-BE1B-0E1E6836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5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2E00DF-AD7A-CF12-6E10-3D52224B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47A56-6B79-B1DD-7412-202718E4C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C5647-F267-EDC9-DE08-6913108B4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0533F-47BC-4AEE-99BE-F93191D8D7F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ECF6B-58EC-001F-93E0-8FF4A0649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149F1-D2E3-2075-1793-B90A3BCDD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B7E0D-1BBE-46E8-BE1B-0E1E6836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0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3189D-2710-5D72-D5A3-BED968EE3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Plan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3808DB-BB0A-6902-DFEB-8E66B5000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Yasir Muhammad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06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BAD8A-7A7F-5044-7B56-24E00C822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 Paper to Journal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4327E-EE20-E4D8-6A81-2394EA0A4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started writing of the paper for Journal.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sections are completed.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 try to complete the rest of the sections.</a:t>
            </a:r>
          </a:p>
        </p:txBody>
      </p:sp>
    </p:spTree>
    <p:extLst>
      <p:ext uri="{BB962C8B-B14F-4D97-AF65-F5344CB8AC3E}">
        <p14:creationId xmlns:p14="http://schemas.microsoft.com/office/powerpoint/2010/main" val="283408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0139-E2DB-1C6A-8DF9-735DA84B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914A0-64E2-C013-5068-A9D120DBB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had written a Survey paper type report for reinforcement learning course in previous semester.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 update that report to a Survey paper.</a:t>
            </a:r>
          </a:p>
        </p:txBody>
      </p:sp>
    </p:spTree>
    <p:extLst>
      <p:ext uri="{BB962C8B-B14F-4D97-AF65-F5344CB8AC3E}">
        <p14:creationId xmlns:p14="http://schemas.microsoft.com/office/powerpoint/2010/main" val="316086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26986-8826-18E6-300C-DEA77F55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</p:spPr>
        <p:txBody>
          <a:bodyPr>
            <a:normAutofit/>
          </a:bodyPr>
          <a:lstStyle/>
          <a:p>
            <a:r>
              <a:rPr lang="en-US" sz="3100" b="1">
                <a:latin typeface="Times New Roman" panose="02020603050405020304" pitchFamily="18" charset="0"/>
                <a:cs typeface="Times New Roman" panose="02020603050405020304" pitchFamily="18" charset="0"/>
              </a:rPr>
              <a:t>Mandibular third molars extraction difficulty classification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D7038-0082-E43A-D25B-BE3145950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106" y="1714731"/>
            <a:ext cx="10064598" cy="4251497"/>
          </a:xfrm>
        </p:spPr>
        <p:txBody>
          <a:bodyPr>
            <a:noAutofit/>
          </a:bodyPr>
          <a:lstStyle/>
          <a:p>
            <a:pPr marL="217170" indent="-217170" algn="just" defTabSz="868680">
              <a:spcBef>
                <a:spcPts val="950"/>
              </a:spcBef>
            </a:pPr>
            <a:r>
              <a:rPr lang="en-US" sz="266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Mandibular second and third molars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close-up of a fetus&#10;&#10;Description automatically generated with low confidence">
            <a:extLst>
              <a:ext uri="{FF2B5EF4-FFF2-40B4-BE49-F238E27FC236}">
                <a16:creationId xmlns:a16="http://schemas.microsoft.com/office/drawing/2014/main" id="{23813CD2-6BD5-9023-356B-7E9CDD725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21" y="2256397"/>
            <a:ext cx="7624568" cy="370983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9CABF9-D428-9AC6-4A04-9D394AAEB4D9}"/>
              </a:ext>
            </a:extLst>
          </p:cNvPr>
          <p:cNvSpPr/>
          <p:nvPr/>
        </p:nvSpPr>
        <p:spPr>
          <a:xfrm>
            <a:off x="10520712" y="3111264"/>
            <a:ext cx="560561" cy="439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8680">
              <a:spcAft>
                <a:spcPts val="600"/>
              </a:spcAft>
            </a:pPr>
            <a:r>
              <a:rPr lang="en-US" sz="171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#38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B227EB-3686-590A-DC06-F528AD7F0DD0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8176334" y="3331083"/>
            <a:ext cx="2344378" cy="10547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4E2FDD-7E76-E851-7E9C-27CAA1BA5185}"/>
              </a:ext>
            </a:extLst>
          </p:cNvPr>
          <p:cNvCxnSpPr>
            <a:cxnSpLocks/>
          </p:cNvCxnSpPr>
          <p:nvPr/>
        </p:nvCxnSpPr>
        <p:spPr>
          <a:xfrm>
            <a:off x="7918882" y="4842907"/>
            <a:ext cx="26018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63F827C-9086-86BE-0691-7E0728CC7D04}"/>
              </a:ext>
            </a:extLst>
          </p:cNvPr>
          <p:cNvSpPr/>
          <p:nvPr/>
        </p:nvSpPr>
        <p:spPr>
          <a:xfrm>
            <a:off x="10520712" y="4629647"/>
            <a:ext cx="560561" cy="439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8680">
              <a:spcAft>
                <a:spcPts val="600"/>
              </a:spcAft>
            </a:pPr>
            <a:r>
              <a:rPr lang="en-US" sz="171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#37</a:t>
            </a:r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1A6720-9E0E-4FC4-7E08-EF36C4C64FF6}"/>
              </a:ext>
            </a:extLst>
          </p:cNvPr>
          <p:cNvSpPr/>
          <p:nvPr/>
        </p:nvSpPr>
        <p:spPr>
          <a:xfrm>
            <a:off x="1115568" y="3111264"/>
            <a:ext cx="560561" cy="439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8680">
              <a:spcAft>
                <a:spcPts val="600"/>
              </a:spcAft>
            </a:pPr>
            <a:r>
              <a:rPr lang="en-US" sz="171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#48</a:t>
            </a:r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A213EAE-CA60-015E-252D-D7BFF6FC4450}"/>
              </a:ext>
            </a:extLst>
          </p:cNvPr>
          <p:cNvCxnSpPr>
            <a:endCxn id="19" idx="3"/>
          </p:cNvCxnSpPr>
          <p:nvPr/>
        </p:nvCxnSpPr>
        <p:spPr>
          <a:xfrm flipH="1" flipV="1">
            <a:off x="1676129" y="3331083"/>
            <a:ext cx="2759825" cy="10547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D30600-D003-5DE0-F40D-FB7C2F8C5CA1}"/>
              </a:ext>
            </a:extLst>
          </p:cNvPr>
          <p:cNvSpPr/>
          <p:nvPr/>
        </p:nvSpPr>
        <p:spPr>
          <a:xfrm>
            <a:off x="1115568" y="4505049"/>
            <a:ext cx="560561" cy="439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8680">
              <a:spcAft>
                <a:spcPts val="600"/>
              </a:spcAft>
            </a:pPr>
            <a:r>
              <a:rPr lang="en-US" sz="171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#47</a:t>
            </a:r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B68C0EF-5944-B071-DB6F-D82D5943045A}"/>
              </a:ext>
            </a:extLst>
          </p:cNvPr>
          <p:cNvCxnSpPr>
            <a:cxnSpLocks/>
          </p:cNvCxnSpPr>
          <p:nvPr/>
        </p:nvCxnSpPr>
        <p:spPr>
          <a:xfrm flipH="1" flipV="1">
            <a:off x="1676129" y="4723659"/>
            <a:ext cx="3061682" cy="1258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24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91572-053D-FB67-9A41-AC070405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 and Gregory Classification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1163E1-6118-7E7B-D80B-393A99A11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tooth is classified as “Class A or I”, the extraction difficulty is low.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tooth is classified as “Class B or II”, the extraction difficulty is moderate.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tooth is identified as “Class C or III”, the extraction difficulty is high.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19374ED-012B-9CCB-A99C-D79387069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92" y="648283"/>
            <a:ext cx="7509623" cy="55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4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36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13625-31D6-12DD-4E44-8A83F02C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Continue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A2B01-DAC1-9D8C-C87E-C8C68F0BA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560" y="738833"/>
            <a:ext cx="7320181" cy="53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1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9559-4F56-C045-A00C-FDB669EA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Dental Panoramic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DCA01-7ACA-1045-3F3C-661E709AA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11 Folders, and 5408 images and JSON annotations.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Folder’s name represents a doctor.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name represents a patient number.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six classes; 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“P.A”, “P.I”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Pell and Gregory Class A, Class I,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“P.B”, “P.II”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Pell and Gregory Class B, Class II,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“P.C”, P.III  Pell and Gregory Class C, Class III.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classify the difficulty level of mandibular third molars based on the above classes.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7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5A815-0372-DAA9-818A-E29AB3525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19" y="2659224"/>
            <a:ext cx="4810401" cy="1306281"/>
          </a:xfrm>
          <a:prstGeom prst="ellipse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05DD68F1-4242-0FDA-3463-EC6B64EB3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832" b="-1"/>
          <a:stretch/>
        </p:blipFill>
        <p:spPr>
          <a:xfrm>
            <a:off x="6227583" y="321732"/>
            <a:ext cx="2176801" cy="1617903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7DF68BC-E104-010E-2F57-7319BC6784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877" b="-2"/>
          <a:stretch/>
        </p:blipFill>
        <p:spPr>
          <a:xfrm>
            <a:off x="6170477" y="2557929"/>
            <a:ext cx="2290154" cy="1702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5053F4-E548-9249-ED21-98999B63B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406" y="318754"/>
            <a:ext cx="3050587" cy="17238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286C81-E741-633E-2D82-F05A89467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4866" y="2561493"/>
            <a:ext cx="3039127" cy="1671518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56858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9A13ACE-4ADF-4973-2A3B-EA7B9CB64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4867" y="4767943"/>
            <a:ext cx="3040800" cy="1697779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228770"/>
            <a:ext cx="609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750" y="4581803"/>
            <a:ext cx="60552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137B632-0AE8-ACC0-1161-9AAD595491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5254" b="1"/>
          <a:stretch/>
        </p:blipFill>
        <p:spPr>
          <a:xfrm>
            <a:off x="6182377" y="4767943"/>
            <a:ext cx="2278254" cy="169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5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04B8-C863-C27E-CCA3-FA087539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85E63-1EC8-7FEB-5440-A8BE283C5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first do detection to detect the Region of Interest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try Vision Transformer with YOLO family(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-YOLO: Transformer-Based YOLO for Object Detection).</a:t>
            </a:r>
          </a:p>
        </p:txBody>
      </p:sp>
    </p:spTree>
    <p:extLst>
      <p:ext uri="{BB962C8B-B14F-4D97-AF65-F5344CB8AC3E}">
        <p14:creationId xmlns:p14="http://schemas.microsoft.com/office/powerpoint/2010/main" val="14518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9E179-3FF7-40D0-9639-DA24B9D65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1DFFA-3FA3-6529-5479-F3D35E283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getting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will use segmentation to get mask images of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use Semantic segmentation based 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hybrid with Transformers (For example: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TransUNet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Transformers Make Strong Encoders for Medical Image Segmentation).</a:t>
            </a:r>
          </a:p>
        </p:txBody>
      </p:sp>
    </p:spTree>
    <p:extLst>
      <p:ext uri="{BB962C8B-B14F-4D97-AF65-F5344CB8AC3E}">
        <p14:creationId xmlns:p14="http://schemas.microsoft.com/office/powerpoint/2010/main" val="48603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9C3E-A42F-7D1E-AD4C-0184250D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ADE1B-8096-E6A3-BDA7-02B0BB030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we will classify the 3 classes of the extraction difficulty based on Pell and Gregory classification.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use Classification based Ensemble Learning Techniques (For example: An Analysis of Ensemble Learning optimized Medical Image Classification with Deep Convolutional Neural Networks (models: EfficientNetV2, MobileNetV2, DenseNet121))</a:t>
            </a:r>
          </a:p>
        </p:txBody>
      </p:sp>
    </p:spTree>
    <p:extLst>
      <p:ext uri="{BB962C8B-B14F-4D97-AF65-F5344CB8AC3E}">
        <p14:creationId xmlns:p14="http://schemas.microsoft.com/office/powerpoint/2010/main" val="1636669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17982</TotalTime>
  <Words>381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Study Plan </vt:lpstr>
      <vt:lpstr>Mandibular third molars extraction difficulty classification</vt:lpstr>
      <vt:lpstr>Pell and Gregory Classification</vt:lpstr>
      <vt:lpstr>Continue</vt:lpstr>
      <vt:lpstr>Dental Panoramic Dataset</vt:lpstr>
      <vt:lpstr>Continue</vt:lpstr>
      <vt:lpstr>Detection</vt:lpstr>
      <vt:lpstr>Semantic segmentation</vt:lpstr>
      <vt:lpstr>Classification </vt:lpstr>
      <vt:lpstr>Conference Paper to Journal</vt:lpstr>
      <vt:lpstr>Survey Paper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Plan </dc:title>
  <dc:creator>Umirzakova Sabina</dc:creator>
  <cp:lastModifiedBy>Muhammad Yasir</cp:lastModifiedBy>
  <cp:revision>83</cp:revision>
  <dcterms:created xsi:type="dcterms:W3CDTF">2023-03-30T12:44:48Z</dcterms:created>
  <dcterms:modified xsi:type="dcterms:W3CDTF">2023-04-26T05:28:57Z</dcterms:modified>
</cp:coreProperties>
</file>