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2"/>
  </p:notesMasterIdLst>
  <p:handoutMasterIdLst>
    <p:handoutMasterId r:id="rId13"/>
  </p:handoutMasterIdLst>
  <p:sldIdLst>
    <p:sldId id="281" r:id="rId5"/>
    <p:sldId id="304" r:id="rId6"/>
    <p:sldId id="312" r:id="rId7"/>
    <p:sldId id="296" r:id="rId8"/>
    <p:sldId id="300" r:id="rId9"/>
    <p:sldId id="299" r:id="rId10"/>
    <p:sldId id="30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60" userDrawn="1">
          <p15:clr>
            <a:srgbClr val="A4A3A4"/>
          </p15:clr>
        </p15:guide>
        <p15:guide id="2" pos="739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>
        <p:guide pos="360"/>
        <p:guide pos="739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hammad Yasir" userId="4f59307062e650d8" providerId="LiveId" clId="{50F929A8-7FEF-4334-835F-7002C40F5D9C}"/>
    <pc:docChg chg="undo custSel delSld modSld">
      <pc:chgData name="Muhammad Yasir" userId="4f59307062e650d8" providerId="LiveId" clId="{50F929A8-7FEF-4334-835F-7002C40F5D9C}" dt="2023-04-20T14:04:09.393" v="1943" actId="20577"/>
      <pc:docMkLst>
        <pc:docMk/>
      </pc:docMkLst>
      <pc:sldChg chg="modSp mod">
        <pc:chgData name="Muhammad Yasir" userId="4f59307062e650d8" providerId="LiveId" clId="{50F929A8-7FEF-4334-835F-7002C40F5D9C}" dt="2023-04-13T14:17:23.187" v="1" actId="20577"/>
        <pc:sldMkLst>
          <pc:docMk/>
          <pc:sldMk cId="183373782" sldId="281"/>
        </pc:sldMkLst>
        <pc:spChg chg="mod">
          <ac:chgData name="Muhammad Yasir" userId="4f59307062e650d8" providerId="LiveId" clId="{50F929A8-7FEF-4334-835F-7002C40F5D9C}" dt="2023-04-13T14:17:23.187" v="1" actId="20577"/>
          <ac:spMkLst>
            <pc:docMk/>
            <pc:sldMk cId="183373782" sldId="281"/>
            <ac:spMk id="3" creationId="{ED9E8FDB-60EE-45AE-BB89-9A561A61C2AC}"/>
          </ac:spMkLst>
        </pc:spChg>
      </pc:sldChg>
      <pc:sldChg chg="modSp mod">
        <pc:chgData name="Muhammad Yasir" userId="4f59307062e650d8" providerId="LiveId" clId="{50F929A8-7FEF-4334-835F-7002C40F5D9C}" dt="2023-04-13T14:46:49.574" v="875" actId="20577"/>
        <pc:sldMkLst>
          <pc:docMk/>
          <pc:sldMk cId="3984064282" sldId="295"/>
        </pc:sldMkLst>
        <pc:spChg chg="mod">
          <ac:chgData name="Muhammad Yasir" userId="4f59307062e650d8" providerId="LiveId" clId="{50F929A8-7FEF-4334-835F-7002C40F5D9C}" dt="2023-04-13T14:19:12.577" v="17" actId="20577"/>
          <ac:spMkLst>
            <pc:docMk/>
            <pc:sldMk cId="3984064282" sldId="295"/>
            <ac:spMk id="2" creationId="{23665D00-79E9-B12E-F25E-8AD28281CBBB}"/>
          </ac:spMkLst>
        </pc:spChg>
        <pc:spChg chg="mod">
          <ac:chgData name="Muhammad Yasir" userId="4f59307062e650d8" providerId="LiveId" clId="{50F929A8-7FEF-4334-835F-7002C40F5D9C}" dt="2023-04-13T14:46:49.574" v="875" actId="20577"/>
          <ac:spMkLst>
            <pc:docMk/>
            <pc:sldMk cId="3984064282" sldId="295"/>
            <ac:spMk id="4" creationId="{5BF097A9-71B0-AF2D-8DFB-4800C1B0CFA0}"/>
          </ac:spMkLst>
        </pc:spChg>
      </pc:sldChg>
      <pc:sldChg chg="modSp mod">
        <pc:chgData name="Muhammad Yasir" userId="4f59307062e650d8" providerId="LiveId" clId="{50F929A8-7FEF-4334-835F-7002C40F5D9C}" dt="2023-04-20T14:04:09.393" v="1943" actId="20577"/>
        <pc:sldMkLst>
          <pc:docMk/>
          <pc:sldMk cId="3399380951" sldId="296"/>
        </pc:sldMkLst>
        <pc:spChg chg="mod">
          <ac:chgData name="Muhammad Yasir" userId="4f59307062e650d8" providerId="LiveId" clId="{50F929A8-7FEF-4334-835F-7002C40F5D9C}" dt="2023-04-13T14:49:11.159" v="898" actId="20577"/>
          <ac:spMkLst>
            <pc:docMk/>
            <pc:sldMk cId="3399380951" sldId="296"/>
            <ac:spMk id="2" creationId="{77F8C105-A0A0-5F5A-BB8A-795C09845A8E}"/>
          </ac:spMkLst>
        </pc:spChg>
        <pc:spChg chg="mod">
          <ac:chgData name="Muhammad Yasir" userId="4f59307062e650d8" providerId="LiveId" clId="{50F929A8-7FEF-4334-835F-7002C40F5D9C}" dt="2023-04-20T14:04:09.393" v="1943" actId="20577"/>
          <ac:spMkLst>
            <pc:docMk/>
            <pc:sldMk cId="3399380951" sldId="296"/>
            <ac:spMk id="4" creationId="{A01871C9-B4DA-5718-2A39-3B769B1488B6}"/>
          </ac:spMkLst>
        </pc:spChg>
      </pc:sldChg>
      <pc:sldChg chg="addSp delSp modSp mod">
        <pc:chgData name="Muhammad Yasir" userId="4f59307062e650d8" providerId="LiveId" clId="{50F929A8-7FEF-4334-835F-7002C40F5D9C}" dt="2023-04-14T07:45:39.286" v="1465" actId="20577"/>
        <pc:sldMkLst>
          <pc:docMk/>
          <pc:sldMk cId="1338915142" sldId="297"/>
        </pc:sldMkLst>
        <pc:spChg chg="mod">
          <ac:chgData name="Muhammad Yasir" userId="4f59307062e650d8" providerId="LiveId" clId="{50F929A8-7FEF-4334-835F-7002C40F5D9C}" dt="2023-04-14T07:45:39.286" v="1465" actId="20577"/>
          <ac:spMkLst>
            <pc:docMk/>
            <pc:sldMk cId="1338915142" sldId="297"/>
            <ac:spMk id="2" creationId="{26DE0637-A0CE-8B4A-9D4B-7F5A49922767}"/>
          </ac:spMkLst>
        </pc:spChg>
        <pc:spChg chg="del mod">
          <ac:chgData name="Muhammad Yasir" userId="4f59307062e650d8" providerId="LiveId" clId="{50F929A8-7FEF-4334-835F-7002C40F5D9C}" dt="2023-04-14T07:44:57.520" v="1443" actId="478"/>
          <ac:spMkLst>
            <pc:docMk/>
            <pc:sldMk cId="1338915142" sldId="297"/>
            <ac:spMk id="4" creationId="{C56D4384-F4A5-FE81-6306-10A85894961C}"/>
          </ac:spMkLst>
        </pc:spChg>
        <pc:picChg chg="add mod">
          <ac:chgData name="Muhammad Yasir" userId="4f59307062e650d8" providerId="LiveId" clId="{50F929A8-7FEF-4334-835F-7002C40F5D9C}" dt="2023-04-14T07:45:21.021" v="1448" actId="1076"/>
          <ac:picMkLst>
            <pc:docMk/>
            <pc:sldMk cId="1338915142" sldId="297"/>
            <ac:picMk id="5" creationId="{2DDD2E9A-C369-8587-2DCD-2E2F5AD79BB7}"/>
          </ac:picMkLst>
        </pc:picChg>
        <pc:picChg chg="del">
          <ac:chgData name="Muhammad Yasir" userId="4f59307062e650d8" providerId="LiveId" clId="{50F929A8-7FEF-4334-835F-7002C40F5D9C}" dt="2023-04-14T07:45:00.152" v="1444" actId="478"/>
          <ac:picMkLst>
            <pc:docMk/>
            <pc:sldMk cId="1338915142" sldId="297"/>
            <ac:picMk id="11" creationId="{63864C86-7779-B78F-6180-354262F5B85F}"/>
          </ac:picMkLst>
        </pc:picChg>
      </pc:sldChg>
      <pc:sldChg chg="addSp delSp modSp mod">
        <pc:chgData name="Muhammad Yasir" userId="4f59307062e650d8" providerId="LiveId" clId="{50F929A8-7FEF-4334-835F-7002C40F5D9C}" dt="2023-04-14T07:48:18.318" v="1485" actId="20577"/>
        <pc:sldMkLst>
          <pc:docMk/>
          <pc:sldMk cId="964022946" sldId="298"/>
        </pc:sldMkLst>
        <pc:spChg chg="mod">
          <ac:chgData name="Muhammad Yasir" userId="4f59307062e650d8" providerId="LiveId" clId="{50F929A8-7FEF-4334-835F-7002C40F5D9C}" dt="2023-04-14T07:48:18.318" v="1485" actId="20577"/>
          <ac:spMkLst>
            <pc:docMk/>
            <pc:sldMk cId="964022946" sldId="298"/>
            <ac:spMk id="2" creationId="{69EF0625-60BF-6CB1-1877-CFF818144588}"/>
          </ac:spMkLst>
        </pc:spChg>
        <pc:spChg chg="del">
          <ac:chgData name="Muhammad Yasir" userId="4f59307062e650d8" providerId="LiveId" clId="{50F929A8-7FEF-4334-835F-7002C40F5D9C}" dt="2023-04-14T07:47:47.400" v="1466" actId="478"/>
          <ac:spMkLst>
            <pc:docMk/>
            <pc:sldMk cId="964022946" sldId="298"/>
            <ac:spMk id="4" creationId="{342E0BCD-18CC-B315-D09D-DBEF20132BC3}"/>
          </ac:spMkLst>
        </pc:spChg>
        <pc:spChg chg="add del mod">
          <ac:chgData name="Muhammad Yasir" userId="4f59307062e650d8" providerId="LiveId" clId="{50F929A8-7FEF-4334-835F-7002C40F5D9C}" dt="2023-04-14T07:47:50.684" v="1467" actId="478"/>
          <ac:spMkLst>
            <pc:docMk/>
            <pc:sldMk cId="964022946" sldId="298"/>
            <ac:spMk id="5" creationId="{BA9F3C8F-33A4-1150-3644-95718679CC49}"/>
          </ac:spMkLst>
        </pc:spChg>
        <pc:picChg chg="add mod">
          <ac:chgData name="Muhammad Yasir" userId="4f59307062e650d8" providerId="LiveId" clId="{50F929A8-7FEF-4334-835F-7002C40F5D9C}" dt="2023-04-14T07:47:59.757" v="1470" actId="1076"/>
          <ac:picMkLst>
            <pc:docMk/>
            <pc:sldMk cId="964022946" sldId="298"/>
            <ac:picMk id="7" creationId="{B729E366-6369-98F6-7A85-5F04666FF1D1}"/>
          </ac:picMkLst>
        </pc:picChg>
      </pc:sldChg>
      <pc:sldChg chg="addSp delSp modSp mod">
        <pc:chgData name="Muhammad Yasir" userId="4f59307062e650d8" providerId="LiveId" clId="{50F929A8-7FEF-4334-835F-7002C40F5D9C}" dt="2023-04-14T08:10:04.701" v="1936" actId="20577"/>
        <pc:sldMkLst>
          <pc:docMk/>
          <pc:sldMk cId="806213801" sldId="299"/>
        </pc:sldMkLst>
        <pc:spChg chg="mod">
          <ac:chgData name="Muhammad Yasir" userId="4f59307062e650d8" providerId="LiveId" clId="{50F929A8-7FEF-4334-835F-7002C40F5D9C}" dt="2023-04-14T07:57:06.991" v="1516" actId="20577"/>
          <ac:spMkLst>
            <pc:docMk/>
            <pc:sldMk cId="806213801" sldId="299"/>
            <ac:spMk id="2" creationId="{239F1E5D-A92F-CEBA-4367-34BEE2159D79}"/>
          </ac:spMkLst>
        </pc:spChg>
        <pc:spChg chg="mod">
          <ac:chgData name="Muhammad Yasir" userId="4f59307062e650d8" providerId="LiveId" clId="{50F929A8-7FEF-4334-835F-7002C40F5D9C}" dt="2023-04-14T08:10:04.701" v="1936" actId="20577"/>
          <ac:spMkLst>
            <pc:docMk/>
            <pc:sldMk cId="806213801" sldId="299"/>
            <ac:spMk id="4" creationId="{D516451C-C659-7CF6-E657-F6D89A7D7227}"/>
          </ac:spMkLst>
        </pc:spChg>
        <pc:picChg chg="add mod">
          <ac:chgData name="Muhammad Yasir" userId="4f59307062e650d8" providerId="LiveId" clId="{50F929A8-7FEF-4334-835F-7002C40F5D9C}" dt="2023-04-14T08:06:34.604" v="1728" actId="1076"/>
          <ac:picMkLst>
            <pc:docMk/>
            <pc:sldMk cId="806213801" sldId="299"/>
            <ac:picMk id="5" creationId="{3112386D-EBC3-56A6-E98F-A683207B6013}"/>
          </ac:picMkLst>
        </pc:picChg>
        <pc:picChg chg="del">
          <ac:chgData name="Muhammad Yasir" userId="4f59307062e650d8" providerId="LiveId" clId="{50F929A8-7FEF-4334-835F-7002C40F5D9C}" dt="2023-04-14T07:57:14.383" v="1518" actId="478"/>
          <ac:picMkLst>
            <pc:docMk/>
            <pc:sldMk cId="806213801" sldId="299"/>
            <ac:picMk id="11" creationId="{E309A0EB-E53F-1FA3-7194-BD36759B67ED}"/>
          </ac:picMkLst>
        </pc:picChg>
      </pc:sldChg>
      <pc:sldChg chg="del">
        <pc:chgData name="Muhammad Yasir" userId="4f59307062e650d8" providerId="LiveId" clId="{50F929A8-7FEF-4334-835F-7002C40F5D9C}" dt="2023-04-14T08:18:28.705" v="1937" actId="47"/>
        <pc:sldMkLst>
          <pc:docMk/>
          <pc:sldMk cId="3964289712" sldId="300"/>
        </pc:sldMkLst>
      </pc:sldChg>
      <pc:sldChg chg="del">
        <pc:chgData name="Muhammad Yasir" userId="4f59307062e650d8" providerId="LiveId" clId="{50F929A8-7FEF-4334-835F-7002C40F5D9C}" dt="2023-04-14T08:18:28.705" v="1937" actId="47"/>
        <pc:sldMkLst>
          <pc:docMk/>
          <pc:sldMk cId="3326331431" sldId="301"/>
        </pc:sldMkLst>
      </pc:sldChg>
      <pc:sldChg chg="del">
        <pc:chgData name="Muhammad Yasir" userId="4f59307062e650d8" providerId="LiveId" clId="{50F929A8-7FEF-4334-835F-7002C40F5D9C}" dt="2023-04-14T08:18:28.705" v="1937" actId="47"/>
        <pc:sldMkLst>
          <pc:docMk/>
          <pc:sldMk cId="3434222780" sldId="30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B018AA-DEA7-448F-AE2F-C3D13A0F02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87A71-96EB-4108-95A3-855A4C3601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47F05-0506-494A-8060-3F395B947DF9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5591A-E83D-4F8A-B064-12B29D3154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F2308-535F-471C-9423-3467454C92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1E857-36B8-43F1-9D87-FE508167BC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31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C0A13-3F3D-45D4-B17C-1E0ACF36A6FB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AAAB6-A2C6-4A85-A3A1-98EFBA61C9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52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effectLst/>
              <a:latin typeface="Segoe UI" panose="020B0502040204020203" pitchFamily="34" charset="0"/>
            </a:endParaRPr>
          </a:p>
          <a:p>
            <a:r>
              <a:rPr lang="en-US" dirty="0"/>
              <a:t>ID=d924773e-9a16-4d6d-9803-8cb819e99682
Recipe=text_billboard
Type=TextOnly
Variant=0
FamilyID=AccentBoxWalbaum_Zero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A36B1-75F6-458C-B388-8BC01E9857C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0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effectLst/>
              <a:latin typeface="Segoe UI" panose="020B0502040204020203" pitchFamily="34" charset="0"/>
            </a:endParaRPr>
          </a:p>
          <a:p>
            <a:r>
              <a:rPr lang="en-US" dirty="0"/>
              <a:t>ID=d924773e-9a16-4d6d-9803-8cb819e99682
Recipe=text_billboard
Type=TextOnly
Variant=0
FamilyID=AccentBoxWalbaum_Zero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A36B1-75F6-458C-B388-8BC01E9857C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678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C5C50C9-5CB7-4938-BEDF-DD2FC7529FA9}"/>
              </a:ext>
            </a:extLst>
          </p:cNvPr>
          <p:cNvSpPr/>
          <p:nvPr userDrawn="1"/>
        </p:nvSpPr>
        <p:spPr>
          <a:xfrm>
            <a:off x="1528762" y="1473243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68" y="1664208"/>
            <a:ext cx="8586216" cy="2176272"/>
          </a:xfrm>
        </p:spPr>
        <p:txBody>
          <a:bodyPr anchor="ctr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7168" y="4142232"/>
            <a:ext cx="7223760" cy="6858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4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409575" y="633619"/>
            <a:ext cx="492741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78408"/>
            <a:ext cx="4059936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59152"/>
            <a:ext cx="4059936" cy="34290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61120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43016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EDCB6-603C-4A22-80E6-232A6202452A}"/>
              </a:ext>
            </a:extLst>
          </p:cNvPr>
          <p:cNvSpPr/>
          <p:nvPr userDrawn="1"/>
        </p:nvSpPr>
        <p:spPr>
          <a:xfrm>
            <a:off x="877459" y="2121408"/>
            <a:ext cx="395865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43016" y="3108960"/>
            <a:ext cx="5989320" cy="305409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7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7324344" y="630936"/>
            <a:ext cx="4517136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0" y="978408"/>
            <a:ext cx="3721608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67328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1480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7260336" y="1179576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1480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5280B1-DD77-4ADB-A6FC-71309BCB66E1}"/>
              </a:ext>
            </a:extLst>
          </p:cNvPr>
          <p:cNvSpPr/>
          <p:nvPr userDrawn="1"/>
        </p:nvSpPr>
        <p:spPr>
          <a:xfrm>
            <a:off x="7792216" y="2185416"/>
            <a:ext cx="3683187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67328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0D33A8D-B0BB-4920-AAC4-6EE9952AA55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2400" y="3099816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FC2F80E1-DA5D-4EBA-BDBC-FFD24776ED0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772400" y="4215384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36A3E74-5D94-4FE5-A5F8-7DA032AD48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772400" y="5321808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14">
            <a:extLst>
              <a:ext uri="{FF2B5EF4-FFF2-40B4-BE49-F238E27FC236}">
                <a16:creationId xmlns:a16="http://schemas.microsoft.com/office/drawing/2014/main" id="{A36D2011-9E99-44AA-8612-4EEBAAA5D03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772400" y="253288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4" name="Picture Placeholder 14">
            <a:extLst>
              <a:ext uri="{FF2B5EF4-FFF2-40B4-BE49-F238E27FC236}">
                <a16:creationId xmlns:a16="http://schemas.microsoft.com/office/drawing/2014/main" id="{80B0958E-0709-4604-ADAF-A6137275F31B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72400" y="363016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5" name="Picture Placeholder 14">
            <a:extLst>
              <a:ext uri="{FF2B5EF4-FFF2-40B4-BE49-F238E27FC236}">
                <a16:creationId xmlns:a16="http://schemas.microsoft.com/office/drawing/2014/main" id="{F4A09204-1398-472F-B713-0AD4918877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772400" y="4754880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439343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94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77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24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24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064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4064" y="3355848"/>
            <a:ext cx="6272784" cy="2825496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41648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C47E32-D289-4A1B-A3C7-A355CD5572E8}"/>
              </a:ext>
            </a:extLst>
          </p:cNvPr>
          <p:cNvSpPr/>
          <p:nvPr userDrawn="1"/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" y="603504"/>
            <a:ext cx="4050792" cy="5577840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8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72784" cy="2825496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05272" y="6356350"/>
            <a:ext cx="128016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850392" y="36576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0960" y="4352544"/>
            <a:ext cx="4507992" cy="250545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80960" y="0"/>
            <a:ext cx="4507992" cy="412394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FA3CC7-31ED-4E5A-87A6-AA1D8F4251FC}"/>
              </a:ext>
            </a:extLst>
          </p:cNvPr>
          <p:cNvSpPr/>
          <p:nvPr userDrawn="1"/>
        </p:nvSpPr>
        <p:spPr>
          <a:xfrm>
            <a:off x="621792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7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41A812-4D3F-4D65-BA64-BA64E37F2C1D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7013448" cy="2990088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3648" y="1938528"/>
            <a:ext cx="2688336" cy="2990088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16BBE9-8A9C-450B-A235-677945C7ED44}"/>
              </a:ext>
            </a:extLst>
          </p:cNvPr>
          <p:cNvSpPr/>
          <p:nvPr userDrawn="1"/>
        </p:nvSpPr>
        <p:spPr>
          <a:xfrm>
            <a:off x="609084" y="2965074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55E7BF-3629-4C02-98DF-CFC1C93CE036}"/>
              </a:ext>
            </a:extLst>
          </p:cNvPr>
          <p:cNvSpPr/>
          <p:nvPr userDrawn="1"/>
        </p:nvSpPr>
        <p:spPr>
          <a:xfrm rot="5400000">
            <a:off x="7360539" y="3424428"/>
            <a:ext cx="210312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54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01852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6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73635DF-99E4-4A0C-A272-D9FF87695DE7}"/>
              </a:ext>
            </a:extLst>
          </p:cNvPr>
          <p:cNvSpPr/>
          <p:nvPr userDrawn="1"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90C76F-6331-4485-AA5B-D61483481F68}"/>
              </a:ext>
            </a:extLst>
          </p:cNvPr>
          <p:cNvSpPr/>
          <p:nvPr userDrawn="1"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B2BA4C-9ADA-41DB-B758-9E3CFECD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0957ADB-410A-48BE-AA95-3A708314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112591B-8032-4FDF-9B26-8F505642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2F4163-FF9F-453F-99BB-82B8FDB0A1F9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239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607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84555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763C05-47FB-4725-A20D-066889246220}"/>
              </a:ext>
            </a:extLst>
          </p:cNvPr>
          <p:cNvSpPr/>
          <p:nvPr userDrawn="1"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9EDC39EC-C00D-4DE8-8828-E0E5AD57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2" name="Picture Placeholder 14">
            <a:extLst>
              <a:ext uri="{FF2B5EF4-FFF2-40B4-BE49-F238E27FC236}">
                <a16:creationId xmlns:a16="http://schemas.microsoft.com/office/drawing/2014/main" id="{AC393A50-B0FA-44B0-850A-6E748DECA20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299923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33" name="Picture Placeholder 14">
            <a:extLst>
              <a:ext uri="{FF2B5EF4-FFF2-40B4-BE49-F238E27FC236}">
                <a16:creationId xmlns:a16="http://schemas.microsoft.com/office/drawing/2014/main" id="{C19D18E3-AE27-4902-A5E1-1E388C8CA88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26871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C4A1E4D4-19E0-496B-BBAF-99A720781C00}"/>
              </a:ext>
            </a:extLst>
          </p:cNvPr>
          <p:cNvSpPr>
            <a:spLocks noGrp="1"/>
          </p:cNvSpPr>
          <p:nvPr>
            <p:ph type="dt" sz="half" idx="32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0281C10-EAAA-4F45-8CC9-87F9F9116C21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89175D6-43FD-42A2-8595-893FC3BFCDF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28F74B10-F76D-4BBB-A284-01D5A0DF8BC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43153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BD245DC2-6D7B-4AEE-B8EE-0D0E473AFFF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84555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28069EAF-8C82-49CC-8A38-2ACAD26F7DE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26871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DAA3B1CD-59B3-4B73-B91A-88CED1D8FDD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94360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C1FED6B0-DEB7-46E3-8038-FE6788AC24A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00837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3151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3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3203688"/>
            <a:ext cx="329184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0799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0799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CE04853A-B5A7-418B-B49F-E718136614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3991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D08E5547-BBB9-4D87-A012-6BC6B133086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3991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6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3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0" r:id="rId2"/>
    <p:sldLayoutId id="2147483731" r:id="rId3"/>
    <p:sldLayoutId id="2147483723" r:id="rId4"/>
    <p:sldLayoutId id="2147483722" r:id="rId5"/>
    <p:sldLayoutId id="2147483732" r:id="rId6"/>
    <p:sldLayoutId id="2147483736" r:id="rId7"/>
    <p:sldLayoutId id="2147483725" r:id="rId8"/>
    <p:sldLayoutId id="2147483733" r:id="rId9"/>
    <p:sldLayoutId id="2147483734" r:id="rId10"/>
    <p:sldLayoutId id="2147483735" r:id="rId11"/>
    <p:sldLayoutId id="2147483726" r:id="rId12"/>
    <p:sldLayoutId id="2147483727" r:id="rId13"/>
    <p:sldLayoutId id="2147483728" r:id="rId14"/>
    <p:sldLayoutId id="2147483729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9D20-B4BB-42AA-8DDD-68CC9F1D95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E8FDB-60EE-45AE-BB89-9A561A61C2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Yasir</a:t>
            </a:r>
          </a:p>
        </p:txBody>
      </p:sp>
    </p:spTree>
    <p:extLst>
      <p:ext uri="{BB962C8B-B14F-4D97-AF65-F5344CB8AC3E}">
        <p14:creationId xmlns:p14="http://schemas.microsoft.com/office/powerpoint/2010/main" val="18337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5D00-79E9-B12E-F25E-8AD28281C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Lightweight Model for Single Image Super Resolution (SISR)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097A9-71B0-AF2D-8DFB-4800C1B0C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7" y="2181138"/>
            <a:ext cx="10168127" cy="3991062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CNNs achieved great success in the field of SISR.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it comes to edge devices, it is not easy to apply these methods due to the requirement of heavy computation.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devices have low computation powers, and these models are not useful in most cases.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aim is to propose a light-weight single image super resolution model for the low-constrained devices.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focus of our model is to lower the inference time, memory consumption, and number of Floating-point operations per second (FLOPS).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2C9C50-FF9B-4B6E-76D1-4767700E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47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9D20-B4BB-42AA-8DDD-68CC9F1D95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Baseline Model</a:t>
            </a:r>
          </a:p>
        </p:txBody>
      </p:sp>
    </p:spTree>
    <p:extLst>
      <p:ext uri="{BB962C8B-B14F-4D97-AF65-F5344CB8AC3E}">
        <p14:creationId xmlns:p14="http://schemas.microsoft.com/office/powerpoint/2010/main" val="232029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C105-A0A0-5F5A-BB8A-795C09845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Residual Feature Distillation Network for Lightweight Image Super-Resolution (RFDN)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1871C9-B4DA-5718-2A39-3B769B148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2206305"/>
            <a:ext cx="10168128" cy="3965895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RFDN won the first place in the AIM 2020 efficient super-resolution challenge.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proposed a lightweight and accurate SISR model called residual feature distillation network (RFDN).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 uses multiple feature distillation connections to learn more discriminative feature representations, using a shallow residual block(SRB) as the main building block of RFDN.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reduces the number of parameters compared to IMDN and VDSR while maintaining the PSNR value of 29 db.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38D4B2-205B-44A2-AE1A-545844E2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380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1E5D-A92F-CEBA-4367-34BEE215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 of RFDN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CCA23-9643-9DEB-849A-1EF58627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10E3E2-8CF5-9FFD-EA1F-19C2B71B38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377" y="2097554"/>
            <a:ext cx="9065246" cy="440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55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1E5D-A92F-CEBA-4367-34BEE215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16451C-C659-7CF6-E657-F6D89A7D7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2223082"/>
            <a:ext cx="10168127" cy="3949117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goal is to optimize the model for constrained IoT devices by reducing one of or some of the following model metrics while maintaining the same PSNR or with a little sacrifice.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Flops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Parameters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Inference time</a:t>
            </a:r>
          </a:p>
          <a:p>
            <a:pPr lvl="1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memory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CCA23-9643-9DEB-849A-1EF58627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213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1E5D-A92F-CEBA-4367-34BEE215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Comparison with Our Baseline Model (Winner of NTIRE and AIM 2020 Challenges)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CCA23-9643-9DEB-849A-1EF58627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2687552-044E-6E9D-A7D4-6DF20D592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911364"/>
              </p:ext>
            </p:extLst>
          </p:nvPr>
        </p:nvGraphicFramePr>
        <p:xfrm>
          <a:off x="2031999" y="3214243"/>
          <a:ext cx="8128001" cy="13817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167102569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402933575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24848775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40849769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408903268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401913515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490397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Runtime[ms]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Params [M]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 PSNR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Flops[G]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Acts[M]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GPU mem [M]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903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RFDN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788.13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158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28.378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1006.03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156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583432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DF0A252-5923-47A2-A53A-F9BF729089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27DC71-2909-427C-BDB0-3E47E21015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0D7697-8E53-4EA8-8CBB-9C19575257B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AccentBox presentation</Template>
  <TotalTime>25695</TotalTime>
  <Words>351</Words>
  <Application>Microsoft Office PowerPoint</Application>
  <PresentationFormat>Widescreen</PresentationFormat>
  <Paragraphs>54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Avenir Next LT Pro</vt:lpstr>
      <vt:lpstr>Calibri</vt:lpstr>
      <vt:lpstr>Segoe UI</vt:lpstr>
      <vt:lpstr>Times New Roman</vt:lpstr>
      <vt:lpstr>AccentBoxVTI</vt:lpstr>
      <vt:lpstr>Lab Seminar</vt:lpstr>
      <vt:lpstr>Lightweight Model for Single Image Super Resolution (SISR)</vt:lpstr>
      <vt:lpstr>Our Baseline Model</vt:lpstr>
      <vt:lpstr>Residual Feature Distillation Network for Lightweight Image Super-Resolution (RFDN)</vt:lpstr>
      <vt:lpstr>Architecture of RFDN</vt:lpstr>
      <vt:lpstr>Contribution</vt:lpstr>
      <vt:lpstr>Result Comparison with Our Baseline Model (Winner of NTIRE and AIM 2020 Challenges)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topic</dc:title>
  <dc:creator>YASIR MUHAMMAD</dc:creator>
  <cp:lastModifiedBy>Muhammad Yasir</cp:lastModifiedBy>
  <cp:revision>119</cp:revision>
  <dcterms:created xsi:type="dcterms:W3CDTF">2023-02-22T06:24:03Z</dcterms:created>
  <dcterms:modified xsi:type="dcterms:W3CDTF">2023-05-17T04:17:05Z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