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2"/>
  </p:notesMasterIdLst>
  <p:handoutMasterIdLst>
    <p:handoutMasterId r:id="rId33"/>
  </p:handoutMasterIdLst>
  <p:sldIdLst>
    <p:sldId id="281" r:id="rId5"/>
    <p:sldId id="304" r:id="rId6"/>
    <p:sldId id="319" r:id="rId7"/>
    <p:sldId id="325" r:id="rId8"/>
    <p:sldId id="329" r:id="rId9"/>
    <p:sldId id="330" r:id="rId10"/>
    <p:sldId id="331" r:id="rId11"/>
    <p:sldId id="328" r:id="rId12"/>
    <p:sldId id="326" r:id="rId13"/>
    <p:sldId id="300" r:id="rId14"/>
    <p:sldId id="299" r:id="rId15"/>
    <p:sldId id="338" r:id="rId16"/>
    <p:sldId id="339" r:id="rId17"/>
    <p:sldId id="340" r:id="rId18"/>
    <p:sldId id="327" r:id="rId19"/>
    <p:sldId id="332" r:id="rId20"/>
    <p:sldId id="333" r:id="rId21"/>
    <p:sldId id="315" r:id="rId22"/>
    <p:sldId id="305" r:id="rId23"/>
    <p:sldId id="321" r:id="rId24"/>
    <p:sldId id="322" r:id="rId25"/>
    <p:sldId id="316" r:id="rId26"/>
    <p:sldId id="320" r:id="rId27"/>
    <p:sldId id="323" r:id="rId28"/>
    <p:sldId id="334" r:id="rId29"/>
    <p:sldId id="336" r:id="rId30"/>
    <p:sldId id="32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97449" autoAdjust="0"/>
  </p:normalViewPr>
  <p:slideViewPr>
    <p:cSldViewPr snapToGrid="0">
      <p:cViewPr varScale="1">
        <p:scale>
          <a:sx n="155" d="100"/>
          <a:sy n="155" d="100"/>
        </p:scale>
        <p:origin x="2724" y="138"/>
      </p:cViewPr>
      <p:guideLst>
        <p:guide pos="360"/>
        <p:guide pos="7392"/>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80"/>
    </p:cViewPr>
  </p:sorterViewPr>
  <p:notesViewPr>
    <p:cSldViewPr snapToGrid="0">
      <p:cViewPr varScale="1">
        <p:scale>
          <a:sx n="124" d="100"/>
          <a:sy n="124" d="100"/>
        </p:scale>
        <p:origin x="759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hammad Yasir" userId="4f59307062e650d8" providerId="LiveId" clId="{50F929A8-7FEF-4334-835F-7002C40F5D9C}"/>
    <pc:docChg chg="undo custSel delSld modSld">
      <pc:chgData name="Muhammad Yasir" userId="4f59307062e650d8" providerId="LiveId" clId="{50F929A8-7FEF-4334-835F-7002C40F5D9C}" dt="2023-04-20T14:04:09.393" v="1943" actId="20577"/>
      <pc:docMkLst>
        <pc:docMk/>
      </pc:docMkLst>
      <pc:sldChg chg="modSp mod">
        <pc:chgData name="Muhammad Yasir" userId="4f59307062e650d8" providerId="LiveId" clId="{50F929A8-7FEF-4334-835F-7002C40F5D9C}" dt="2023-04-13T14:17:23.187" v="1" actId="20577"/>
        <pc:sldMkLst>
          <pc:docMk/>
          <pc:sldMk cId="183373782" sldId="281"/>
        </pc:sldMkLst>
        <pc:spChg chg="mod">
          <ac:chgData name="Muhammad Yasir" userId="4f59307062e650d8" providerId="LiveId" clId="{50F929A8-7FEF-4334-835F-7002C40F5D9C}" dt="2023-04-13T14:17:23.187" v="1" actId="20577"/>
          <ac:spMkLst>
            <pc:docMk/>
            <pc:sldMk cId="183373782" sldId="281"/>
            <ac:spMk id="3" creationId="{ED9E8FDB-60EE-45AE-BB89-9A561A61C2AC}"/>
          </ac:spMkLst>
        </pc:spChg>
      </pc:sldChg>
      <pc:sldChg chg="modSp mod">
        <pc:chgData name="Muhammad Yasir" userId="4f59307062e650d8" providerId="LiveId" clId="{50F929A8-7FEF-4334-835F-7002C40F5D9C}" dt="2023-04-13T14:46:49.574" v="875" actId="20577"/>
        <pc:sldMkLst>
          <pc:docMk/>
          <pc:sldMk cId="3984064282" sldId="295"/>
        </pc:sldMkLst>
        <pc:spChg chg="mod">
          <ac:chgData name="Muhammad Yasir" userId="4f59307062e650d8" providerId="LiveId" clId="{50F929A8-7FEF-4334-835F-7002C40F5D9C}" dt="2023-04-13T14:19:12.577" v="17" actId="20577"/>
          <ac:spMkLst>
            <pc:docMk/>
            <pc:sldMk cId="3984064282" sldId="295"/>
            <ac:spMk id="2" creationId="{23665D00-79E9-B12E-F25E-8AD28281CBBB}"/>
          </ac:spMkLst>
        </pc:spChg>
        <pc:spChg chg="mod">
          <ac:chgData name="Muhammad Yasir" userId="4f59307062e650d8" providerId="LiveId" clId="{50F929A8-7FEF-4334-835F-7002C40F5D9C}" dt="2023-04-13T14:46:49.574" v="875" actId="20577"/>
          <ac:spMkLst>
            <pc:docMk/>
            <pc:sldMk cId="3984064282" sldId="295"/>
            <ac:spMk id="4" creationId="{5BF097A9-71B0-AF2D-8DFB-4800C1B0CFA0}"/>
          </ac:spMkLst>
        </pc:spChg>
      </pc:sldChg>
      <pc:sldChg chg="modSp mod">
        <pc:chgData name="Muhammad Yasir" userId="4f59307062e650d8" providerId="LiveId" clId="{50F929A8-7FEF-4334-835F-7002C40F5D9C}" dt="2023-04-20T14:04:09.393" v="1943" actId="20577"/>
        <pc:sldMkLst>
          <pc:docMk/>
          <pc:sldMk cId="3399380951" sldId="296"/>
        </pc:sldMkLst>
        <pc:spChg chg="mod">
          <ac:chgData name="Muhammad Yasir" userId="4f59307062e650d8" providerId="LiveId" clId="{50F929A8-7FEF-4334-835F-7002C40F5D9C}" dt="2023-04-13T14:49:11.159" v="898" actId="20577"/>
          <ac:spMkLst>
            <pc:docMk/>
            <pc:sldMk cId="3399380951" sldId="296"/>
            <ac:spMk id="2" creationId="{77F8C105-A0A0-5F5A-BB8A-795C09845A8E}"/>
          </ac:spMkLst>
        </pc:spChg>
        <pc:spChg chg="mod">
          <ac:chgData name="Muhammad Yasir" userId="4f59307062e650d8" providerId="LiveId" clId="{50F929A8-7FEF-4334-835F-7002C40F5D9C}" dt="2023-04-20T14:04:09.393" v="1943" actId="20577"/>
          <ac:spMkLst>
            <pc:docMk/>
            <pc:sldMk cId="3399380951" sldId="296"/>
            <ac:spMk id="4" creationId="{A01871C9-B4DA-5718-2A39-3B769B1488B6}"/>
          </ac:spMkLst>
        </pc:spChg>
      </pc:sldChg>
      <pc:sldChg chg="addSp delSp modSp mod">
        <pc:chgData name="Muhammad Yasir" userId="4f59307062e650d8" providerId="LiveId" clId="{50F929A8-7FEF-4334-835F-7002C40F5D9C}" dt="2023-04-14T07:45:39.286" v="1465" actId="20577"/>
        <pc:sldMkLst>
          <pc:docMk/>
          <pc:sldMk cId="1338915142" sldId="297"/>
        </pc:sldMkLst>
        <pc:spChg chg="mod">
          <ac:chgData name="Muhammad Yasir" userId="4f59307062e650d8" providerId="LiveId" clId="{50F929A8-7FEF-4334-835F-7002C40F5D9C}" dt="2023-04-14T07:45:39.286" v="1465" actId="20577"/>
          <ac:spMkLst>
            <pc:docMk/>
            <pc:sldMk cId="1338915142" sldId="297"/>
            <ac:spMk id="2" creationId="{26DE0637-A0CE-8B4A-9D4B-7F5A49922767}"/>
          </ac:spMkLst>
        </pc:spChg>
        <pc:spChg chg="del mod">
          <ac:chgData name="Muhammad Yasir" userId="4f59307062e650d8" providerId="LiveId" clId="{50F929A8-7FEF-4334-835F-7002C40F5D9C}" dt="2023-04-14T07:44:57.520" v="1443" actId="478"/>
          <ac:spMkLst>
            <pc:docMk/>
            <pc:sldMk cId="1338915142" sldId="297"/>
            <ac:spMk id="4" creationId="{C56D4384-F4A5-FE81-6306-10A85894961C}"/>
          </ac:spMkLst>
        </pc:spChg>
        <pc:picChg chg="add mod">
          <ac:chgData name="Muhammad Yasir" userId="4f59307062e650d8" providerId="LiveId" clId="{50F929A8-7FEF-4334-835F-7002C40F5D9C}" dt="2023-04-14T07:45:21.021" v="1448" actId="1076"/>
          <ac:picMkLst>
            <pc:docMk/>
            <pc:sldMk cId="1338915142" sldId="297"/>
            <ac:picMk id="5" creationId="{2DDD2E9A-C369-8587-2DCD-2E2F5AD79BB7}"/>
          </ac:picMkLst>
        </pc:picChg>
        <pc:picChg chg="del">
          <ac:chgData name="Muhammad Yasir" userId="4f59307062e650d8" providerId="LiveId" clId="{50F929A8-7FEF-4334-835F-7002C40F5D9C}" dt="2023-04-14T07:45:00.152" v="1444" actId="478"/>
          <ac:picMkLst>
            <pc:docMk/>
            <pc:sldMk cId="1338915142" sldId="297"/>
            <ac:picMk id="11" creationId="{63864C86-7779-B78F-6180-354262F5B85F}"/>
          </ac:picMkLst>
        </pc:picChg>
      </pc:sldChg>
      <pc:sldChg chg="addSp delSp modSp mod">
        <pc:chgData name="Muhammad Yasir" userId="4f59307062e650d8" providerId="LiveId" clId="{50F929A8-7FEF-4334-835F-7002C40F5D9C}" dt="2023-04-14T07:48:18.318" v="1485" actId="20577"/>
        <pc:sldMkLst>
          <pc:docMk/>
          <pc:sldMk cId="964022946" sldId="298"/>
        </pc:sldMkLst>
        <pc:spChg chg="mod">
          <ac:chgData name="Muhammad Yasir" userId="4f59307062e650d8" providerId="LiveId" clId="{50F929A8-7FEF-4334-835F-7002C40F5D9C}" dt="2023-04-14T07:48:18.318" v="1485" actId="20577"/>
          <ac:spMkLst>
            <pc:docMk/>
            <pc:sldMk cId="964022946" sldId="298"/>
            <ac:spMk id="2" creationId="{69EF0625-60BF-6CB1-1877-CFF818144588}"/>
          </ac:spMkLst>
        </pc:spChg>
        <pc:spChg chg="del">
          <ac:chgData name="Muhammad Yasir" userId="4f59307062e650d8" providerId="LiveId" clId="{50F929A8-7FEF-4334-835F-7002C40F5D9C}" dt="2023-04-14T07:47:47.400" v="1466" actId="478"/>
          <ac:spMkLst>
            <pc:docMk/>
            <pc:sldMk cId="964022946" sldId="298"/>
            <ac:spMk id="4" creationId="{342E0BCD-18CC-B315-D09D-DBEF20132BC3}"/>
          </ac:spMkLst>
        </pc:spChg>
        <pc:spChg chg="add del mod">
          <ac:chgData name="Muhammad Yasir" userId="4f59307062e650d8" providerId="LiveId" clId="{50F929A8-7FEF-4334-835F-7002C40F5D9C}" dt="2023-04-14T07:47:50.684" v="1467" actId="478"/>
          <ac:spMkLst>
            <pc:docMk/>
            <pc:sldMk cId="964022946" sldId="298"/>
            <ac:spMk id="5" creationId="{BA9F3C8F-33A4-1150-3644-95718679CC49}"/>
          </ac:spMkLst>
        </pc:spChg>
        <pc:picChg chg="add mod">
          <ac:chgData name="Muhammad Yasir" userId="4f59307062e650d8" providerId="LiveId" clId="{50F929A8-7FEF-4334-835F-7002C40F5D9C}" dt="2023-04-14T07:47:59.757" v="1470" actId="1076"/>
          <ac:picMkLst>
            <pc:docMk/>
            <pc:sldMk cId="964022946" sldId="298"/>
            <ac:picMk id="7" creationId="{B729E366-6369-98F6-7A85-5F04666FF1D1}"/>
          </ac:picMkLst>
        </pc:picChg>
      </pc:sldChg>
      <pc:sldChg chg="addSp delSp modSp mod">
        <pc:chgData name="Muhammad Yasir" userId="4f59307062e650d8" providerId="LiveId" clId="{50F929A8-7FEF-4334-835F-7002C40F5D9C}" dt="2023-04-14T08:10:04.701" v="1936" actId="20577"/>
        <pc:sldMkLst>
          <pc:docMk/>
          <pc:sldMk cId="806213801" sldId="299"/>
        </pc:sldMkLst>
        <pc:spChg chg="mod">
          <ac:chgData name="Muhammad Yasir" userId="4f59307062e650d8" providerId="LiveId" clId="{50F929A8-7FEF-4334-835F-7002C40F5D9C}" dt="2023-04-14T07:57:06.991" v="1516" actId="20577"/>
          <ac:spMkLst>
            <pc:docMk/>
            <pc:sldMk cId="806213801" sldId="299"/>
            <ac:spMk id="2" creationId="{239F1E5D-A92F-CEBA-4367-34BEE2159D79}"/>
          </ac:spMkLst>
        </pc:spChg>
        <pc:spChg chg="mod">
          <ac:chgData name="Muhammad Yasir" userId="4f59307062e650d8" providerId="LiveId" clId="{50F929A8-7FEF-4334-835F-7002C40F5D9C}" dt="2023-04-14T08:10:04.701" v="1936" actId="20577"/>
          <ac:spMkLst>
            <pc:docMk/>
            <pc:sldMk cId="806213801" sldId="299"/>
            <ac:spMk id="4" creationId="{D516451C-C659-7CF6-E657-F6D89A7D7227}"/>
          </ac:spMkLst>
        </pc:spChg>
        <pc:picChg chg="add mod">
          <ac:chgData name="Muhammad Yasir" userId="4f59307062e650d8" providerId="LiveId" clId="{50F929A8-7FEF-4334-835F-7002C40F5D9C}" dt="2023-04-14T08:06:34.604" v="1728" actId="1076"/>
          <ac:picMkLst>
            <pc:docMk/>
            <pc:sldMk cId="806213801" sldId="299"/>
            <ac:picMk id="5" creationId="{3112386D-EBC3-56A6-E98F-A683207B6013}"/>
          </ac:picMkLst>
        </pc:picChg>
        <pc:picChg chg="del">
          <ac:chgData name="Muhammad Yasir" userId="4f59307062e650d8" providerId="LiveId" clId="{50F929A8-7FEF-4334-835F-7002C40F5D9C}" dt="2023-04-14T07:57:14.383" v="1518" actId="478"/>
          <ac:picMkLst>
            <pc:docMk/>
            <pc:sldMk cId="806213801" sldId="299"/>
            <ac:picMk id="11" creationId="{E309A0EB-E53F-1FA3-7194-BD36759B67ED}"/>
          </ac:picMkLst>
        </pc:picChg>
      </pc:sldChg>
      <pc:sldChg chg="del">
        <pc:chgData name="Muhammad Yasir" userId="4f59307062e650d8" providerId="LiveId" clId="{50F929A8-7FEF-4334-835F-7002C40F5D9C}" dt="2023-04-14T08:18:28.705" v="1937" actId="47"/>
        <pc:sldMkLst>
          <pc:docMk/>
          <pc:sldMk cId="3964289712" sldId="300"/>
        </pc:sldMkLst>
      </pc:sldChg>
      <pc:sldChg chg="del">
        <pc:chgData name="Muhammad Yasir" userId="4f59307062e650d8" providerId="LiveId" clId="{50F929A8-7FEF-4334-835F-7002C40F5D9C}" dt="2023-04-14T08:18:28.705" v="1937" actId="47"/>
        <pc:sldMkLst>
          <pc:docMk/>
          <pc:sldMk cId="3326331431" sldId="301"/>
        </pc:sldMkLst>
      </pc:sldChg>
      <pc:sldChg chg="del">
        <pc:chgData name="Muhammad Yasir" userId="4f59307062e650d8" providerId="LiveId" clId="{50F929A8-7FEF-4334-835F-7002C40F5D9C}" dt="2023-04-14T08:18:28.705" v="1937" actId="47"/>
        <pc:sldMkLst>
          <pc:docMk/>
          <pc:sldMk cId="3434222780" sldId="30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6"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6"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EA925-D47A-47A8-B0C9-C367C66C0F1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C6E028A-88DB-45F7-94A2-5187CB2EC9F2}">
      <dgm:prSet custT="1"/>
      <dgm:spPr/>
      <dgm:t>
        <a:bodyPr/>
        <a:lstStyle/>
        <a:p>
          <a:pPr>
            <a:lnSpc>
              <a:spcPct val="100000"/>
            </a:lnSpc>
          </a:pPr>
          <a:r>
            <a:rPr lang="en-US" sz="2000" b="1" dirty="0">
              <a:latin typeface="Times New Roman" panose="02020603050405020304" pitchFamily="18" charset="0"/>
              <a:cs typeface="Times New Roman" panose="02020603050405020304" pitchFamily="18" charset="0"/>
            </a:rPr>
            <a:t>Train Dataset</a:t>
          </a:r>
        </a:p>
      </dgm:t>
    </dgm:pt>
    <dgm:pt modelId="{900496A1-22D6-46F1-A332-3A93FC9403C1}" type="parTrans" cxnId="{E3C5A899-3101-4F5D-9616-379F9E77A6BB}">
      <dgm:prSet/>
      <dgm:spPr/>
      <dgm:t>
        <a:bodyPr/>
        <a:lstStyle/>
        <a:p>
          <a:endParaRPr lang="en-US"/>
        </a:p>
      </dgm:t>
    </dgm:pt>
    <dgm:pt modelId="{971DD89C-145A-41DE-9416-A3146D975768}" type="sibTrans" cxnId="{E3C5A899-3101-4F5D-9616-379F9E77A6BB}">
      <dgm:prSet/>
      <dgm:spPr/>
      <dgm:t>
        <a:bodyPr/>
        <a:lstStyle/>
        <a:p>
          <a:endParaRPr lang="en-US"/>
        </a:p>
      </dgm:t>
    </dgm:pt>
    <dgm:pt modelId="{4CDDD58A-EECC-4F97-9BF9-93B6AFD79413}">
      <dgm:prSet/>
      <dgm:spPr/>
      <dgm:t>
        <a:bodyPr/>
        <a:lstStyle/>
        <a:p>
          <a:pPr>
            <a:lnSpc>
              <a:spcPct val="100000"/>
            </a:lnSpc>
          </a:pPr>
          <a:r>
            <a:rPr lang="en-US" b="1" dirty="0">
              <a:latin typeface="Times New Roman" panose="02020603050405020304" pitchFamily="18" charset="0"/>
              <a:cs typeface="Times New Roman" panose="02020603050405020304" pitchFamily="18" charset="0"/>
            </a:rPr>
            <a:t>DIV2K [3]</a:t>
          </a:r>
          <a:r>
            <a:rPr lang="en-US" dirty="0">
              <a:latin typeface="Times New Roman" panose="02020603050405020304" pitchFamily="18" charset="0"/>
              <a:cs typeface="Times New Roman" panose="02020603050405020304" pitchFamily="18" charset="0"/>
            </a:rPr>
            <a:t>: It contains 1000 diverse 2k resolution images.</a:t>
          </a:r>
        </a:p>
      </dgm:t>
    </dgm:pt>
    <dgm:pt modelId="{BF1375B7-8062-4A25-BC18-E43065C6A331}" type="parTrans" cxnId="{3E5A27CD-5822-4D32-A0EC-A8820F824668}">
      <dgm:prSet/>
      <dgm:spPr/>
      <dgm:t>
        <a:bodyPr/>
        <a:lstStyle/>
        <a:p>
          <a:endParaRPr lang="en-US"/>
        </a:p>
      </dgm:t>
    </dgm:pt>
    <dgm:pt modelId="{2CEE4247-07D9-4800-90F3-324B7F9DAE94}" type="sibTrans" cxnId="{3E5A27CD-5822-4D32-A0EC-A8820F824668}">
      <dgm:prSet/>
      <dgm:spPr/>
      <dgm:t>
        <a:bodyPr/>
        <a:lstStyle/>
        <a:p>
          <a:endParaRPr lang="en-US"/>
        </a:p>
      </dgm:t>
    </dgm:pt>
    <dgm:pt modelId="{FDA04F79-52A7-40BB-8D9D-0D73F31F2F28}">
      <dgm:prSet custT="1"/>
      <dgm:spPr/>
      <dgm:t>
        <a:bodyPr/>
        <a:lstStyle/>
        <a:p>
          <a:pPr>
            <a:lnSpc>
              <a:spcPct val="100000"/>
            </a:lnSpc>
          </a:pPr>
          <a:r>
            <a:rPr lang="en-US" sz="2000" b="1" dirty="0">
              <a:latin typeface="Times New Roman" panose="02020603050405020304" pitchFamily="18" charset="0"/>
              <a:cs typeface="Times New Roman" panose="02020603050405020304" pitchFamily="18" charset="0"/>
            </a:rPr>
            <a:t>Test Datasets</a:t>
          </a:r>
        </a:p>
      </dgm:t>
    </dgm:pt>
    <dgm:pt modelId="{91D46FF3-A941-4D41-ADEE-5DCDD3E84B60}" type="parTrans" cxnId="{A1DCAA28-8088-4A40-A5D5-B028867B1EC2}">
      <dgm:prSet/>
      <dgm:spPr/>
      <dgm:t>
        <a:bodyPr/>
        <a:lstStyle/>
        <a:p>
          <a:endParaRPr lang="en-US"/>
        </a:p>
      </dgm:t>
    </dgm:pt>
    <dgm:pt modelId="{ED09024C-4B91-4D48-9F38-0643A2175BF6}" type="sibTrans" cxnId="{A1DCAA28-8088-4A40-A5D5-B028867B1EC2}">
      <dgm:prSet/>
      <dgm:spPr/>
      <dgm:t>
        <a:bodyPr/>
        <a:lstStyle/>
        <a:p>
          <a:endParaRPr lang="en-US"/>
        </a:p>
      </dgm:t>
    </dgm:pt>
    <dgm:pt modelId="{DCAF4485-D1C2-4E0D-B934-9536314C3E4F}">
      <dgm:prSet/>
      <dgm:spPr/>
      <dgm:t>
        <a:bodyPr/>
        <a:lstStyle/>
        <a:p>
          <a:pPr>
            <a:lnSpc>
              <a:spcPct val="100000"/>
            </a:lnSpc>
          </a:pPr>
          <a:r>
            <a:rPr lang="en-US" b="1" dirty="0">
              <a:latin typeface="Times New Roman" panose="02020603050405020304" pitchFamily="18" charset="0"/>
              <a:cs typeface="Times New Roman" panose="02020603050405020304" pitchFamily="18" charset="0"/>
            </a:rPr>
            <a:t>Set5 [4]</a:t>
          </a:r>
          <a:r>
            <a:rPr lang="en-US" dirty="0">
              <a:latin typeface="Times New Roman" panose="02020603050405020304" pitchFamily="18" charset="0"/>
              <a:cs typeface="Times New Roman" panose="02020603050405020304" pitchFamily="18" charset="0"/>
            </a:rPr>
            <a:t>: Consists of 5 images including bird, baby, butterfly, head, and woman.</a:t>
          </a:r>
        </a:p>
      </dgm:t>
    </dgm:pt>
    <dgm:pt modelId="{AF7F7C16-E477-432A-8947-4561A3A2B601}" type="parTrans" cxnId="{CC85472D-41E2-427B-8298-181413899B85}">
      <dgm:prSet/>
      <dgm:spPr/>
      <dgm:t>
        <a:bodyPr/>
        <a:lstStyle/>
        <a:p>
          <a:endParaRPr lang="en-US"/>
        </a:p>
      </dgm:t>
    </dgm:pt>
    <dgm:pt modelId="{62BB343E-7CFF-4052-8003-960019498D87}" type="sibTrans" cxnId="{CC85472D-41E2-427B-8298-181413899B85}">
      <dgm:prSet/>
      <dgm:spPr/>
      <dgm:t>
        <a:bodyPr/>
        <a:lstStyle/>
        <a:p>
          <a:endParaRPr lang="en-US"/>
        </a:p>
      </dgm:t>
    </dgm:pt>
    <dgm:pt modelId="{29923F50-620E-4C46-BB8E-E8EC3E2EB95C}">
      <dgm:prSet/>
      <dgm:spPr/>
      <dgm:t>
        <a:bodyPr/>
        <a:lstStyle/>
        <a:p>
          <a:pPr>
            <a:lnSpc>
              <a:spcPct val="100000"/>
            </a:lnSpc>
          </a:pPr>
          <a:r>
            <a:rPr lang="en-US" b="1" dirty="0">
              <a:latin typeface="Times New Roman" panose="02020603050405020304" pitchFamily="18" charset="0"/>
              <a:cs typeface="Times New Roman" panose="02020603050405020304" pitchFamily="18" charset="0"/>
            </a:rPr>
            <a:t>Set14 [5]</a:t>
          </a:r>
          <a:r>
            <a:rPr lang="en-US" dirty="0">
              <a:latin typeface="Times New Roman" panose="02020603050405020304" pitchFamily="18" charset="0"/>
              <a:cs typeface="Times New Roman" panose="02020603050405020304" pitchFamily="18" charset="0"/>
            </a:rPr>
            <a:t>: It has 14 images.</a:t>
          </a:r>
        </a:p>
      </dgm:t>
    </dgm:pt>
    <dgm:pt modelId="{1CE391B9-EA1D-4307-802B-EE75540E8153}" type="parTrans" cxnId="{3511B9B7-7936-47EC-9AA2-773CE73A2761}">
      <dgm:prSet/>
      <dgm:spPr/>
      <dgm:t>
        <a:bodyPr/>
        <a:lstStyle/>
        <a:p>
          <a:endParaRPr lang="en-US"/>
        </a:p>
      </dgm:t>
    </dgm:pt>
    <dgm:pt modelId="{C85CB425-AB6F-4DA5-A6E3-75C12C650012}" type="sibTrans" cxnId="{3511B9B7-7936-47EC-9AA2-773CE73A2761}">
      <dgm:prSet/>
      <dgm:spPr/>
      <dgm:t>
        <a:bodyPr/>
        <a:lstStyle/>
        <a:p>
          <a:endParaRPr lang="en-US"/>
        </a:p>
      </dgm:t>
    </dgm:pt>
    <dgm:pt modelId="{7F12B76D-7646-4588-8562-DDCB7FB9DE6C}">
      <dgm:prSet/>
      <dgm:spPr/>
      <dgm:t>
        <a:bodyPr/>
        <a:lstStyle/>
        <a:p>
          <a:pPr>
            <a:lnSpc>
              <a:spcPct val="100000"/>
            </a:lnSpc>
          </a:pPr>
          <a:r>
            <a:rPr lang="en-US" b="1" dirty="0">
              <a:latin typeface="Times New Roman" panose="02020603050405020304" pitchFamily="18" charset="0"/>
              <a:cs typeface="Times New Roman" panose="02020603050405020304" pitchFamily="18" charset="0"/>
            </a:rPr>
            <a:t>Urban100 [6]</a:t>
          </a:r>
          <a:r>
            <a:rPr lang="en-US" dirty="0">
              <a:latin typeface="Times New Roman" panose="02020603050405020304" pitchFamily="18" charset="0"/>
              <a:cs typeface="Times New Roman" panose="02020603050405020304" pitchFamily="18" charset="0"/>
            </a:rPr>
            <a:t>: Contains 100 images of urban scenes.</a:t>
          </a:r>
        </a:p>
      </dgm:t>
    </dgm:pt>
    <dgm:pt modelId="{E1D4F015-4D02-4E37-A591-11362F076D79}" type="parTrans" cxnId="{4970E564-BCA9-45AF-A368-369B611FB0EA}">
      <dgm:prSet/>
      <dgm:spPr/>
      <dgm:t>
        <a:bodyPr/>
        <a:lstStyle/>
        <a:p>
          <a:endParaRPr lang="en-US"/>
        </a:p>
      </dgm:t>
    </dgm:pt>
    <dgm:pt modelId="{23583360-60EF-4220-B94A-57A3B3695E04}" type="sibTrans" cxnId="{4970E564-BCA9-45AF-A368-369B611FB0EA}">
      <dgm:prSet/>
      <dgm:spPr/>
      <dgm:t>
        <a:bodyPr/>
        <a:lstStyle/>
        <a:p>
          <a:endParaRPr lang="en-US"/>
        </a:p>
      </dgm:t>
    </dgm:pt>
    <dgm:pt modelId="{ABDCAD99-F3DA-49BF-9241-6C57B884B592}">
      <dgm:prSet/>
      <dgm:spPr/>
      <dgm:t>
        <a:bodyPr/>
        <a:lstStyle/>
        <a:p>
          <a:pPr>
            <a:lnSpc>
              <a:spcPct val="100000"/>
            </a:lnSpc>
          </a:pPr>
          <a:r>
            <a:rPr lang="en-US" b="1" dirty="0">
              <a:latin typeface="Times New Roman" panose="02020603050405020304" pitchFamily="18" charset="0"/>
              <a:cs typeface="Times New Roman" panose="02020603050405020304" pitchFamily="18" charset="0"/>
            </a:rPr>
            <a:t>Manga109 [7]</a:t>
          </a:r>
          <a:r>
            <a:rPr lang="en-US" dirty="0">
              <a:latin typeface="Times New Roman" panose="02020603050405020304" pitchFamily="18" charset="0"/>
              <a:cs typeface="Times New Roman" panose="02020603050405020304" pitchFamily="18" charset="0"/>
            </a:rPr>
            <a:t>: Contains 109 artistic images.</a:t>
          </a:r>
        </a:p>
      </dgm:t>
    </dgm:pt>
    <dgm:pt modelId="{3701B2D0-04D5-4F27-8AB7-26719B19F9AF}" type="parTrans" cxnId="{45EA5ECD-8006-4677-8F02-691D9AE21D75}">
      <dgm:prSet/>
      <dgm:spPr/>
      <dgm:t>
        <a:bodyPr/>
        <a:lstStyle/>
        <a:p>
          <a:endParaRPr lang="en-US"/>
        </a:p>
      </dgm:t>
    </dgm:pt>
    <dgm:pt modelId="{EE34796B-346A-4C91-8E0D-CF1F1908CE82}" type="sibTrans" cxnId="{45EA5ECD-8006-4677-8F02-691D9AE21D75}">
      <dgm:prSet/>
      <dgm:spPr/>
      <dgm:t>
        <a:bodyPr/>
        <a:lstStyle/>
        <a:p>
          <a:endParaRPr lang="en-US"/>
        </a:p>
      </dgm:t>
    </dgm:pt>
    <dgm:pt modelId="{F1E0713C-AAF2-460F-B026-7A5DED453CD2}">
      <dgm:prSet/>
      <dgm:spPr/>
      <dgm:t>
        <a:bodyPr/>
        <a:lstStyle/>
        <a:p>
          <a:pPr>
            <a:lnSpc>
              <a:spcPct val="100000"/>
            </a:lnSpc>
          </a:pPr>
          <a:r>
            <a:rPr lang="en-US" b="1" dirty="0">
              <a:latin typeface="Times New Roman" panose="02020603050405020304" pitchFamily="18" charset="0"/>
              <a:cs typeface="Times New Roman" panose="02020603050405020304" pitchFamily="18" charset="0"/>
            </a:rPr>
            <a:t>BSD100 [8]</a:t>
          </a:r>
          <a:r>
            <a:rPr lang="en-US" dirty="0">
              <a:latin typeface="Times New Roman" panose="02020603050405020304" pitchFamily="18" charset="0"/>
              <a:cs typeface="Times New Roman" panose="02020603050405020304" pitchFamily="18" charset="0"/>
            </a:rPr>
            <a:t>: Contains 100 images.</a:t>
          </a:r>
        </a:p>
      </dgm:t>
    </dgm:pt>
    <dgm:pt modelId="{FBDE245A-5990-448D-B7D6-0FF503D35D77}" type="parTrans" cxnId="{B99316E6-1D0B-4E8D-8E1E-71DAFFFFF700}">
      <dgm:prSet/>
      <dgm:spPr/>
      <dgm:t>
        <a:bodyPr/>
        <a:lstStyle/>
        <a:p>
          <a:endParaRPr lang="en-US"/>
        </a:p>
      </dgm:t>
    </dgm:pt>
    <dgm:pt modelId="{5B5E5FCB-B304-454D-BDB2-9A14535D3BBC}" type="sibTrans" cxnId="{B99316E6-1D0B-4E8D-8E1E-71DAFFFFF700}">
      <dgm:prSet/>
      <dgm:spPr/>
      <dgm:t>
        <a:bodyPr/>
        <a:lstStyle/>
        <a:p>
          <a:endParaRPr lang="en-US"/>
        </a:p>
      </dgm:t>
    </dgm:pt>
    <dgm:pt modelId="{C066D392-6693-4F7A-81F5-20B6DFB5A1EF}" type="pres">
      <dgm:prSet presAssocID="{6D1EA925-D47A-47A8-B0C9-C367C66C0F15}" presName="root" presStyleCnt="0">
        <dgm:presLayoutVars>
          <dgm:dir/>
          <dgm:resizeHandles val="exact"/>
        </dgm:presLayoutVars>
      </dgm:prSet>
      <dgm:spPr/>
    </dgm:pt>
    <dgm:pt modelId="{782D949B-AC4B-4C88-B7F6-A359594C1272}" type="pres">
      <dgm:prSet presAssocID="{5C6E028A-88DB-45F7-94A2-5187CB2EC9F2}" presName="compNode" presStyleCnt="0"/>
      <dgm:spPr/>
    </dgm:pt>
    <dgm:pt modelId="{FE1D9647-399F-45D8-9B67-DD444CE34606}" type="pres">
      <dgm:prSet presAssocID="{5C6E028A-88DB-45F7-94A2-5187CB2EC9F2}" presName="bgRect" presStyleLbl="bgShp" presStyleIdx="0" presStyleCnt="8" custLinFactNeighborX="-725" custLinFactNeighborY="1061"/>
      <dgm:spPr/>
    </dgm:pt>
    <dgm:pt modelId="{99494A10-B3AF-44DA-8C99-28B27799198D}" type="pres">
      <dgm:prSet presAssocID="{5C6E028A-88DB-45F7-94A2-5187CB2EC9F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50EA80FC-2D37-4C2F-8499-9F77FE1CA70C}" type="pres">
      <dgm:prSet presAssocID="{5C6E028A-88DB-45F7-94A2-5187CB2EC9F2}" presName="spaceRect" presStyleCnt="0"/>
      <dgm:spPr/>
    </dgm:pt>
    <dgm:pt modelId="{C51E5FEF-5FB8-42D6-99D1-9642666EB6F0}" type="pres">
      <dgm:prSet presAssocID="{5C6E028A-88DB-45F7-94A2-5187CB2EC9F2}" presName="parTx" presStyleLbl="revTx" presStyleIdx="0" presStyleCnt="8">
        <dgm:presLayoutVars>
          <dgm:chMax val="0"/>
          <dgm:chPref val="0"/>
        </dgm:presLayoutVars>
      </dgm:prSet>
      <dgm:spPr/>
    </dgm:pt>
    <dgm:pt modelId="{B7ED2842-1DDE-45F4-84E7-C0910B402491}" type="pres">
      <dgm:prSet presAssocID="{971DD89C-145A-41DE-9416-A3146D975768}" presName="sibTrans" presStyleCnt="0"/>
      <dgm:spPr/>
    </dgm:pt>
    <dgm:pt modelId="{DD1D8E38-9E9A-4E1E-B8EE-A2883DB7ACDE}" type="pres">
      <dgm:prSet presAssocID="{4CDDD58A-EECC-4F97-9BF9-93B6AFD79413}" presName="compNode" presStyleCnt="0"/>
      <dgm:spPr/>
    </dgm:pt>
    <dgm:pt modelId="{42A3C193-E65E-4A6C-91B5-611860854432}" type="pres">
      <dgm:prSet presAssocID="{4CDDD58A-EECC-4F97-9BF9-93B6AFD79413}" presName="bgRect" presStyleLbl="bgShp" presStyleIdx="1" presStyleCnt="8"/>
      <dgm:spPr/>
    </dgm:pt>
    <dgm:pt modelId="{E0A1241E-23A6-402D-99B3-33DF84D25B49}" type="pres">
      <dgm:prSet presAssocID="{4CDDD58A-EECC-4F97-9BF9-93B6AFD79413}"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a:ext>
      </dgm:extLst>
    </dgm:pt>
    <dgm:pt modelId="{48F051EA-31E6-4CB3-98CC-96F8DCFE9C12}" type="pres">
      <dgm:prSet presAssocID="{4CDDD58A-EECC-4F97-9BF9-93B6AFD79413}" presName="spaceRect" presStyleCnt="0"/>
      <dgm:spPr/>
    </dgm:pt>
    <dgm:pt modelId="{0808CF9D-4EEA-4094-BB45-F7AE3044EB5E}" type="pres">
      <dgm:prSet presAssocID="{4CDDD58A-EECC-4F97-9BF9-93B6AFD79413}" presName="parTx" presStyleLbl="revTx" presStyleIdx="1" presStyleCnt="8">
        <dgm:presLayoutVars>
          <dgm:chMax val="0"/>
          <dgm:chPref val="0"/>
        </dgm:presLayoutVars>
      </dgm:prSet>
      <dgm:spPr/>
    </dgm:pt>
    <dgm:pt modelId="{A734BDCF-1BBA-4DD6-84A2-81277C5F5B8B}" type="pres">
      <dgm:prSet presAssocID="{2CEE4247-07D9-4800-90F3-324B7F9DAE94}" presName="sibTrans" presStyleCnt="0"/>
      <dgm:spPr/>
    </dgm:pt>
    <dgm:pt modelId="{E618DF69-6C8A-4D38-9824-1E6AB1D25586}" type="pres">
      <dgm:prSet presAssocID="{FDA04F79-52A7-40BB-8D9D-0D73F31F2F28}" presName="compNode" presStyleCnt="0"/>
      <dgm:spPr/>
    </dgm:pt>
    <dgm:pt modelId="{ACF33B4A-C565-4AA4-8491-6FA8C8CCD2C4}" type="pres">
      <dgm:prSet presAssocID="{FDA04F79-52A7-40BB-8D9D-0D73F31F2F28}" presName="bgRect" presStyleLbl="bgShp" presStyleIdx="2" presStyleCnt="8"/>
      <dgm:spPr/>
    </dgm:pt>
    <dgm:pt modelId="{2F97F08F-68BA-42D8-BB46-37AA65DD0F3F}" type="pres">
      <dgm:prSet presAssocID="{FDA04F79-52A7-40BB-8D9D-0D73F31F2F2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C61D94F8-2483-47C7-BFEC-928D54B969BD}" type="pres">
      <dgm:prSet presAssocID="{FDA04F79-52A7-40BB-8D9D-0D73F31F2F28}" presName="spaceRect" presStyleCnt="0"/>
      <dgm:spPr/>
    </dgm:pt>
    <dgm:pt modelId="{F2845A34-624B-425B-A878-89B3337262B8}" type="pres">
      <dgm:prSet presAssocID="{FDA04F79-52A7-40BB-8D9D-0D73F31F2F28}" presName="parTx" presStyleLbl="revTx" presStyleIdx="2" presStyleCnt="8">
        <dgm:presLayoutVars>
          <dgm:chMax val="0"/>
          <dgm:chPref val="0"/>
        </dgm:presLayoutVars>
      </dgm:prSet>
      <dgm:spPr/>
    </dgm:pt>
    <dgm:pt modelId="{5D0E1DC0-29CB-4AC4-9101-800C83CF4BC8}" type="pres">
      <dgm:prSet presAssocID="{ED09024C-4B91-4D48-9F38-0643A2175BF6}" presName="sibTrans" presStyleCnt="0"/>
      <dgm:spPr/>
    </dgm:pt>
    <dgm:pt modelId="{2729DD5B-B36A-4A47-B5A4-15C94B5654AF}" type="pres">
      <dgm:prSet presAssocID="{DCAF4485-D1C2-4E0D-B934-9536314C3E4F}" presName="compNode" presStyleCnt="0"/>
      <dgm:spPr/>
    </dgm:pt>
    <dgm:pt modelId="{74917C92-64D9-4EFA-B31B-4D6C5C741F9D}" type="pres">
      <dgm:prSet presAssocID="{DCAF4485-D1C2-4E0D-B934-9536314C3E4F}" presName="bgRect" presStyleLbl="bgShp" presStyleIdx="3" presStyleCnt="8"/>
      <dgm:spPr/>
    </dgm:pt>
    <dgm:pt modelId="{5B8F23A7-C2EB-4CD6-BDF6-73794C466D46}" type="pres">
      <dgm:prSet presAssocID="{DCAF4485-D1C2-4E0D-B934-9536314C3E4F}"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tterfly"/>
        </a:ext>
      </dgm:extLst>
    </dgm:pt>
    <dgm:pt modelId="{2568A446-8E37-4C12-9C8B-107C46D3E81E}" type="pres">
      <dgm:prSet presAssocID="{DCAF4485-D1C2-4E0D-B934-9536314C3E4F}" presName="spaceRect" presStyleCnt="0"/>
      <dgm:spPr/>
    </dgm:pt>
    <dgm:pt modelId="{F51E4F2B-1415-48BB-BB49-427D14B2071A}" type="pres">
      <dgm:prSet presAssocID="{DCAF4485-D1C2-4E0D-B934-9536314C3E4F}" presName="parTx" presStyleLbl="revTx" presStyleIdx="3" presStyleCnt="8">
        <dgm:presLayoutVars>
          <dgm:chMax val="0"/>
          <dgm:chPref val="0"/>
        </dgm:presLayoutVars>
      </dgm:prSet>
      <dgm:spPr/>
    </dgm:pt>
    <dgm:pt modelId="{A19C3E02-ED7D-47A2-8C72-E872AFF6E205}" type="pres">
      <dgm:prSet presAssocID="{62BB343E-7CFF-4052-8003-960019498D87}" presName="sibTrans" presStyleCnt="0"/>
      <dgm:spPr/>
    </dgm:pt>
    <dgm:pt modelId="{14910B1C-3031-4087-839C-676C531BD06D}" type="pres">
      <dgm:prSet presAssocID="{29923F50-620E-4C46-BB8E-E8EC3E2EB95C}" presName="compNode" presStyleCnt="0"/>
      <dgm:spPr/>
    </dgm:pt>
    <dgm:pt modelId="{0C2499C8-77C6-43A4-9AC1-D183F41E7275}" type="pres">
      <dgm:prSet presAssocID="{29923F50-620E-4C46-BB8E-E8EC3E2EB95C}" presName="bgRect" presStyleLbl="bgShp" presStyleIdx="4" presStyleCnt="8"/>
      <dgm:spPr/>
    </dgm:pt>
    <dgm:pt modelId="{B54E3B8C-E0E2-4545-BE7C-5C92E353009D}" type="pres">
      <dgm:prSet presAssocID="{29923F50-620E-4C46-BB8E-E8EC3E2EB95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mages"/>
        </a:ext>
      </dgm:extLst>
    </dgm:pt>
    <dgm:pt modelId="{FD0A5F4A-C038-495D-A520-BFA88142EF98}" type="pres">
      <dgm:prSet presAssocID="{29923F50-620E-4C46-BB8E-E8EC3E2EB95C}" presName="spaceRect" presStyleCnt="0"/>
      <dgm:spPr/>
    </dgm:pt>
    <dgm:pt modelId="{F7461EE8-14EC-434E-A12F-2C33BCD84930}" type="pres">
      <dgm:prSet presAssocID="{29923F50-620E-4C46-BB8E-E8EC3E2EB95C}" presName="parTx" presStyleLbl="revTx" presStyleIdx="4" presStyleCnt="8">
        <dgm:presLayoutVars>
          <dgm:chMax val="0"/>
          <dgm:chPref val="0"/>
        </dgm:presLayoutVars>
      </dgm:prSet>
      <dgm:spPr/>
    </dgm:pt>
    <dgm:pt modelId="{B184CA33-2085-4802-9A08-757EE3814344}" type="pres">
      <dgm:prSet presAssocID="{C85CB425-AB6F-4DA5-A6E3-75C12C650012}" presName="sibTrans" presStyleCnt="0"/>
      <dgm:spPr/>
    </dgm:pt>
    <dgm:pt modelId="{C1769E08-D1B4-474A-980E-B46F4BBFA7B0}" type="pres">
      <dgm:prSet presAssocID="{7F12B76D-7646-4588-8562-DDCB7FB9DE6C}" presName="compNode" presStyleCnt="0"/>
      <dgm:spPr/>
    </dgm:pt>
    <dgm:pt modelId="{18E21BA9-7F30-4DE1-945F-DD33BEF880E6}" type="pres">
      <dgm:prSet presAssocID="{7F12B76D-7646-4588-8562-DDCB7FB9DE6C}" presName="bgRect" presStyleLbl="bgShp" presStyleIdx="5" presStyleCnt="8"/>
      <dgm:spPr/>
    </dgm:pt>
    <dgm:pt modelId="{19A06EC5-A62B-491A-835B-3150B9C41AE6}" type="pres">
      <dgm:prSet presAssocID="{7F12B76D-7646-4588-8562-DDCB7FB9DE6C}"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ity"/>
        </a:ext>
      </dgm:extLst>
    </dgm:pt>
    <dgm:pt modelId="{834BC81E-C649-4E4B-B633-6B833A6A411F}" type="pres">
      <dgm:prSet presAssocID="{7F12B76D-7646-4588-8562-DDCB7FB9DE6C}" presName="spaceRect" presStyleCnt="0"/>
      <dgm:spPr/>
    </dgm:pt>
    <dgm:pt modelId="{71A8F2ED-7E2B-445C-9F41-F305DFEA8F80}" type="pres">
      <dgm:prSet presAssocID="{7F12B76D-7646-4588-8562-DDCB7FB9DE6C}" presName="parTx" presStyleLbl="revTx" presStyleIdx="5" presStyleCnt="8">
        <dgm:presLayoutVars>
          <dgm:chMax val="0"/>
          <dgm:chPref val="0"/>
        </dgm:presLayoutVars>
      </dgm:prSet>
      <dgm:spPr/>
    </dgm:pt>
    <dgm:pt modelId="{7EAA02F5-6233-4BFD-ACB8-D3E609084304}" type="pres">
      <dgm:prSet presAssocID="{23583360-60EF-4220-B94A-57A3B3695E04}" presName="sibTrans" presStyleCnt="0"/>
      <dgm:spPr/>
    </dgm:pt>
    <dgm:pt modelId="{2C3CA1DC-EB81-4D51-84A3-2EDF596C2BF7}" type="pres">
      <dgm:prSet presAssocID="{ABDCAD99-F3DA-49BF-9241-6C57B884B592}" presName="compNode" presStyleCnt="0"/>
      <dgm:spPr/>
    </dgm:pt>
    <dgm:pt modelId="{C12C3506-0DCD-4088-9577-967C5654FDA1}" type="pres">
      <dgm:prSet presAssocID="{ABDCAD99-F3DA-49BF-9241-6C57B884B592}" presName="bgRect" presStyleLbl="bgShp" presStyleIdx="6" presStyleCnt="8"/>
      <dgm:spPr/>
    </dgm:pt>
    <dgm:pt modelId="{33D745C8-DDFC-4E00-9EE5-44FC04D060E0}" type="pres">
      <dgm:prSet presAssocID="{ABDCAD99-F3DA-49BF-9241-6C57B884B59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Artist"/>
        </a:ext>
      </dgm:extLst>
    </dgm:pt>
    <dgm:pt modelId="{895E8DD4-3121-461B-8CA8-94DD66F4BBF5}" type="pres">
      <dgm:prSet presAssocID="{ABDCAD99-F3DA-49BF-9241-6C57B884B592}" presName="spaceRect" presStyleCnt="0"/>
      <dgm:spPr/>
    </dgm:pt>
    <dgm:pt modelId="{C72CE88E-76BB-45A5-8C8D-796FE68B9C57}" type="pres">
      <dgm:prSet presAssocID="{ABDCAD99-F3DA-49BF-9241-6C57B884B592}" presName="parTx" presStyleLbl="revTx" presStyleIdx="6" presStyleCnt="8">
        <dgm:presLayoutVars>
          <dgm:chMax val="0"/>
          <dgm:chPref val="0"/>
        </dgm:presLayoutVars>
      </dgm:prSet>
      <dgm:spPr/>
    </dgm:pt>
    <dgm:pt modelId="{0D69115A-6309-47F6-BA46-CD5E57850CA7}" type="pres">
      <dgm:prSet presAssocID="{EE34796B-346A-4C91-8E0D-CF1F1908CE82}" presName="sibTrans" presStyleCnt="0"/>
      <dgm:spPr/>
    </dgm:pt>
    <dgm:pt modelId="{57FAEB53-3803-4293-9953-A346999347A5}" type="pres">
      <dgm:prSet presAssocID="{F1E0713C-AAF2-460F-B026-7A5DED453CD2}" presName="compNode" presStyleCnt="0"/>
      <dgm:spPr/>
    </dgm:pt>
    <dgm:pt modelId="{2624AD4B-CF4D-4F78-9435-4D7085984A4E}" type="pres">
      <dgm:prSet presAssocID="{F1E0713C-AAF2-460F-B026-7A5DED453CD2}" presName="bgRect" presStyleLbl="bgShp" presStyleIdx="7" presStyleCnt="8"/>
      <dgm:spPr/>
    </dgm:pt>
    <dgm:pt modelId="{95FC161C-37D3-484C-BD01-D64474AD03FE}" type="pres">
      <dgm:prSet presAssocID="{F1E0713C-AAF2-460F-B026-7A5DED453CD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ubtitles"/>
        </a:ext>
      </dgm:extLst>
    </dgm:pt>
    <dgm:pt modelId="{D09046C7-EEDC-4BFF-BF62-564E6A1E6E87}" type="pres">
      <dgm:prSet presAssocID="{F1E0713C-AAF2-460F-B026-7A5DED453CD2}" presName="spaceRect" presStyleCnt="0"/>
      <dgm:spPr/>
    </dgm:pt>
    <dgm:pt modelId="{4D6BD7EA-57AC-44F0-B1BA-AF6E27FF8E28}" type="pres">
      <dgm:prSet presAssocID="{F1E0713C-AAF2-460F-B026-7A5DED453CD2}" presName="parTx" presStyleLbl="revTx" presStyleIdx="7" presStyleCnt="8">
        <dgm:presLayoutVars>
          <dgm:chMax val="0"/>
          <dgm:chPref val="0"/>
        </dgm:presLayoutVars>
      </dgm:prSet>
      <dgm:spPr/>
    </dgm:pt>
  </dgm:ptLst>
  <dgm:cxnLst>
    <dgm:cxn modelId="{DBCC7C0C-8FC3-4164-A223-C75AD1C64566}" type="presOf" srcId="{DCAF4485-D1C2-4E0D-B934-9536314C3E4F}" destId="{F51E4F2B-1415-48BB-BB49-427D14B2071A}" srcOrd="0" destOrd="0" presId="urn:microsoft.com/office/officeart/2018/2/layout/IconVerticalSolidList"/>
    <dgm:cxn modelId="{0F851B12-1526-4D43-8BA7-147E22994594}" type="presOf" srcId="{5C6E028A-88DB-45F7-94A2-5187CB2EC9F2}" destId="{C51E5FEF-5FB8-42D6-99D1-9642666EB6F0}" srcOrd="0" destOrd="0" presId="urn:microsoft.com/office/officeart/2018/2/layout/IconVerticalSolidList"/>
    <dgm:cxn modelId="{F374E326-1275-467A-B4DD-F34A50A9AF47}" type="presOf" srcId="{F1E0713C-AAF2-460F-B026-7A5DED453CD2}" destId="{4D6BD7EA-57AC-44F0-B1BA-AF6E27FF8E28}" srcOrd="0" destOrd="0" presId="urn:microsoft.com/office/officeart/2018/2/layout/IconVerticalSolidList"/>
    <dgm:cxn modelId="{A1DCAA28-8088-4A40-A5D5-B028867B1EC2}" srcId="{6D1EA925-D47A-47A8-B0C9-C367C66C0F15}" destId="{FDA04F79-52A7-40BB-8D9D-0D73F31F2F28}" srcOrd="2" destOrd="0" parTransId="{91D46FF3-A941-4D41-ADEE-5DCDD3E84B60}" sibTransId="{ED09024C-4B91-4D48-9F38-0643A2175BF6}"/>
    <dgm:cxn modelId="{CC85472D-41E2-427B-8298-181413899B85}" srcId="{6D1EA925-D47A-47A8-B0C9-C367C66C0F15}" destId="{DCAF4485-D1C2-4E0D-B934-9536314C3E4F}" srcOrd="3" destOrd="0" parTransId="{AF7F7C16-E477-432A-8947-4561A3A2B601}" sibTransId="{62BB343E-7CFF-4052-8003-960019498D87}"/>
    <dgm:cxn modelId="{4970E564-BCA9-45AF-A368-369B611FB0EA}" srcId="{6D1EA925-D47A-47A8-B0C9-C367C66C0F15}" destId="{7F12B76D-7646-4588-8562-DDCB7FB9DE6C}" srcOrd="5" destOrd="0" parTransId="{E1D4F015-4D02-4E37-A591-11362F076D79}" sibTransId="{23583360-60EF-4220-B94A-57A3B3695E04}"/>
    <dgm:cxn modelId="{88B69546-D13C-4D58-8956-CB6F5F5BD78D}" type="presOf" srcId="{4CDDD58A-EECC-4F97-9BF9-93B6AFD79413}" destId="{0808CF9D-4EEA-4094-BB45-F7AE3044EB5E}" srcOrd="0" destOrd="0" presId="urn:microsoft.com/office/officeart/2018/2/layout/IconVerticalSolidList"/>
    <dgm:cxn modelId="{9FD6108D-A40F-4062-8DD0-18515117C3DC}" type="presOf" srcId="{7F12B76D-7646-4588-8562-DDCB7FB9DE6C}" destId="{71A8F2ED-7E2B-445C-9F41-F305DFEA8F80}" srcOrd="0" destOrd="0" presId="urn:microsoft.com/office/officeart/2018/2/layout/IconVerticalSolidList"/>
    <dgm:cxn modelId="{E3C5A899-3101-4F5D-9616-379F9E77A6BB}" srcId="{6D1EA925-D47A-47A8-B0C9-C367C66C0F15}" destId="{5C6E028A-88DB-45F7-94A2-5187CB2EC9F2}" srcOrd="0" destOrd="0" parTransId="{900496A1-22D6-46F1-A332-3A93FC9403C1}" sibTransId="{971DD89C-145A-41DE-9416-A3146D975768}"/>
    <dgm:cxn modelId="{3511B9B7-7936-47EC-9AA2-773CE73A2761}" srcId="{6D1EA925-D47A-47A8-B0C9-C367C66C0F15}" destId="{29923F50-620E-4C46-BB8E-E8EC3E2EB95C}" srcOrd="4" destOrd="0" parTransId="{1CE391B9-EA1D-4307-802B-EE75540E8153}" sibTransId="{C85CB425-AB6F-4DA5-A6E3-75C12C650012}"/>
    <dgm:cxn modelId="{EF0672C6-6B82-4EE5-9A89-D97401E3D316}" type="presOf" srcId="{ABDCAD99-F3DA-49BF-9241-6C57B884B592}" destId="{C72CE88E-76BB-45A5-8C8D-796FE68B9C57}" srcOrd="0" destOrd="0" presId="urn:microsoft.com/office/officeart/2018/2/layout/IconVerticalSolidList"/>
    <dgm:cxn modelId="{3E5A27CD-5822-4D32-A0EC-A8820F824668}" srcId="{6D1EA925-D47A-47A8-B0C9-C367C66C0F15}" destId="{4CDDD58A-EECC-4F97-9BF9-93B6AFD79413}" srcOrd="1" destOrd="0" parTransId="{BF1375B7-8062-4A25-BC18-E43065C6A331}" sibTransId="{2CEE4247-07D9-4800-90F3-324B7F9DAE94}"/>
    <dgm:cxn modelId="{45EA5ECD-8006-4677-8F02-691D9AE21D75}" srcId="{6D1EA925-D47A-47A8-B0C9-C367C66C0F15}" destId="{ABDCAD99-F3DA-49BF-9241-6C57B884B592}" srcOrd="6" destOrd="0" parTransId="{3701B2D0-04D5-4F27-8AB7-26719B19F9AF}" sibTransId="{EE34796B-346A-4C91-8E0D-CF1F1908CE82}"/>
    <dgm:cxn modelId="{B99316E6-1D0B-4E8D-8E1E-71DAFFFFF700}" srcId="{6D1EA925-D47A-47A8-B0C9-C367C66C0F15}" destId="{F1E0713C-AAF2-460F-B026-7A5DED453CD2}" srcOrd="7" destOrd="0" parTransId="{FBDE245A-5990-448D-B7D6-0FF503D35D77}" sibTransId="{5B5E5FCB-B304-454D-BDB2-9A14535D3BBC}"/>
    <dgm:cxn modelId="{3CFEF8F1-BB5C-4EBF-ABA9-57D61A01182E}" type="presOf" srcId="{6D1EA925-D47A-47A8-B0C9-C367C66C0F15}" destId="{C066D392-6693-4F7A-81F5-20B6DFB5A1EF}" srcOrd="0" destOrd="0" presId="urn:microsoft.com/office/officeart/2018/2/layout/IconVerticalSolidList"/>
    <dgm:cxn modelId="{B62236F8-3365-420C-AEAE-BC755F108A20}" type="presOf" srcId="{FDA04F79-52A7-40BB-8D9D-0D73F31F2F28}" destId="{F2845A34-624B-425B-A878-89B3337262B8}" srcOrd="0" destOrd="0" presId="urn:microsoft.com/office/officeart/2018/2/layout/IconVerticalSolidList"/>
    <dgm:cxn modelId="{5A7F1DFA-6ED8-455F-8ED9-5DACD2D34540}" type="presOf" srcId="{29923F50-620E-4C46-BB8E-E8EC3E2EB95C}" destId="{F7461EE8-14EC-434E-A12F-2C33BCD84930}" srcOrd="0" destOrd="0" presId="urn:microsoft.com/office/officeart/2018/2/layout/IconVerticalSolidList"/>
    <dgm:cxn modelId="{0EA738F7-5A4C-4D08-90B6-176E84DEEB0C}" type="presParOf" srcId="{C066D392-6693-4F7A-81F5-20B6DFB5A1EF}" destId="{782D949B-AC4B-4C88-B7F6-A359594C1272}" srcOrd="0" destOrd="0" presId="urn:microsoft.com/office/officeart/2018/2/layout/IconVerticalSolidList"/>
    <dgm:cxn modelId="{5D38F3B0-BA2E-4D24-8B2B-CEA5121C86B7}" type="presParOf" srcId="{782D949B-AC4B-4C88-B7F6-A359594C1272}" destId="{FE1D9647-399F-45D8-9B67-DD444CE34606}" srcOrd="0" destOrd="0" presId="urn:microsoft.com/office/officeart/2018/2/layout/IconVerticalSolidList"/>
    <dgm:cxn modelId="{6D69A1A5-B87A-4F0F-B5C4-61B1FB4667CD}" type="presParOf" srcId="{782D949B-AC4B-4C88-B7F6-A359594C1272}" destId="{99494A10-B3AF-44DA-8C99-28B27799198D}" srcOrd="1" destOrd="0" presId="urn:microsoft.com/office/officeart/2018/2/layout/IconVerticalSolidList"/>
    <dgm:cxn modelId="{AAAB24AA-706C-4A5C-A9C1-E404CD3D1922}" type="presParOf" srcId="{782D949B-AC4B-4C88-B7F6-A359594C1272}" destId="{50EA80FC-2D37-4C2F-8499-9F77FE1CA70C}" srcOrd="2" destOrd="0" presId="urn:microsoft.com/office/officeart/2018/2/layout/IconVerticalSolidList"/>
    <dgm:cxn modelId="{86E73A3B-BEA9-4E81-9DCF-1EEBA9B809A7}" type="presParOf" srcId="{782D949B-AC4B-4C88-B7F6-A359594C1272}" destId="{C51E5FEF-5FB8-42D6-99D1-9642666EB6F0}" srcOrd="3" destOrd="0" presId="urn:microsoft.com/office/officeart/2018/2/layout/IconVerticalSolidList"/>
    <dgm:cxn modelId="{4AD38071-BF3F-45B8-9C9B-2ABE44A44BA0}" type="presParOf" srcId="{C066D392-6693-4F7A-81F5-20B6DFB5A1EF}" destId="{B7ED2842-1DDE-45F4-84E7-C0910B402491}" srcOrd="1" destOrd="0" presId="urn:microsoft.com/office/officeart/2018/2/layout/IconVerticalSolidList"/>
    <dgm:cxn modelId="{810BE8DE-A3A1-4B13-9CEB-1D16887D8BE2}" type="presParOf" srcId="{C066D392-6693-4F7A-81F5-20B6DFB5A1EF}" destId="{DD1D8E38-9E9A-4E1E-B8EE-A2883DB7ACDE}" srcOrd="2" destOrd="0" presId="urn:microsoft.com/office/officeart/2018/2/layout/IconVerticalSolidList"/>
    <dgm:cxn modelId="{D8F11D5A-ACBF-4E6A-9554-3CB2BB17B66F}" type="presParOf" srcId="{DD1D8E38-9E9A-4E1E-B8EE-A2883DB7ACDE}" destId="{42A3C193-E65E-4A6C-91B5-611860854432}" srcOrd="0" destOrd="0" presId="urn:microsoft.com/office/officeart/2018/2/layout/IconVerticalSolidList"/>
    <dgm:cxn modelId="{FD65266F-A0F7-4104-BF24-5097D37F806F}" type="presParOf" srcId="{DD1D8E38-9E9A-4E1E-B8EE-A2883DB7ACDE}" destId="{E0A1241E-23A6-402D-99B3-33DF84D25B49}" srcOrd="1" destOrd="0" presId="urn:microsoft.com/office/officeart/2018/2/layout/IconVerticalSolidList"/>
    <dgm:cxn modelId="{B9A3CEAE-C9E3-4B24-A829-6527B5E4D0DA}" type="presParOf" srcId="{DD1D8E38-9E9A-4E1E-B8EE-A2883DB7ACDE}" destId="{48F051EA-31E6-4CB3-98CC-96F8DCFE9C12}" srcOrd="2" destOrd="0" presId="urn:microsoft.com/office/officeart/2018/2/layout/IconVerticalSolidList"/>
    <dgm:cxn modelId="{B4A91075-E7C6-4910-9135-645D2F8B552C}" type="presParOf" srcId="{DD1D8E38-9E9A-4E1E-B8EE-A2883DB7ACDE}" destId="{0808CF9D-4EEA-4094-BB45-F7AE3044EB5E}" srcOrd="3" destOrd="0" presId="urn:microsoft.com/office/officeart/2018/2/layout/IconVerticalSolidList"/>
    <dgm:cxn modelId="{D3706944-9717-44D8-84C5-877839060635}" type="presParOf" srcId="{C066D392-6693-4F7A-81F5-20B6DFB5A1EF}" destId="{A734BDCF-1BBA-4DD6-84A2-81277C5F5B8B}" srcOrd="3" destOrd="0" presId="urn:microsoft.com/office/officeart/2018/2/layout/IconVerticalSolidList"/>
    <dgm:cxn modelId="{481BB156-8D1A-4B84-AB84-51498331EA51}" type="presParOf" srcId="{C066D392-6693-4F7A-81F5-20B6DFB5A1EF}" destId="{E618DF69-6C8A-4D38-9824-1E6AB1D25586}" srcOrd="4" destOrd="0" presId="urn:microsoft.com/office/officeart/2018/2/layout/IconVerticalSolidList"/>
    <dgm:cxn modelId="{E8818E65-34FE-4D40-B0EF-599DBA517129}" type="presParOf" srcId="{E618DF69-6C8A-4D38-9824-1E6AB1D25586}" destId="{ACF33B4A-C565-4AA4-8491-6FA8C8CCD2C4}" srcOrd="0" destOrd="0" presId="urn:microsoft.com/office/officeart/2018/2/layout/IconVerticalSolidList"/>
    <dgm:cxn modelId="{91DA55B3-68C1-4A5C-9F23-293CD2D50AD1}" type="presParOf" srcId="{E618DF69-6C8A-4D38-9824-1E6AB1D25586}" destId="{2F97F08F-68BA-42D8-BB46-37AA65DD0F3F}" srcOrd="1" destOrd="0" presId="urn:microsoft.com/office/officeart/2018/2/layout/IconVerticalSolidList"/>
    <dgm:cxn modelId="{D6F8B51E-30CF-4C78-A22D-2ED97BB14709}" type="presParOf" srcId="{E618DF69-6C8A-4D38-9824-1E6AB1D25586}" destId="{C61D94F8-2483-47C7-BFEC-928D54B969BD}" srcOrd="2" destOrd="0" presId="urn:microsoft.com/office/officeart/2018/2/layout/IconVerticalSolidList"/>
    <dgm:cxn modelId="{6CDC38A2-D7F9-4497-9B47-3D34986F7D13}" type="presParOf" srcId="{E618DF69-6C8A-4D38-9824-1E6AB1D25586}" destId="{F2845A34-624B-425B-A878-89B3337262B8}" srcOrd="3" destOrd="0" presId="urn:microsoft.com/office/officeart/2018/2/layout/IconVerticalSolidList"/>
    <dgm:cxn modelId="{0005861C-682E-4CB8-9CB7-723CCFDE03EF}" type="presParOf" srcId="{C066D392-6693-4F7A-81F5-20B6DFB5A1EF}" destId="{5D0E1DC0-29CB-4AC4-9101-800C83CF4BC8}" srcOrd="5" destOrd="0" presId="urn:microsoft.com/office/officeart/2018/2/layout/IconVerticalSolidList"/>
    <dgm:cxn modelId="{7353A789-D527-4A8B-92E3-86B47F41E010}" type="presParOf" srcId="{C066D392-6693-4F7A-81F5-20B6DFB5A1EF}" destId="{2729DD5B-B36A-4A47-B5A4-15C94B5654AF}" srcOrd="6" destOrd="0" presId="urn:microsoft.com/office/officeart/2018/2/layout/IconVerticalSolidList"/>
    <dgm:cxn modelId="{22E46770-3EA6-4E6E-8311-0E9CB6F8A85C}" type="presParOf" srcId="{2729DD5B-B36A-4A47-B5A4-15C94B5654AF}" destId="{74917C92-64D9-4EFA-B31B-4D6C5C741F9D}" srcOrd="0" destOrd="0" presId="urn:microsoft.com/office/officeart/2018/2/layout/IconVerticalSolidList"/>
    <dgm:cxn modelId="{88902BF9-5693-408A-8D16-A3B312C1578A}" type="presParOf" srcId="{2729DD5B-B36A-4A47-B5A4-15C94B5654AF}" destId="{5B8F23A7-C2EB-4CD6-BDF6-73794C466D46}" srcOrd="1" destOrd="0" presId="urn:microsoft.com/office/officeart/2018/2/layout/IconVerticalSolidList"/>
    <dgm:cxn modelId="{939FD0FA-BFED-4BA8-9E85-F3CF7CC5C154}" type="presParOf" srcId="{2729DD5B-B36A-4A47-B5A4-15C94B5654AF}" destId="{2568A446-8E37-4C12-9C8B-107C46D3E81E}" srcOrd="2" destOrd="0" presId="urn:microsoft.com/office/officeart/2018/2/layout/IconVerticalSolidList"/>
    <dgm:cxn modelId="{B9B90337-3519-4377-9D24-240043BA2010}" type="presParOf" srcId="{2729DD5B-B36A-4A47-B5A4-15C94B5654AF}" destId="{F51E4F2B-1415-48BB-BB49-427D14B2071A}" srcOrd="3" destOrd="0" presId="urn:microsoft.com/office/officeart/2018/2/layout/IconVerticalSolidList"/>
    <dgm:cxn modelId="{168BAF97-797B-43AA-BCA2-E3A0D475A206}" type="presParOf" srcId="{C066D392-6693-4F7A-81F5-20B6DFB5A1EF}" destId="{A19C3E02-ED7D-47A2-8C72-E872AFF6E205}" srcOrd="7" destOrd="0" presId="urn:microsoft.com/office/officeart/2018/2/layout/IconVerticalSolidList"/>
    <dgm:cxn modelId="{2D8D8CA6-93FE-41F2-9575-AEEBAA1B6134}" type="presParOf" srcId="{C066D392-6693-4F7A-81F5-20B6DFB5A1EF}" destId="{14910B1C-3031-4087-839C-676C531BD06D}" srcOrd="8" destOrd="0" presId="urn:microsoft.com/office/officeart/2018/2/layout/IconVerticalSolidList"/>
    <dgm:cxn modelId="{411943BD-8D7C-4AD6-AFE8-9F9EC6E61695}" type="presParOf" srcId="{14910B1C-3031-4087-839C-676C531BD06D}" destId="{0C2499C8-77C6-43A4-9AC1-D183F41E7275}" srcOrd="0" destOrd="0" presId="urn:microsoft.com/office/officeart/2018/2/layout/IconVerticalSolidList"/>
    <dgm:cxn modelId="{55F0F00E-9A29-4559-B77C-D4EEA9541504}" type="presParOf" srcId="{14910B1C-3031-4087-839C-676C531BD06D}" destId="{B54E3B8C-E0E2-4545-BE7C-5C92E353009D}" srcOrd="1" destOrd="0" presId="urn:microsoft.com/office/officeart/2018/2/layout/IconVerticalSolidList"/>
    <dgm:cxn modelId="{9B7BFB3E-F4D5-448A-A090-519D6324265B}" type="presParOf" srcId="{14910B1C-3031-4087-839C-676C531BD06D}" destId="{FD0A5F4A-C038-495D-A520-BFA88142EF98}" srcOrd="2" destOrd="0" presId="urn:microsoft.com/office/officeart/2018/2/layout/IconVerticalSolidList"/>
    <dgm:cxn modelId="{C232DB6F-2C99-4681-8CB2-314A1BEECF8E}" type="presParOf" srcId="{14910B1C-3031-4087-839C-676C531BD06D}" destId="{F7461EE8-14EC-434E-A12F-2C33BCD84930}" srcOrd="3" destOrd="0" presId="urn:microsoft.com/office/officeart/2018/2/layout/IconVerticalSolidList"/>
    <dgm:cxn modelId="{71501BE6-E729-4C25-ACED-55ECD3FBE1E2}" type="presParOf" srcId="{C066D392-6693-4F7A-81F5-20B6DFB5A1EF}" destId="{B184CA33-2085-4802-9A08-757EE3814344}" srcOrd="9" destOrd="0" presId="urn:microsoft.com/office/officeart/2018/2/layout/IconVerticalSolidList"/>
    <dgm:cxn modelId="{90D620E5-12F1-4FBA-B0BC-8177F4340A71}" type="presParOf" srcId="{C066D392-6693-4F7A-81F5-20B6DFB5A1EF}" destId="{C1769E08-D1B4-474A-980E-B46F4BBFA7B0}" srcOrd="10" destOrd="0" presId="urn:microsoft.com/office/officeart/2018/2/layout/IconVerticalSolidList"/>
    <dgm:cxn modelId="{E4694453-D2A4-42DE-8C05-534D6DC8F9D1}" type="presParOf" srcId="{C1769E08-D1B4-474A-980E-B46F4BBFA7B0}" destId="{18E21BA9-7F30-4DE1-945F-DD33BEF880E6}" srcOrd="0" destOrd="0" presId="urn:microsoft.com/office/officeart/2018/2/layout/IconVerticalSolidList"/>
    <dgm:cxn modelId="{8F9B8FF4-F8FA-424B-98A5-BAE52290590D}" type="presParOf" srcId="{C1769E08-D1B4-474A-980E-B46F4BBFA7B0}" destId="{19A06EC5-A62B-491A-835B-3150B9C41AE6}" srcOrd="1" destOrd="0" presId="urn:microsoft.com/office/officeart/2018/2/layout/IconVerticalSolidList"/>
    <dgm:cxn modelId="{124FA784-BCFE-4643-A290-EF3942751993}" type="presParOf" srcId="{C1769E08-D1B4-474A-980E-B46F4BBFA7B0}" destId="{834BC81E-C649-4E4B-B633-6B833A6A411F}" srcOrd="2" destOrd="0" presId="urn:microsoft.com/office/officeart/2018/2/layout/IconVerticalSolidList"/>
    <dgm:cxn modelId="{CB9D739D-36D8-49BA-B0AE-46AFC9638BB9}" type="presParOf" srcId="{C1769E08-D1B4-474A-980E-B46F4BBFA7B0}" destId="{71A8F2ED-7E2B-445C-9F41-F305DFEA8F80}" srcOrd="3" destOrd="0" presId="urn:microsoft.com/office/officeart/2018/2/layout/IconVerticalSolidList"/>
    <dgm:cxn modelId="{AAD6F8D6-C529-43BE-8C35-B99BD4C1E70C}" type="presParOf" srcId="{C066D392-6693-4F7A-81F5-20B6DFB5A1EF}" destId="{7EAA02F5-6233-4BFD-ACB8-D3E609084304}" srcOrd="11" destOrd="0" presId="urn:microsoft.com/office/officeart/2018/2/layout/IconVerticalSolidList"/>
    <dgm:cxn modelId="{401B92D1-1AC9-4FAD-8527-2889CCA6D84C}" type="presParOf" srcId="{C066D392-6693-4F7A-81F5-20B6DFB5A1EF}" destId="{2C3CA1DC-EB81-4D51-84A3-2EDF596C2BF7}" srcOrd="12" destOrd="0" presId="urn:microsoft.com/office/officeart/2018/2/layout/IconVerticalSolidList"/>
    <dgm:cxn modelId="{5099A87A-C265-4E2E-BC39-BFB1897F2F92}" type="presParOf" srcId="{2C3CA1DC-EB81-4D51-84A3-2EDF596C2BF7}" destId="{C12C3506-0DCD-4088-9577-967C5654FDA1}" srcOrd="0" destOrd="0" presId="urn:microsoft.com/office/officeart/2018/2/layout/IconVerticalSolidList"/>
    <dgm:cxn modelId="{90F6E989-F32F-41D8-A35C-1593BDC146ED}" type="presParOf" srcId="{2C3CA1DC-EB81-4D51-84A3-2EDF596C2BF7}" destId="{33D745C8-DDFC-4E00-9EE5-44FC04D060E0}" srcOrd="1" destOrd="0" presId="urn:microsoft.com/office/officeart/2018/2/layout/IconVerticalSolidList"/>
    <dgm:cxn modelId="{439A081A-0426-4A2B-BEA5-E55F1C918E61}" type="presParOf" srcId="{2C3CA1DC-EB81-4D51-84A3-2EDF596C2BF7}" destId="{895E8DD4-3121-461B-8CA8-94DD66F4BBF5}" srcOrd="2" destOrd="0" presId="urn:microsoft.com/office/officeart/2018/2/layout/IconVerticalSolidList"/>
    <dgm:cxn modelId="{DC58A402-AF80-48A1-84DC-FAC5889076A5}" type="presParOf" srcId="{2C3CA1DC-EB81-4D51-84A3-2EDF596C2BF7}" destId="{C72CE88E-76BB-45A5-8C8D-796FE68B9C57}" srcOrd="3" destOrd="0" presId="urn:microsoft.com/office/officeart/2018/2/layout/IconVerticalSolidList"/>
    <dgm:cxn modelId="{7BFE28D8-66D7-46A5-B369-20C22DE84BA1}" type="presParOf" srcId="{C066D392-6693-4F7A-81F5-20B6DFB5A1EF}" destId="{0D69115A-6309-47F6-BA46-CD5E57850CA7}" srcOrd="13" destOrd="0" presId="urn:microsoft.com/office/officeart/2018/2/layout/IconVerticalSolidList"/>
    <dgm:cxn modelId="{2C1F118F-6952-488E-B78F-3D2A38761C7E}" type="presParOf" srcId="{C066D392-6693-4F7A-81F5-20B6DFB5A1EF}" destId="{57FAEB53-3803-4293-9953-A346999347A5}" srcOrd="14" destOrd="0" presId="urn:microsoft.com/office/officeart/2018/2/layout/IconVerticalSolidList"/>
    <dgm:cxn modelId="{E425B3E5-22F7-4C2C-AEF3-3C524FE5AB80}" type="presParOf" srcId="{57FAEB53-3803-4293-9953-A346999347A5}" destId="{2624AD4B-CF4D-4F78-9435-4D7085984A4E}" srcOrd="0" destOrd="0" presId="urn:microsoft.com/office/officeart/2018/2/layout/IconVerticalSolidList"/>
    <dgm:cxn modelId="{A8582F2D-9DCA-49B7-AEA7-919D3CD10190}" type="presParOf" srcId="{57FAEB53-3803-4293-9953-A346999347A5}" destId="{95FC161C-37D3-484C-BD01-D64474AD03FE}" srcOrd="1" destOrd="0" presId="urn:microsoft.com/office/officeart/2018/2/layout/IconVerticalSolidList"/>
    <dgm:cxn modelId="{C40B8CCA-CC94-4A87-B710-93B7FEA0FDD5}" type="presParOf" srcId="{57FAEB53-3803-4293-9953-A346999347A5}" destId="{D09046C7-EEDC-4BFF-BF62-564E6A1E6E87}" srcOrd="2" destOrd="0" presId="urn:microsoft.com/office/officeart/2018/2/layout/IconVerticalSolidList"/>
    <dgm:cxn modelId="{FC161CF6-260B-43C4-9633-CDBED12B406C}" type="presParOf" srcId="{57FAEB53-3803-4293-9953-A346999347A5}" destId="{4D6BD7EA-57AC-44F0-B1BA-AF6E27FF8E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D9647-399F-45D8-9B67-DD444CE34606}">
      <dsp:nvSpPr>
        <dsp:cNvPr id="0" name=""/>
        <dsp:cNvSpPr/>
      </dsp:nvSpPr>
      <dsp:spPr>
        <a:xfrm>
          <a:off x="0" y="4691"/>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494A10-B3AF-44DA-8C99-28B27799198D}">
      <dsp:nvSpPr>
        <dsp:cNvPr id="0" name=""/>
        <dsp:cNvSpPr/>
      </dsp:nvSpPr>
      <dsp:spPr>
        <a:xfrm>
          <a:off x="120255" y="89919"/>
          <a:ext cx="218646" cy="2186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1E5FEF-5FB8-42D6-99D1-9642666EB6F0}">
      <dsp:nvSpPr>
        <dsp:cNvPr id="0" name=""/>
        <dsp:cNvSpPr/>
      </dsp:nvSpPr>
      <dsp:spPr>
        <a:xfrm>
          <a:off x="459157" y="473"/>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Train Dataset</a:t>
          </a:r>
        </a:p>
      </dsp:txBody>
      <dsp:txXfrm>
        <a:off x="459157" y="473"/>
        <a:ext cx="10047298" cy="397538"/>
      </dsp:txXfrm>
    </dsp:sp>
    <dsp:sp modelId="{42A3C193-E65E-4A6C-91B5-611860854432}">
      <dsp:nvSpPr>
        <dsp:cNvPr id="0" name=""/>
        <dsp:cNvSpPr/>
      </dsp:nvSpPr>
      <dsp:spPr>
        <a:xfrm>
          <a:off x="0" y="497396"/>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1241E-23A6-402D-99B3-33DF84D25B49}">
      <dsp:nvSpPr>
        <dsp:cNvPr id="0" name=""/>
        <dsp:cNvSpPr/>
      </dsp:nvSpPr>
      <dsp:spPr>
        <a:xfrm>
          <a:off x="120255" y="586842"/>
          <a:ext cx="218646" cy="2186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08CF9D-4EEA-4094-BB45-F7AE3044EB5E}">
      <dsp:nvSpPr>
        <dsp:cNvPr id="0" name=""/>
        <dsp:cNvSpPr/>
      </dsp:nvSpPr>
      <dsp:spPr>
        <a:xfrm>
          <a:off x="459157" y="497396"/>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DIV2K [3]</a:t>
          </a:r>
          <a:r>
            <a:rPr lang="en-US" sz="1600" kern="1200" dirty="0">
              <a:latin typeface="Times New Roman" panose="02020603050405020304" pitchFamily="18" charset="0"/>
              <a:cs typeface="Times New Roman" panose="02020603050405020304" pitchFamily="18" charset="0"/>
            </a:rPr>
            <a:t>: It contains 1000 diverse 2k resolution images.</a:t>
          </a:r>
        </a:p>
      </dsp:txBody>
      <dsp:txXfrm>
        <a:off x="459157" y="497396"/>
        <a:ext cx="10047298" cy="397538"/>
      </dsp:txXfrm>
    </dsp:sp>
    <dsp:sp modelId="{ACF33B4A-C565-4AA4-8491-6FA8C8CCD2C4}">
      <dsp:nvSpPr>
        <dsp:cNvPr id="0" name=""/>
        <dsp:cNvSpPr/>
      </dsp:nvSpPr>
      <dsp:spPr>
        <a:xfrm>
          <a:off x="0" y="994319"/>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7F08F-68BA-42D8-BB46-37AA65DD0F3F}">
      <dsp:nvSpPr>
        <dsp:cNvPr id="0" name=""/>
        <dsp:cNvSpPr/>
      </dsp:nvSpPr>
      <dsp:spPr>
        <a:xfrm>
          <a:off x="120255" y="1083765"/>
          <a:ext cx="218646" cy="2186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845A34-624B-425B-A878-89B3337262B8}">
      <dsp:nvSpPr>
        <dsp:cNvPr id="0" name=""/>
        <dsp:cNvSpPr/>
      </dsp:nvSpPr>
      <dsp:spPr>
        <a:xfrm>
          <a:off x="459157" y="994319"/>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Test Datasets</a:t>
          </a:r>
        </a:p>
      </dsp:txBody>
      <dsp:txXfrm>
        <a:off x="459157" y="994319"/>
        <a:ext cx="10047298" cy="397538"/>
      </dsp:txXfrm>
    </dsp:sp>
    <dsp:sp modelId="{74917C92-64D9-4EFA-B31B-4D6C5C741F9D}">
      <dsp:nvSpPr>
        <dsp:cNvPr id="0" name=""/>
        <dsp:cNvSpPr/>
      </dsp:nvSpPr>
      <dsp:spPr>
        <a:xfrm>
          <a:off x="0" y="1491243"/>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F23A7-C2EB-4CD6-BDF6-73794C466D46}">
      <dsp:nvSpPr>
        <dsp:cNvPr id="0" name=""/>
        <dsp:cNvSpPr/>
      </dsp:nvSpPr>
      <dsp:spPr>
        <a:xfrm>
          <a:off x="120255" y="1580689"/>
          <a:ext cx="218646" cy="2186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1E4F2B-1415-48BB-BB49-427D14B2071A}">
      <dsp:nvSpPr>
        <dsp:cNvPr id="0" name=""/>
        <dsp:cNvSpPr/>
      </dsp:nvSpPr>
      <dsp:spPr>
        <a:xfrm>
          <a:off x="459157" y="1491243"/>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Set5 [4]</a:t>
          </a:r>
          <a:r>
            <a:rPr lang="en-US" sz="1600" kern="1200" dirty="0">
              <a:latin typeface="Times New Roman" panose="02020603050405020304" pitchFamily="18" charset="0"/>
              <a:cs typeface="Times New Roman" panose="02020603050405020304" pitchFamily="18" charset="0"/>
            </a:rPr>
            <a:t>: Consists of 5 images including bird, baby, butterfly, head, and woman.</a:t>
          </a:r>
        </a:p>
      </dsp:txBody>
      <dsp:txXfrm>
        <a:off x="459157" y="1491243"/>
        <a:ext cx="10047298" cy="397538"/>
      </dsp:txXfrm>
    </dsp:sp>
    <dsp:sp modelId="{0C2499C8-77C6-43A4-9AC1-D183F41E7275}">
      <dsp:nvSpPr>
        <dsp:cNvPr id="0" name=""/>
        <dsp:cNvSpPr/>
      </dsp:nvSpPr>
      <dsp:spPr>
        <a:xfrm>
          <a:off x="0" y="1988166"/>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E3B8C-E0E2-4545-BE7C-5C92E353009D}">
      <dsp:nvSpPr>
        <dsp:cNvPr id="0" name=""/>
        <dsp:cNvSpPr/>
      </dsp:nvSpPr>
      <dsp:spPr>
        <a:xfrm>
          <a:off x="120255" y="2077612"/>
          <a:ext cx="218646" cy="2186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461EE8-14EC-434E-A12F-2C33BCD84930}">
      <dsp:nvSpPr>
        <dsp:cNvPr id="0" name=""/>
        <dsp:cNvSpPr/>
      </dsp:nvSpPr>
      <dsp:spPr>
        <a:xfrm>
          <a:off x="459157" y="1988166"/>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Set14 [5]</a:t>
          </a:r>
          <a:r>
            <a:rPr lang="en-US" sz="1600" kern="1200" dirty="0">
              <a:latin typeface="Times New Roman" panose="02020603050405020304" pitchFamily="18" charset="0"/>
              <a:cs typeface="Times New Roman" panose="02020603050405020304" pitchFamily="18" charset="0"/>
            </a:rPr>
            <a:t>: It has 14 images.</a:t>
          </a:r>
        </a:p>
      </dsp:txBody>
      <dsp:txXfrm>
        <a:off x="459157" y="1988166"/>
        <a:ext cx="10047298" cy="397538"/>
      </dsp:txXfrm>
    </dsp:sp>
    <dsp:sp modelId="{18E21BA9-7F30-4DE1-945F-DD33BEF880E6}">
      <dsp:nvSpPr>
        <dsp:cNvPr id="0" name=""/>
        <dsp:cNvSpPr/>
      </dsp:nvSpPr>
      <dsp:spPr>
        <a:xfrm>
          <a:off x="0" y="2485089"/>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A06EC5-A62B-491A-835B-3150B9C41AE6}">
      <dsp:nvSpPr>
        <dsp:cNvPr id="0" name=""/>
        <dsp:cNvSpPr/>
      </dsp:nvSpPr>
      <dsp:spPr>
        <a:xfrm>
          <a:off x="120255" y="2574535"/>
          <a:ext cx="218646" cy="21864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A8F2ED-7E2B-445C-9F41-F305DFEA8F80}">
      <dsp:nvSpPr>
        <dsp:cNvPr id="0" name=""/>
        <dsp:cNvSpPr/>
      </dsp:nvSpPr>
      <dsp:spPr>
        <a:xfrm>
          <a:off x="459157" y="2485089"/>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Urban100 [6]</a:t>
          </a:r>
          <a:r>
            <a:rPr lang="en-US" sz="1600" kern="1200" dirty="0">
              <a:latin typeface="Times New Roman" panose="02020603050405020304" pitchFamily="18" charset="0"/>
              <a:cs typeface="Times New Roman" panose="02020603050405020304" pitchFamily="18" charset="0"/>
            </a:rPr>
            <a:t>: Contains 100 images of urban scenes.</a:t>
          </a:r>
        </a:p>
      </dsp:txBody>
      <dsp:txXfrm>
        <a:off x="459157" y="2485089"/>
        <a:ext cx="10047298" cy="397538"/>
      </dsp:txXfrm>
    </dsp:sp>
    <dsp:sp modelId="{C12C3506-0DCD-4088-9577-967C5654FDA1}">
      <dsp:nvSpPr>
        <dsp:cNvPr id="0" name=""/>
        <dsp:cNvSpPr/>
      </dsp:nvSpPr>
      <dsp:spPr>
        <a:xfrm>
          <a:off x="0" y="2982012"/>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745C8-DDFC-4E00-9EE5-44FC04D060E0}">
      <dsp:nvSpPr>
        <dsp:cNvPr id="0" name=""/>
        <dsp:cNvSpPr/>
      </dsp:nvSpPr>
      <dsp:spPr>
        <a:xfrm>
          <a:off x="120255" y="3071459"/>
          <a:ext cx="218646" cy="21864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2CE88E-76BB-45A5-8C8D-796FE68B9C57}">
      <dsp:nvSpPr>
        <dsp:cNvPr id="0" name=""/>
        <dsp:cNvSpPr/>
      </dsp:nvSpPr>
      <dsp:spPr>
        <a:xfrm>
          <a:off x="459157" y="2982012"/>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Manga109 [7]</a:t>
          </a:r>
          <a:r>
            <a:rPr lang="en-US" sz="1600" kern="1200" dirty="0">
              <a:latin typeface="Times New Roman" panose="02020603050405020304" pitchFamily="18" charset="0"/>
              <a:cs typeface="Times New Roman" panose="02020603050405020304" pitchFamily="18" charset="0"/>
            </a:rPr>
            <a:t>: Contains 109 artistic images.</a:t>
          </a:r>
        </a:p>
      </dsp:txBody>
      <dsp:txXfrm>
        <a:off x="459157" y="2982012"/>
        <a:ext cx="10047298" cy="397538"/>
      </dsp:txXfrm>
    </dsp:sp>
    <dsp:sp modelId="{2624AD4B-CF4D-4F78-9435-4D7085984A4E}">
      <dsp:nvSpPr>
        <dsp:cNvPr id="0" name=""/>
        <dsp:cNvSpPr/>
      </dsp:nvSpPr>
      <dsp:spPr>
        <a:xfrm>
          <a:off x="0" y="3478936"/>
          <a:ext cx="10506456" cy="397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C161C-37D3-484C-BD01-D64474AD03FE}">
      <dsp:nvSpPr>
        <dsp:cNvPr id="0" name=""/>
        <dsp:cNvSpPr/>
      </dsp:nvSpPr>
      <dsp:spPr>
        <a:xfrm>
          <a:off x="120255" y="3568382"/>
          <a:ext cx="218646" cy="21864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6BD7EA-57AC-44F0-B1BA-AF6E27FF8E28}">
      <dsp:nvSpPr>
        <dsp:cNvPr id="0" name=""/>
        <dsp:cNvSpPr/>
      </dsp:nvSpPr>
      <dsp:spPr>
        <a:xfrm>
          <a:off x="459157" y="3478936"/>
          <a:ext cx="10047298" cy="3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073" tIns="42073" rIns="42073" bIns="42073"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Times New Roman" panose="02020603050405020304" pitchFamily="18" charset="0"/>
              <a:cs typeface="Times New Roman" panose="02020603050405020304" pitchFamily="18" charset="0"/>
            </a:rPr>
            <a:t>BSD100 [8]</a:t>
          </a:r>
          <a:r>
            <a:rPr lang="en-US" sz="1600" kern="1200" dirty="0">
              <a:latin typeface="Times New Roman" panose="02020603050405020304" pitchFamily="18" charset="0"/>
              <a:cs typeface="Times New Roman" panose="02020603050405020304" pitchFamily="18" charset="0"/>
            </a:rPr>
            <a:t>: Contains 100 images.</a:t>
          </a:r>
        </a:p>
      </dsp:txBody>
      <dsp:txXfrm>
        <a:off x="459157" y="3478936"/>
        <a:ext cx="10047298" cy="3975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B87A71-96EB-4108-95A3-855A4C360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647F05-0506-494A-8060-3F395B947DF9}" type="datetimeFigureOut">
              <a:rPr lang="en-US" smtClean="0"/>
              <a:t>5/30/2024</a:t>
            </a:fld>
            <a:endParaRPr lang="en-US" dirty="0"/>
          </a:p>
        </p:txBody>
      </p:sp>
      <p:sp>
        <p:nvSpPr>
          <p:cNvPr id="4" name="Footer Placeholder 3">
            <a:extLst>
              <a:ext uri="{FF2B5EF4-FFF2-40B4-BE49-F238E27FC236}">
                <a16:creationId xmlns:a16="http://schemas.microsoft.com/office/drawing/2014/main" id="{9445591A-E83D-4F8A-B064-12B29D315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https://ieeexplore.ieee.org/abstract/document/8964437</a:t>
            </a:r>
            <a:endParaRPr lang="en-US" dirty="0"/>
          </a:p>
        </p:txBody>
      </p:sp>
      <p:sp>
        <p:nvSpPr>
          <p:cNvPr id="5" name="Slide Number Placeholder 4">
            <a:extLst>
              <a:ext uri="{FF2B5EF4-FFF2-40B4-BE49-F238E27FC236}">
                <a16:creationId xmlns:a16="http://schemas.microsoft.com/office/drawing/2014/main" id="{97AF2308-535F-471C-9423-3467454C92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1E857-36B8-43F1-9D87-FE508167BCE3}" type="slidenum">
              <a:rPr lang="en-US" smtClean="0"/>
              <a:t>‹#›</a:t>
            </a:fld>
            <a:endParaRPr lang="en-US" dirty="0"/>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C0A13-3F3D-45D4-B17C-1E0ACF36A6FB}" type="datetimeFigureOut">
              <a:rPr lang="en-US" smtClean="0"/>
              <a:t>5/30/2024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https://ieeexplore.ieee.org/abstract/document/8964437</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AAAB6-A2C6-4A85-A3A1-98EFBA61C967}" type="slidenum">
              <a:rPr lang="en-US" smtClean="0"/>
              <a:t>‹#›</a:t>
            </a:fld>
            <a:endParaRPr lang="en-US" dirty="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r>
              <a:rPr lang="en-US" dirty="0"/>
              <a:t>ID=d924773e-9a16-4d6d-9803-8cb819e99682
Recipe=text_billboard
Type=TextOnly
Variant=0
FamilyID=AccentBoxWalbaum_Zero</a:t>
            </a:r>
          </a:p>
        </p:txBody>
      </p:sp>
      <p:sp>
        <p:nvSpPr>
          <p:cNvPr id="4" name="Slide Number Placeholder 3"/>
          <p:cNvSpPr>
            <a:spLocks noGrp="1"/>
          </p:cNvSpPr>
          <p:nvPr>
            <p:ph type="sldNum" sz="quarter" idx="5"/>
          </p:nvPr>
        </p:nvSpPr>
        <p:spPr/>
        <p:txBody>
          <a:bodyPr/>
          <a:lstStyle/>
          <a:p>
            <a:fld id="{8EAA36B1-75F6-458C-B388-8BC01E9857C8}" type="slidenum">
              <a:rPr lang="en-US" smtClean="0"/>
              <a:t>1</a:t>
            </a:fld>
            <a:endParaRPr lang="en-US" dirty="0"/>
          </a:p>
        </p:txBody>
      </p:sp>
      <p:sp>
        <p:nvSpPr>
          <p:cNvPr id="5" name="Footer Placeholder 4">
            <a:extLst>
              <a:ext uri="{FF2B5EF4-FFF2-40B4-BE49-F238E27FC236}">
                <a16:creationId xmlns:a16="http://schemas.microsoft.com/office/drawing/2014/main" id="{92AB32D2-8F3C-1105-6B3C-DF29A98AD81C}"/>
              </a:ext>
            </a:extLst>
          </p:cNvPr>
          <p:cNvSpPr>
            <a:spLocks noGrp="1"/>
          </p:cNvSpPr>
          <p:nvPr>
            <p:ph type="ftr" sz="quarter" idx="4"/>
          </p:nvPr>
        </p:nvSpPr>
        <p:spPr/>
        <p:txBody>
          <a:bodyPr/>
          <a:lstStyle/>
          <a:p>
            <a:r>
              <a:rPr lang="en-US"/>
              <a:t>https://ieeexplore.ieee.org/abstract/document/8964437</a:t>
            </a:r>
            <a:endParaRPr lang="en-US" dirty="0"/>
          </a:p>
        </p:txBody>
      </p:sp>
    </p:spTree>
    <p:extLst>
      <p:ext uri="{BB962C8B-B14F-4D97-AF65-F5344CB8AC3E}">
        <p14:creationId xmlns:p14="http://schemas.microsoft.com/office/powerpoint/2010/main" val="2703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https://ieeexplore.ieee.org/abstract/document/8964437</a:t>
            </a:r>
            <a:endParaRPr lang="en-US" dirty="0"/>
          </a:p>
        </p:txBody>
      </p:sp>
      <p:sp>
        <p:nvSpPr>
          <p:cNvPr id="5" name="Slide Number Placeholder 4"/>
          <p:cNvSpPr>
            <a:spLocks noGrp="1"/>
          </p:cNvSpPr>
          <p:nvPr>
            <p:ph type="sldNum" sz="quarter" idx="5"/>
          </p:nvPr>
        </p:nvSpPr>
        <p:spPr/>
        <p:txBody>
          <a:bodyPr/>
          <a:lstStyle/>
          <a:p>
            <a:fld id="{BCFAAAB6-A2C6-4A85-A3A1-98EFBA61C967}" type="slidenum">
              <a:rPr lang="en-US" smtClean="0"/>
              <a:t>17</a:t>
            </a:fld>
            <a:endParaRPr lang="en-US" dirty="0"/>
          </a:p>
        </p:txBody>
      </p:sp>
    </p:spTree>
    <p:extLst>
      <p:ext uri="{BB962C8B-B14F-4D97-AF65-F5344CB8AC3E}">
        <p14:creationId xmlns:p14="http://schemas.microsoft.com/office/powerpoint/2010/main" val="1334438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dirty="0"/>
              <a:t>9/4/20XX</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dirty="0"/>
              <a:t>9/4/20XX</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3324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81258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r>
              <a:rPr lang="en-US" dirty="0"/>
              <a:t>9/4/20XX</a:t>
            </a:r>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dirty="0"/>
              <a:t>9/4/20XX</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dirty="0"/>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9/4/20XX</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18" Type="http://schemas.openxmlformats.org/officeDocument/2006/relationships/image" Target="../media/image70.jpg"/><Relationship Id="rId3" Type="http://schemas.openxmlformats.org/officeDocument/2006/relationships/image" Target="../media/image55.jpg"/><Relationship Id="rId21" Type="http://schemas.openxmlformats.org/officeDocument/2006/relationships/image" Target="../media/image73.jp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jpg"/><Relationship Id="rId20" Type="http://schemas.openxmlformats.org/officeDocument/2006/relationships/image" Target="../media/image72.jpg"/><Relationship Id="rId1" Type="http://schemas.openxmlformats.org/officeDocument/2006/relationships/slideLayout" Target="../slideLayouts/slideLayout8.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jpg"/><Relationship Id="rId15" Type="http://schemas.openxmlformats.org/officeDocument/2006/relationships/image" Target="../media/image67.jpg"/><Relationship Id="rId10" Type="http://schemas.openxmlformats.org/officeDocument/2006/relationships/image" Target="../media/image62.jpg"/><Relationship Id="rId19" Type="http://schemas.openxmlformats.org/officeDocument/2006/relationships/image" Target="../media/image71.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a:xfrm>
            <a:off x="2484120" y="4059680"/>
            <a:ext cx="7223760" cy="1601343"/>
          </a:xfrm>
          <a:blipFill>
            <a:blip r:embed="rId3"/>
            <a:tile tx="0" ty="0" sx="100000" sy="100000" flip="none" algn="tl"/>
          </a:blipFill>
          <a:ln>
            <a:solidFill>
              <a:schemeClr val="tx1"/>
            </a:solidFill>
            <a:prstDash val="sysDash"/>
            <a:headEnd type="none" w="med" len="med"/>
            <a:tailEnd type="none" w="med" len="med"/>
            <a:extLst>
              <a:ext uri="{C807C97D-BFC1-408E-A445-0C87EB9F89A2}">
                <ask:lineSketchStyleProps xmlns:ask="http://schemas.microsoft.com/office/drawing/2018/sketchyshapes" sd="4292321942">
                  <a:custGeom>
                    <a:avLst/>
                    <a:gdLst>
                      <a:gd name="connsiteX0" fmla="*/ 0 w 7223760"/>
                      <a:gd name="connsiteY0" fmla="*/ 0 h 1601343"/>
                      <a:gd name="connsiteX1" fmla="*/ 7223760 w 7223760"/>
                      <a:gd name="connsiteY1" fmla="*/ 0 h 1601343"/>
                      <a:gd name="connsiteX2" fmla="*/ 7223760 w 7223760"/>
                      <a:gd name="connsiteY2" fmla="*/ 1601343 h 1601343"/>
                      <a:gd name="connsiteX3" fmla="*/ 0 w 7223760"/>
                      <a:gd name="connsiteY3" fmla="*/ 1601343 h 1601343"/>
                      <a:gd name="connsiteX4" fmla="*/ 0 w 7223760"/>
                      <a:gd name="connsiteY4" fmla="*/ 0 h 160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3760" h="1601343" fill="none" extrusionOk="0">
                        <a:moveTo>
                          <a:pt x="0" y="0"/>
                        </a:moveTo>
                        <a:cubicBezTo>
                          <a:pt x="2896446" y="59608"/>
                          <a:pt x="5574554" y="-101177"/>
                          <a:pt x="7223760" y="0"/>
                        </a:cubicBezTo>
                        <a:cubicBezTo>
                          <a:pt x="7116779" y="369233"/>
                          <a:pt x="7108704" y="1005433"/>
                          <a:pt x="7223760" y="1601343"/>
                        </a:cubicBezTo>
                        <a:cubicBezTo>
                          <a:pt x="3936014" y="1495000"/>
                          <a:pt x="2861040" y="1464572"/>
                          <a:pt x="0" y="1601343"/>
                        </a:cubicBezTo>
                        <a:cubicBezTo>
                          <a:pt x="-63018" y="1372925"/>
                          <a:pt x="-21573" y="502096"/>
                          <a:pt x="0" y="0"/>
                        </a:cubicBezTo>
                        <a:close/>
                      </a:path>
                      <a:path w="7223760" h="1601343" stroke="0" extrusionOk="0">
                        <a:moveTo>
                          <a:pt x="0" y="0"/>
                        </a:moveTo>
                        <a:cubicBezTo>
                          <a:pt x="1477553" y="-123065"/>
                          <a:pt x="4563211" y="165110"/>
                          <a:pt x="7223760" y="0"/>
                        </a:cubicBezTo>
                        <a:cubicBezTo>
                          <a:pt x="7341726" y="460651"/>
                          <a:pt x="7365997" y="917249"/>
                          <a:pt x="7223760" y="1601343"/>
                        </a:cubicBezTo>
                        <a:cubicBezTo>
                          <a:pt x="5907270" y="1717808"/>
                          <a:pt x="1873614" y="1453549"/>
                          <a:pt x="0" y="1601343"/>
                        </a:cubicBezTo>
                        <a:cubicBezTo>
                          <a:pt x="-45462" y="1203297"/>
                          <a:pt x="2071" y="642786"/>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a:normAutofit fontScale="55000" lnSpcReduction="20000"/>
          </a:bodyPr>
          <a:lstStyle/>
          <a:p>
            <a:pPr fontAlgn="base" latinLnBrk="0"/>
            <a:r>
              <a:rPr lang="en-US" altLang="ko-KR" sz="2400" b="1" dirty="0">
                <a:solidFill>
                  <a:schemeClr val="tx1"/>
                </a:solidFill>
                <a:latin typeface="Times New Roman" panose="02020603050405020304" pitchFamily="18" charset="0"/>
                <a:cs typeface="Times New Roman" panose="02020603050405020304" pitchFamily="18" charset="0"/>
              </a:rPr>
              <a:t>Muhammad Yasir</a:t>
            </a:r>
          </a:p>
          <a:p>
            <a:pPr fontAlgn="base" latinLnBrk="0"/>
            <a:r>
              <a:rPr lang="en-US" altLang="ko-KR" sz="2400" b="1" dirty="0">
                <a:solidFill>
                  <a:schemeClr val="tx1"/>
                </a:solidFill>
                <a:latin typeface="Times New Roman" panose="02020603050405020304" pitchFamily="18" charset="0"/>
                <a:cs typeface="Times New Roman" panose="02020603050405020304" pitchFamily="18" charset="0"/>
              </a:rPr>
              <a:t>Intelligent Information Processing (IIP) Lab</a:t>
            </a:r>
          </a:p>
          <a:p>
            <a:pPr fontAlgn="base" latinLnBrk="0"/>
            <a:r>
              <a:rPr lang="en-US" altLang="ko-KR" sz="2400" b="1" dirty="0">
                <a:solidFill>
                  <a:schemeClr val="tx1"/>
                </a:solidFill>
                <a:latin typeface="Times New Roman" panose="02020603050405020304" pitchFamily="18" charset="0"/>
                <a:cs typeface="Times New Roman" panose="02020603050405020304" pitchFamily="18" charset="0"/>
              </a:rPr>
              <a:t>Computer Engineering</a:t>
            </a:r>
          </a:p>
          <a:p>
            <a:pPr fontAlgn="base" latinLnBrk="0"/>
            <a:r>
              <a:rPr lang="en-US" altLang="ko-KR" sz="2400" b="1" dirty="0">
                <a:solidFill>
                  <a:schemeClr val="tx1"/>
                </a:solidFill>
                <a:latin typeface="Times New Roman" panose="02020603050405020304" pitchFamily="18" charset="0"/>
                <a:cs typeface="Times New Roman" panose="02020603050405020304" pitchFamily="18" charset="0"/>
              </a:rPr>
              <a:t>Advisor: Prof. Chang Choi</a:t>
            </a:r>
            <a:endParaRPr lang="ko-KR" altLang="en-US" sz="2400" b="1" dirty="0">
              <a:solidFill>
                <a:schemeClr val="tx1"/>
              </a:solidFill>
              <a:latin typeface="Times New Roman" panose="02020603050405020304" pitchFamily="18" charset="0"/>
              <a:cs typeface="Times New Roman" panose="02020603050405020304" pitchFamily="18" charset="0"/>
            </a:endParaRPr>
          </a:p>
          <a:p>
            <a:pPr fontAlgn="base" latinLnBrk="0"/>
            <a:r>
              <a:rPr lang="en-US" altLang="ko-KR" sz="2400" b="1" dirty="0">
                <a:solidFill>
                  <a:schemeClr val="tx1"/>
                </a:solidFill>
                <a:latin typeface="Times New Roman" panose="02020603050405020304" pitchFamily="18" charset="0"/>
                <a:cs typeface="Times New Roman" panose="02020603050405020304" pitchFamily="18" charset="0"/>
              </a:rPr>
              <a:t>Department of IT Convergence, Gachon University, South Korea</a:t>
            </a:r>
            <a:endParaRPr lang="ko-KR" altLang="en-US" sz="2400" b="1" dirty="0">
              <a:solidFill>
                <a:schemeClr val="tx1"/>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1802892" y="1581657"/>
            <a:ext cx="8586216" cy="2478023"/>
          </a:xfrm>
          <a:blipFill>
            <a:blip r:embed="rId4"/>
            <a:tile tx="0" ty="0" sx="100000" sy="100000" flip="none" algn="tl"/>
          </a:blipFill>
          <a:ln>
            <a:solidFill>
              <a:schemeClr val="tx1"/>
            </a:solidFill>
            <a:prstDash val="sysDash"/>
            <a:extLst>
              <a:ext uri="{C807C97D-BFC1-408E-A445-0C87EB9F89A2}">
                <ask:lineSketchStyleProps xmlns:ask="http://schemas.microsoft.com/office/drawing/2018/sketchyshapes" sd="981765707">
                  <a:custGeom>
                    <a:avLst/>
                    <a:gdLst>
                      <a:gd name="connsiteX0" fmla="*/ 0 w 8586216"/>
                      <a:gd name="connsiteY0" fmla="*/ 0 h 2478023"/>
                      <a:gd name="connsiteX1" fmla="*/ 8586216 w 8586216"/>
                      <a:gd name="connsiteY1" fmla="*/ 0 h 2478023"/>
                      <a:gd name="connsiteX2" fmla="*/ 8586216 w 8586216"/>
                      <a:gd name="connsiteY2" fmla="*/ 2478023 h 2478023"/>
                      <a:gd name="connsiteX3" fmla="*/ 0 w 8586216"/>
                      <a:gd name="connsiteY3" fmla="*/ 2478023 h 2478023"/>
                      <a:gd name="connsiteX4" fmla="*/ 0 w 8586216"/>
                      <a:gd name="connsiteY4" fmla="*/ 0 h 247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6216" h="2478023" fill="none" extrusionOk="0">
                        <a:moveTo>
                          <a:pt x="0" y="0"/>
                        </a:moveTo>
                        <a:cubicBezTo>
                          <a:pt x="1929890" y="-33775"/>
                          <a:pt x="5874021" y="138873"/>
                          <a:pt x="8586216" y="0"/>
                        </a:cubicBezTo>
                        <a:cubicBezTo>
                          <a:pt x="8512445" y="960902"/>
                          <a:pt x="8430333" y="1553775"/>
                          <a:pt x="8586216" y="2478023"/>
                        </a:cubicBezTo>
                        <a:cubicBezTo>
                          <a:pt x="6147441" y="2340693"/>
                          <a:pt x="2837665" y="2340167"/>
                          <a:pt x="0" y="2478023"/>
                        </a:cubicBezTo>
                        <a:cubicBezTo>
                          <a:pt x="152408" y="2040705"/>
                          <a:pt x="73868" y="976965"/>
                          <a:pt x="0" y="0"/>
                        </a:cubicBezTo>
                        <a:close/>
                      </a:path>
                      <a:path w="8586216" h="2478023" stroke="0" extrusionOk="0">
                        <a:moveTo>
                          <a:pt x="0" y="0"/>
                        </a:moveTo>
                        <a:cubicBezTo>
                          <a:pt x="1489296" y="-101487"/>
                          <a:pt x="6597061" y="-162162"/>
                          <a:pt x="8586216" y="0"/>
                        </a:cubicBezTo>
                        <a:cubicBezTo>
                          <a:pt x="8646929" y="1226681"/>
                          <a:pt x="8525144" y="1932785"/>
                          <a:pt x="8586216" y="2478023"/>
                        </a:cubicBezTo>
                        <a:cubicBezTo>
                          <a:pt x="7296844" y="2528088"/>
                          <a:pt x="3787372" y="2319574"/>
                          <a:pt x="0" y="2478023"/>
                        </a:cubicBezTo>
                        <a:cubicBezTo>
                          <a:pt x="-24452" y="1473688"/>
                          <a:pt x="-67663" y="1230691"/>
                          <a:pt x="0" y="0"/>
                        </a:cubicBezTo>
                        <a:close/>
                      </a:path>
                    </a:pathLst>
                  </a:custGeom>
                  <ask:type>
                    <ask:lineSketchNone/>
                  </ask:type>
                </ask:lineSketchStyleProps>
              </a:ext>
            </a:extLst>
          </a:ln>
        </p:spPr>
        <p:txBody>
          <a:bodyPr>
            <a:noAutofit/>
          </a:bodyPr>
          <a:lstStyle/>
          <a:p>
            <a:r>
              <a:rPr lang="en-US" sz="4000" b="1" dirty="0">
                <a:latin typeface="Times New Roman" panose="02020603050405020304" pitchFamily="18" charset="0"/>
                <a:cs typeface="Times New Roman" panose="02020603050405020304" pitchFamily="18" charset="0"/>
              </a:rPr>
              <a:t>Depthwise Channel Attention Network (DWCAN): An Efficient and Lightweight Model for Single Image Super-Resolution</a:t>
            </a:r>
          </a:p>
        </p:txBody>
      </p:sp>
    </p:spTree>
    <p:extLst>
      <p:ext uri="{BB962C8B-B14F-4D97-AF65-F5344CB8AC3E}">
        <p14:creationId xmlns:p14="http://schemas.microsoft.com/office/powerpoint/2010/main" val="18337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F1E5D-A92F-CEBA-4367-34BEE2159D7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b="1" dirty="0">
                <a:latin typeface="Times New Roman" panose="02020603050405020304" pitchFamily="18" charset="0"/>
                <a:cs typeface="Times New Roman" panose="02020603050405020304" pitchFamily="18" charset="0"/>
              </a:rPr>
              <a:t>Baseline Model</a:t>
            </a: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6510E3E2-8CF5-9FFD-EA1F-19C2B71B38B1}"/>
              </a:ext>
            </a:extLst>
          </p:cNvPr>
          <p:cNvPicPr>
            <a:picLocks noChangeAspect="1"/>
          </p:cNvPicPr>
          <p:nvPr/>
        </p:nvPicPr>
        <p:blipFill>
          <a:blip r:embed="rId2"/>
          <a:stretch>
            <a:fillRect/>
          </a:stretch>
        </p:blipFill>
        <p:spPr>
          <a:xfrm>
            <a:off x="3838145" y="2127138"/>
            <a:ext cx="7656436" cy="3713374"/>
          </a:xfrm>
          <a:prstGeom prst="rect">
            <a:avLst/>
          </a:prstGeom>
        </p:spPr>
      </p:pic>
      <p:sp>
        <p:nvSpPr>
          <p:cNvPr id="9" name="Slide Number Placeholder 8">
            <a:extLst>
              <a:ext uri="{FF2B5EF4-FFF2-40B4-BE49-F238E27FC236}">
                <a16:creationId xmlns:a16="http://schemas.microsoft.com/office/drawing/2014/main" id="{AB8CCA23-9643-9DEB-849A-1EF58627B0BB}"/>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10</a:t>
            </a:fld>
            <a:endParaRPr lang="en-US"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E12ECFC-DF99-E37C-B3CC-8E9C6DA5607E}"/>
              </a:ext>
            </a:extLst>
          </p:cNvPr>
          <p:cNvSpPr txBox="1"/>
          <p:nvPr/>
        </p:nvSpPr>
        <p:spPr>
          <a:xfrm>
            <a:off x="3477295" y="1354252"/>
            <a:ext cx="5959065"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latin typeface="Times New Roman" panose="02020603050405020304" pitchFamily="18" charset="0"/>
                <a:cs typeface="Times New Roman" panose="02020603050405020304" pitchFamily="18" charset="0"/>
              </a:rPr>
              <a:t>Residual Feature Distillation Network (RFDN)</a:t>
            </a:r>
          </a:p>
        </p:txBody>
      </p:sp>
      <p:sp>
        <p:nvSpPr>
          <p:cNvPr id="4" name="TextBox 3">
            <a:extLst>
              <a:ext uri="{FF2B5EF4-FFF2-40B4-BE49-F238E27FC236}">
                <a16:creationId xmlns:a16="http://schemas.microsoft.com/office/drawing/2014/main" id="{65CDD5DE-2D69-E83E-6447-F29521402D25}"/>
              </a:ext>
            </a:extLst>
          </p:cNvPr>
          <p:cNvSpPr txBox="1"/>
          <p:nvPr/>
        </p:nvSpPr>
        <p:spPr>
          <a:xfrm>
            <a:off x="690465" y="2345094"/>
            <a:ext cx="3028913"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RFDN is the winner of AIM2020 and NTIRE2022 SR challenges.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was proposed to reduce computational complexity while maintaining the PSNR to 29dB.</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has four parts, feature extraction, multiple Residual Feature Distillation Blocks (RFDBs), feature fusion, and reconstruction.</a:t>
            </a:r>
          </a:p>
        </p:txBody>
      </p:sp>
      <p:sp>
        <p:nvSpPr>
          <p:cNvPr id="5" name="TextBox 4">
            <a:extLst>
              <a:ext uri="{FF2B5EF4-FFF2-40B4-BE49-F238E27FC236}">
                <a16:creationId xmlns:a16="http://schemas.microsoft.com/office/drawing/2014/main" id="{EB4A15C0-0A82-6741-CF1D-E41D18675D4D}"/>
              </a:ext>
            </a:extLst>
          </p:cNvPr>
          <p:cNvSpPr txBox="1"/>
          <p:nvPr/>
        </p:nvSpPr>
        <p:spPr>
          <a:xfrm>
            <a:off x="690465" y="6357210"/>
            <a:ext cx="9694507"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 Liu, Jie, Jie Tang, and Gangshan Wu. "Residual feature distillation network for lightweight image super-resolution." In Computer Vision–ECCV 2020 Workshops: Glasgow, UK, August 23–28, 2020, Proceedings, Part III 16, pp. 41-55. Springer International Publishing, 2020.</a:t>
            </a:r>
          </a:p>
        </p:txBody>
      </p:sp>
      <p:sp>
        <p:nvSpPr>
          <p:cNvPr id="6" name="TextBox 5">
            <a:extLst>
              <a:ext uri="{FF2B5EF4-FFF2-40B4-BE49-F238E27FC236}">
                <a16:creationId xmlns:a16="http://schemas.microsoft.com/office/drawing/2014/main" id="{C36288DD-EC1D-F843-E947-925248DDD862}"/>
              </a:ext>
            </a:extLst>
          </p:cNvPr>
          <p:cNvSpPr txBox="1"/>
          <p:nvPr/>
        </p:nvSpPr>
        <p:spPr>
          <a:xfrm>
            <a:off x="6062988" y="5870774"/>
            <a:ext cx="32067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Architecture of RFDN [3]</a:t>
            </a:r>
          </a:p>
        </p:txBody>
      </p:sp>
    </p:spTree>
    <p:extLst>
      <p:ext uri="{BB962C8B-B14F-4D97-AF65-F5344CB8AC3E}">
        <p14:creationId xmlns:p14="http://schemas.microsoft.com/office/powerpoint/2010/main" val="263455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F1E5D-A92F-CEBA-4367-34BEE2159D7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b="1" dirty="0">
                <a:latin typeface="Times New Roman" panose="02020603050405020304" pitchFamily="18" charset="0"/>
                <a:cs typeface="Times New Roman" panose="02020603050405020304" pitchFamily="18" charset="0"/>
              </a:rPr>
              <a:t>Proposed Method</a:t>
            </a: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Content Placeholder 3">
            <a:extLst>
              <a:ext uri="{FF2B5EF4-FFF2-40B4-BE49-F238E27FC236}">
                <a16:creationId xmlns:a16="http://schemas.microsoft.com/office/drawing/2014/main" id="{D516451C-C659-7CF6-E657-F6D89A7D7227}"/>
              </a:ext>
            </a:extLst>
          </p:cNvPr>
          <p:cNvSpPr>
            <a:spLocks noGrp="1"/>
          </p:cNvSpPr>
          <p:nvPr>
            <p:ph sz="half" idx="2"/>
          </p:nvPr>
        </p:nvSpPr>
        <p:spPr>
          <a:xfrm>
            <a:off x="2615738" y="1255049"/>
            <a:ext cx="6960524" cy="598516"/>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indent="0" algn="ctr">
              <a:buNone/>
            </a:pPr>
            <a:r>
              <a:rPr lang="en-US" sz="2000" b="1" dirty="0">
                <a:latin typeface="Times New Roman" panose="02020603050405020304" pitchFamily="18" charset="0"/>
                <a:cs typeface="Times New Roman" panose="02020603050405020304" pitchFamily="18" charset="0"/>
              </a:rPr>
              <a:t>Depthwise Channel Attention Network (DWCAN)</a:t>
            </a:r>
          </a:p>
        </p:txBody>
      </p:sp>
      <p:sp>
        <p:nvSpPr>
          <p:cNvPr id="9" name="Slide Number Placeholder 8">
            <a:extLst>
              <a:ext uri="{FF2B5EF4-FFF2-40B4-BE49-F238E27FC236}">
                <a16:creationId xmlns:a16="http://schemas.microsoft.com/office/drawing/2014/main" id="{AB8CCA23-9643-9DEB-849A-1EF58627B0BB}"/>
              </a:ext>
            </a:extLst>
          </p:cNvPr>
          <p:cNvSpPr>
            <a:spLocks noGrp="1"/>
          </p:cNvSpPr>
          <p:nvPr>
            <p:ph type="sldNum" sz="quarter" idx="12"/>
          </p:nvPr>
        </p:nvSpPr>
        <p:spPr>
          <a:xfrm>
            <a:off x="11176000" y="6356350"/>
            <a:ext cx="43688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11</a:t>
            </a:fld>
            <a:endParaRPr lang="en-US"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52D8A12-C119-EEE6-D5BE-E790F56B6750}"/>
              </a:ext>
            </a:extLst>
          </p:cNvPr>
          <p:cNvSpPr txBox="1"/>
          <p:nvPr/>
        </p:nvSpPr>
        <p:spPr>
          <a:xfrm>
            <a:off x="578652" y="2177143"/>
            <a:ext cx="4746017"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propose an efficient and lightweight model for SISR.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aim to reduce the computational complexity i.e., parameters, flops, inference time, and memory, while maintaining or improving the PSNR to/from 29 dB.</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architecture of our model is a refined version of RFDN, in which we replaced the main RFDB with DWCAB.</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Additionally, the Shallow Residual Block is replaced with Depthwise separable convolution and Channel attention.</a:t>
            </a:r>
          </a:p>
        </p:txBody>
      </p:sp>
      <p:pic>
        <p:nvPicPr>
          <p:cNvPr id="7" name="Picture 6">
            <a:extLst>
              <a:ext uri="{FF2B5EF4-FFF2-40B4-BE49-F238E27FC236}">
                <a16:creationId xmlns:a16="http://schemas.microsoft.com/office/drawing/2014/main" id="{3D495B31-8F0C-5034-6CA5-56C18829794D}"/>
              </a:ext>
            </a:extLst>
          </p:cNvPr>
          <p:cNvPicPr>
            <a:picLocks noChangeAspect="1"/>
          </p:cNvPicPr>
          <p:nvPr/>
        </p:nvPicPr>
        <p:blipFill>
          <a:blip r:embed="rId2"/>
          <a:stretch>
            <a:fillRect/>
          </a:stretch>
        </p:blipFill>
        <p:spPr>
          <a:xfrm>
            <a:off x="5324669" y="1929448"/>
            <a:ext cx="5660757" cy="4718304"/>
          </a:xfrm>
          <a:prstGeom prst="rect">
            <a:avLst/>
          </a:prstGeom>
        </p:spPr>
      </p:pic>
    </p:spTree>
    <p:extLst>
      <p:ext uri="{BB962C8B-B14F-4D97-AF65-F5344CB8AC3E}">
        <p14:creationId xmlns:p14="http://schemas.microsoft.com/office/powerpoint/2010/main" val="80621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F1E5D-A92F-CEBA-4367-34BEE2159D7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b="1" dirty="0">
                <a:latin typeface="Times New Roman" panose="02020603050405020304" pitchFamily="18" charset="0"/>
                <a:cs typeface="Times New Roman" panose="02020603050405020304" pitchFamily="18" charset="0"/>
              </a:rPr>
              <a:t>Proposed Method Cont’d</a:t>
            </a: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Content Placeholder 3">
            <a:extLst>
              <a:ext uri="{FF2B5EF4-FFF2-40B4-BE49-F238E27FC236}">
                <a16:creationId xmlns:a16="http://schemas.microsoft.com/office/drawing/2014/main" id="{D516451C-C659-7CF6-E657-F6D89A7D7227}"/>
              </a:ext>
            </a:extLst>
          </p:cNvPr>
          <p:cNvSpPr>
            <a:spLocks noGrp="1"/>
          </p:cNvSpPr>
          <p:nvPr>
            <p:ph sz="half" idx="2"/>
          </p:nvPr>
        </p:nvSpPr>
        <p:spPr>
          <a:xfrm>
            <a:off x="2615738" y="1255049"/>
            <a:ext cx="6960524" cy="598516"/>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indent="0" algn="ctr">
              <a:buNone/>
            </a:pPr>
            <a:r>
              <a:rPr lang="en-US" sz="2000" b="1" dirty="0">
                <a:latin typeface="Times New Roman" panose="02020603050405020304" pitchFamily="18" charset="0"/>
                <a:cs typeface="Times New Roman" panose="02020603050405020304" pitchFamily="18" charset="0"/>
              </a:rPr>
              <a:t>Depthwise Channel Attention Block (DWCAB)</a:t>
            </a:r>
          </a:p>
        </p:txBody>
      </p:sp>
      <p:sp>
        <p:nvSpPr>
          <p:cNvPr id="9" name="Slide Number Placeholder 8">
            <a:extLst>
              <a:ext uri="{FF2B5EF4-FFF2-40B4-BE49-F238E27FC236}">
                <a16:creationId xmlns:a16="http://schemas.microsoft.com/office/drawing/2014/main" id="{AB8CCA23-9643-9DEB-849A-1EF58627B0BB}"/>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12</a:t>
            </a:fld>
            <a:endParaRPr lang="en-US">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52D8A12-C119-EEE6-D5BE-E790F56B6750}"/>
              </a:ext>
            </a:extLst>
          </p:cNvPr>
          <p:cNvSpPr txBox="1"/>
          <p:nvPr/>
        </p:nvSpPr>
        <p:spPr>
          <a:xfrm>
            <a:off x="578652" y="2177143"/>
            <a:ext cx="4746017"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Depthwise Separable Convolution</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Depthwise Convolution:</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Each filter is applied individually on each channel </a:t>
            </a:r>
          </a:p>
          <a:p>
            <a:pPr marL="742950" lvl="1"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Pointwise Convolution:</a:t>
            </a: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 we don’t get the inter-channel information in depthwise convolution, thus, a 1x1 filter is applied n-times to get inter-channel dependency</a:t>
            </a:r>
          </a:p>
        </p:txBody>
      </p:sp>
      <p:pic>
        <p:nvPicPr>
          <p:cNvPr id="7" name="Picture 6">
            <a:extLst>
              <a:ext uri="{FF2B5EF4-FFF2-40B4-BE49-F238E27FC236}">
                <a16:creationId xmlns:a16="http://schemas.microsoft.com/office/drawing/2014/main" id="{50EBE89E-F1AE-2661-8278-EA1FFC70DB29}"/>
              </a:ext>
            </a:extLst>
          </p:cNvPr>
          <p:cNvPicPr>
            <a:picLocks noChangeAspect="1"/>
          </p:cNvPicPr>
          <p:nvPr/>
        </p:nvPicPr>
        <p:blipFill>
          <a:blip r:embed="rId2"/>
          <a:stretch>
            <a:fillRect/>
          </a:stretch>
        </p:blipFill>
        <p:spPr>
          <a:xfrm>
            <a:off x="6486333" y="2503999"/>
            <a:ext cx="4100866" cy="2862322"/>
          </a:xfrm>
          <a:prstGeom prst="rect">
            <a:avLst/>
          </a:prstGeom>
        </p:spPr>
      </p:pic>
    </p:spTree>
    <p:extLst>
      <p:ext uri="{BB962C8B-B14F-4D97-AF65-F5344CB8AC3E}">
        <p14:creationId xmlns:p14="http://schemas.microsoft.com/office/powerpoint/2010/main" val="639417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F1E5D-A92F-CEBA-4367-34BEE2159D7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b="1" dirty="0">
                <a:latin typeface="Times New Roman" panose="02020603050405020304" pitchFamily="18" charset="0"/>
                <a:cs typeface="Times New Roman" panose="02020603050405020304" pitchFamily="18" charset="0"/>
              </a:rPr>
              <a:t>Proposed Method Cont’d</a:t>
            </a:r>
          </a:p>
        </p:txBody>
      </p:sp>
      <p:sp>
        <p:nvSpPr>
          <p:cNvPr id="39" name="Rectangle: Rounded Corners 3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Content Placeholder 3">
            <a:extLst>
              <a:ext uri="{FF2B5EF4-FFF2-40B4-BE49-F238E27FC236}">
                <a16:creationId xmlns:a16="http://schemas.microsoft.com/office/drawing/2014/main" id="{D516451C-C659-7CF6-E657-F6D89A7D7227}"/>
              </a:ext>
            </a:extLst>
          </p:cNvPr>
          <p:cNvSpPr>
            <a:spLocks noGrp="1"/>
          </p:cNvSpPr>
          <p:nvPr>
            <p:ph sz="half" idx="2"/>
          </p:nvPr>
        </p:nvSpPr>
        <p:spPr>
          <a:xfrm>
            <a:off x="2615738" y="1255049"/>
            <a:ext cx="6960524" cy="598516"/>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indent="0" algn="ctr">
              <a:buNone/>
            </a:pPr>
            <a:r>
              <a:rPr lang="en-US" sz="2000" b="1" dirty="0">
                <a:latin typeface="Times New Roman" panose="02020603050405020304" pitchFamily="18" charset="0"/>
                <a:cs typeface="Times New Roman" panose="02020603050405020304" pitchFamily="18" charset="0"/>
              </a:rPr>
              <a:t>Standard VS Depthwise Separable Convolution</a:t>
            </a:r>
          </a:p>
        </p:txBody>
      </p:sp>
      <p:sp>
        <p:nvSpPr>
          <p:cNvPr id="9" name="Slide Number Placeholder 8">
            <a:extLst>
              <a:ext uri="{FF2B5EF4-FFF2-40B4-BE49-F238E27FC236}">
                <a16:creationId xmlns:a16="http://schemas.microsoft.com/office/drawing/2014/main" id="{AB8CCA23-9643-9DEB-849A-1EF58627B0BB}"/>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13</a:t>
            </a:fld>
            <a:endParaRPr lang="en-US"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F63885-16B7-95CD-BAF1-839E9242EFBE}"/>
              </a:ext>
            </a:extLst>
          </p:cNvPr>
          <p:cNvPicPr>
            <a:picLocks noChangeAspect="1"/>
          </p:cNvPicPr>
          <p:nvPr/>
        </p:nvPicPr>
        <p:blipFill>
          <a:blip r:embed="rId2"/>
          <a:stretch>
            <a:fillRect/>
          </a:stretch>
        </p:blipFill>
        <p:spPr>
          <a:xfrm>
            <a:off x="1089523" y="2277108"/>
            <a:ext cx="3254411" cy="1829594"/>
          </a:xfrm>
          <a:prstGeom prst="rect">
            <a:avLst/>
          </a:prstGeom>
        </p:spPr>
      </p:pic>
      <p:pic>
        <p:nvPicPr>
          <p:cNvPr id="10" name="Picture 9">
            <a:extLst>
              <a:ext uri="{FF2B5EF4-FFF2-40B4-BE49-F238E27FC236}">
                <a16:creationId xmlns:a16="http://schemas.microsoft.com/office/drawing/2014/main" id="{3A77FB03-166E-1D72-EC0F-F48DB35F9362}"/>
              </a:ext>
            </a:extLst>
          </p:cNvPr>
          <p:cNvPicPr>
            <a:picLocks noChangeAspect="1"/>
          </p:cNvPicPr>
          <p:nvPr/>
        </p:nvPicPr>
        <p:blipFill>
          <a:blip r:embed="rId3"/>
          <a:stretch>
            <a:fillRect/>
          </a:stretch>
        </p:blipFill>
        <p:spPr>
          <a:xfrm>
            <a:off x="1089523" y="4174315"/>
            <a:ext cx="3254411" cy="1848084"/>
          </a:xfrm>
          <a:prstGeom prst="rect">
            <a:avLst/>
          </a:prstGeom>
        </p:spPr>
      </p:pic>
      <p:pic>
        <p:nvPicPr>
          <p:cNvPr id="12" name="Picture 11">
            <a:extLst>
              <a:ext uri="{FF2B5EF4-FFF2-40B4-BE49-F238E27FC236}">
                <a16:creationId xmlns:a16="http://schemas.microsoft.com/office/drawing/2014/main" id="{C0AA8E93-DC9B-1B8E-7964-6E8CA7000AC0}"/>
              </a:ext>
            </a:extLst>
          </p:cNvPr>
          <p:cNvPicPr>
            <a:picLocks noChangeAspect="1"/>
          </p:cNvPicPr>
          <p:nvPr/>
        </p:nvPicPr>
        <p:blipFill>
          <a:blip r:embed="rId4"/>
          <a:stretch>
            <a:fillRect/>
          </a:stretch>
        </p:blipFill>
        <p:spPr>
          <a:xfrm>
            <a:off x="4658340" y="2277108"/>
            <a:ext cx="3223511" cy="1828800"/>
          </a:xfrm>
          <a:prstGeom prst="rect">
            <a:avLst/>
          </a:prstGeom>
        </p:spPr>
      </p:pic>
      <p:pic>
        <p:nvPicPr>
          <p:cNvPr id="16" name="Picture 15">
            <a:extLst>
              <a:ext uri="{FF2B5EF4-FFF2-40B4-BE49-F238E27FC236}">
                <a16:creationId xmlns:a16="http://schemas.microsoft.com/office/drawing/2014/main" id="{69ACA38A-1582-C631-55D0-9132007802AA}"/>
              </a:ext>
            </a:extLst>
          </p:cNvPr>
          <p:cNvPicPr>
            <a:picLocks noChangeAspect="1"/>
          </p:cNvPicPr>
          <p:nvPr/>
        </p:nvPicPr>
        <p:blipFill>
          <a:blip r:embed="rId5"/>
          <a:stretch>
            <a:fillRect/>
          </a:stretch>
        </p:blipFill>
        <p:spPr>
          <a:xfrm>
            <a:off x="8064301" y="2285109"/>
            <a:ext cx="3212432" cy="1828800"/>
          </a:xfrm>
          <a:prstGeom prst="rect">
            <a:avLst/>
          </a:prstGeom>
        </p:spPr>
      </p:pic>
      <p:pic>
        <p:nvPicPr>
          <p:cNvPr id="18" name="Picture 17">
            <a:extLst>
              <a:ext uri="{FF2B5EF4-FFF2-40B4-BE49-F238E27FC236}">
                <a16:creationId xmlns:a16="http://schemas.microsoft.com/office/drawing/2014/main" id="{77D0D26A-622D-7F6D-6002-633758CF37FF}"/>
              </a:ext>
            </a:extLst>
          </p:cNvPr>
          <p:cNvPicPr>
            <a:picLocks noChangeAspect="1"/>
          </p:cNvPicPr>
          <p:nvPr/>
        </p:nvPicPr>
        <p:blipFill>
          <a:blip r:embed="rId6"/>
          <a:stretch>
            <a:fillRect/>
          </a:stretch>
        </p:blipFill>
        <p:spPr>
          <a:xfrm>
            <a:off x="8064301" y="4182316"/>
            <a:ext cx="3234640" cy="1828800"/>
          </a:xfrm>
          <a:prstGeom prst="rect">
            <a:avLst/>
          </a:prstGeom>
        </p:spPr>
      </p:pic>
      <p:pic>
        <p:nvPicPr>
          <p:cNvPr id="20" name="Picture 19">
            <a:extLst>
              <a:ext uri="{FF2B5EF4-FFF2-40B4-BE49-F238E27FC236}">
                <a16:creationId xmlns:a16="http://schemas.microsoft.com/office/drawing/2014/main" id="{70AB5F48-EFE7-726B-1279-926FA8161DC0}"/>
              </a:ext>
            </a:extLst>
          </p:cNvPr>
          <p:cNvPicPr>
            <a:picLocks noChangeAspect="1"/>
          </p:cNvPicPr>
          <p:nvPr/>
        </p:nvPicPr>
        <p:blipFill>
          <a:blip r:embed="rId7"/>
          <a:stretch>
            <a:fillRect/>
          </a:stretch>
        </p:blipFill>
        <p:spPr>
          <a:xfrm>
            <a:off x="4658339" y="4038274"/>
            <a:ext cx="3227832" cy="1967211"/>
          </a:xfrm>
          <a:prstGeom prst="rect">
            <a:avLst/>
          </a:prstGeom>
        </p:spPr>
      </p:pic>
    </p:spTree>
    <p:extLst>
      <p:ext uri="{BB962C8B-B14F-4D97-AF65-F5344CB8AC3E}">
        <p14:creationId xmlns:p14="http://schemas.microsoft.com/office/powerpoint/2010/main" val="287091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F1E5D-A92F-CEBA-4367-34BEE2159D79}"/>
              </a:ext>
            </a:extLst>
          </p:cNvPr>
          <p:cNvSpPr>
            <a:spLocks noGrp="1"/>
          </p:cNvSpPr>
          <p:nvPr>
            <p:ph type="title"/>
          </p:nvPr>
        </p:nvSpPr>
        <p:spPr>
          <a:xfrm>
            <a:off x="841248" y="251312"/>
            <a:ext cx="10506456" cy="1010264"/>
          </a:xfrm>
        </p:spPr>
        <p:txBody>
          <a:bodyPr vert="horz" lIns="91440" tIns="45720" rIns="91440" bIns="45720" rtlCol="0" anchor="ctr">
            <a:normAutofit/>
          </a:bodyPr>
          <a:lstStyle/>
          <a:p>
            <a:r>
              <a:rPr lang="en-US" b="1" dirty="0">
                <a:latin typeface="Times New Roman" panose="02020603050405020304" pitchFamily="18" charset="0"/>
                <a:cs typeface="Times New Roman" panose="02020603050405020304" pitchFamily="18" charset="0"/>
              </a:rPr>
              <a:t>Proposed Method Cont’d</a:t>
            </a:r>
          </a:p>
        </p:txBody>
      </p:sp>
      <p:sp>
        <p:nvSpPr>
          <p:cNvPr id="30" name="Rectangle 29">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516451C-C659-7CF6-E657-F6D89A7D7227}"/>
              </a:ext>
            </a:extLst>
          </p:cNvPr>
          <p:cNvSpPr>
            <a:spLocks/>
          </p:cNvSpPr>
          <p:nvPr/>
        </p:nvSpPr>
        <p:spPr>
          <a:xfrm>
            <a:off x="498834" y="1688895"/>
            <a:ext cx="5838115" cy="50200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algn="ctr" defTabSz="758952">
              <a:spcAft>
                <a:spcPts val="600"/>
              </a:spcAft>
            </a:pPr>
            <a:r>
              <a:rPr lang="en-US" sz="1660" b="1" kern="1200" dirty="0">
                <a:solidFill>
                  <a:schemeClr val="dk1"/>
                </a:solidFill>
                <a:latin typeface="Times New Roman" panose="02020603050405020304" pitchFamily="18" charset="0"/>
                <a:cs typeface="Times New Roman" panose="02020603050405020304" pitchFamily="18" charset="0"/>
              </a:rPr>
              <a:t>Depthwise Channel Attention Block (DWCAB)</a:t>
            </a:r>
            <a:endParaRPr lang="en-US" sz="2000" b="1"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AB8CCA23-9643-9DEB-849A-1EF58627B0BB}"/>
              </a:ext>
            </a:extLst>
          </p:cNvPr>
          <p:cNvSpPr>
            <a:spLocks/>
          </p:cNvSpPr>
          <p:nvPr/>
        </p:nvSpPr>
        <p:spPr>
          <a:xfrm>
            <a:off x="11095716" y="6402041"/>
            <a:ext cx="503976" cy="306247"/>
          </a:xfrm>
          <a:prstGeom prst="rect">
            <a:avLst/>
          </a:prstGeom>
        </p:spPr>
        <p:txBody>
          <a:bodyPr vert="horz" lIns="91440" tIns="45720" rIns="91440" bIns="45720" rtlCol="0" anchor="ctr">
            <a:normAutofit/>
          </a:bodyPr>
          <a:lstStyle/>
          <a:p>
            <a:pPr algn="r" defTabSz="758952">
              <a:lnSpc>
                <a:spcPct val="90000"/>
              </a:lnSpc>
              <a:spcAft>
                <a:spcPts val="498"/>
              </a:spcAft>
            </a:pPr>
            <a:fld id="{A65A5C87-DF58-40C8-B092-1DE63DB4547E}" type="slidenum">
              <a:rPr lang="en-US" sz="1200">
                <a:solidFill>
                  <a:schemeClr val="tx2">
                    <a:lumMod val="50000"/>
                    <a:lumOff val="50000"/>
                  </a:schemeClr>
                </a:solidFill>
                <a:latin typeface="Times New Roman" panose="02020603050405020304" pitchFamily="18" charset="0"/>
                <a:cs typeface="Times New Roman" panose="02020603050405020304" pitchFamily="18" charset="0"/>
              </a:rPr>
              <a:pPr algn="r" defTabSz="758952">
                <a:lnSpc>
                  <a:spcPct val="90000"/>
                </a:lnSpc>
                <a:spcAft>
                  <a:spcPts val="498"/>
                </a:spcAft>
              </a:pPr>
              <a:t>14</a:t>
            </a:fld>
            <a:endParaRPr lang="en-US" sz="1200"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52D8A12-C119-EEE6-D5BE-E790F56B6750}"/>
              </a:ext>
            </a:extLst>
          </p:cNvPr>
          <p:cNvSpPr txBox="1"/>
          <p:nvPr/>
        </p:nvSpPr>
        <p:spPr>
          <a:xfrm>
            <a:off x="498834" y="2309344"/>
            <a:ext cx="4555766" cy="2085699"/>
          </a:xfrm>
          <a:prstGeom prst="rect">
            <a:avLst/>
          </a:prstGeom>
          <a:noFill/>
        </p:spPr>
        <p:txBody>
          <a:bodyPr wrap="square" rtlCol="0">
            <a:spAutoFit/>
          </a:bodyPr>
          <a:lstStyle/>
          <a:p>
            <a:pPr marL="237173" indent="-237173" defTabSz="758952">
              <a:spcAft>
                <a:spcPts val="600"/>
              </a:spcAft>
              <a:buFont typeface="Arial" panose="020B0604020202020204" pitchFamily="34" charset="0"/>
              <a:buChar char="•"/>
            </a:pPr>
            <a:r>
              <a:rPr lang="en-US" sz="1494" b="1" kern="1200" dirty="0">
                <a:solidFill>
                  <a:schemeClr val="tx1"/>
                </a:solidFill>
                <a:latin typeface="Times New Roman" panose="02020603050405020304" pitchFamily="18" charset="0"/>
                <a:cs typeface="Times New Roman" panose="02020603050405020304" pitchFamily="18" charset="0"/>
              </a:rPr>
              <a:t>Channel Attention</a:t>
            </a:r>
          </a:p>
          <a:p>
            <a:pPr marL="616649" lvl="1" indent="-237173" defTabSz="758952">
              <a:spcAft>
                <a:spcPts val="600"/>
              </a:spcAft>
              <a:buFont typeface="Arial" panose="020B0604020202020204" pitchFamily="34" charset="0"/>
              <a:buChar char="•"/>
            </a:pPr>
            <a:r>
              <a:rPr lang="en-US" sz="1494" kern="1200" dirty="0">
                <a:solidFill>
                  <a:schemeClr val="tx1"/>
                </a:solidFill>
                <a:latin typeface="Times New Roman" panose="02020603050405020304" pitchFamily="18" charset="0"/>
                <a:cs typeface="Times New Roman" panose="02020603050405020304" pitchFamily="18" charset="0"/>
              </a:rPr>
              <a:t>When a convolution kernel is applied on input volume, it fuses spatial locations and fuses number of channels, so we get 1 spatial element and 1 channel as output.</a:t>
            </a:r>
          </a:p>
          <a:p>
            <a:pPr marL="616649" lvl="1" indent="-237173" defTabSz="758952">
              <a:spcAft>
                <a:spcPts val="600"/>
              </a:spcAft>
              <a:buFont typeface="Arial" panose="020B0604020202020204" pitchFamily="34" charset="0"/>
              <a:buChar char="•"/>
            </a:pPr>
            <a:r>
              <a:rPr lang="en-US" sz="1494" kern="1200" dirty="0">
                <a:solidFill>
                  <a:schemeClr val="tx1"/>
                </a:solidFill>
                <a:latin typeface="Times New Roman" panose="02020603050405020304" pitchFamily="18" charset="0"/>
                <a:cs typeface="Times New Roman" panose="02020603050405020304" pitchFamily="18" charset="0"/>
              </a:rPr>
              <a:t>Channel attention focuses on channel to get intermediate feature maps and then it aggregates the feature maps to get the final output. </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CC34D0C-1987-4A96-DFD6-E411A5F12BEE}"/>
              </a:ext>
            </a:extLst>
          </p:cNvPr>
          <p:cNvPicPr>
            <a:picLocks noChangeAspect="1"/>
          </p:cNvPicPr>
          <p:nvPr/>
        </p:nvPicPr>
        <p:blipFill>
          <a:blip r:embed="rId2"/>
          <a:stretch>
            <a:fillRect/>
          </a:stretch>
        </p:blipFill>
        <p:spPr>
          <a:xfrm>
            <a:off x="5639735" y="2202990"/>
            <a:ext cx="1645920" cy="1046792"/>
          </a:xfrm>
          <a:prstGeom prst="rect">
            <a:avLst/>
          </a:prstGeom>
        </p:spPr>
      </p:pic>
      <p:pic>
        <p:nvPicPr>
          <p:cNvPr id="10" name="Picture 9">
            <a:extLst>
              <a:ext uri="{FF2B5EF4-FFF2-40B4-BE49-F238E27FC236}">
                <a16:creationId xmlns:a16="http://schemas.microsoft.com/office/drawing/2014/main" id="{ACB7B9FB-68CA-DAE4-2AA0-A334E679B8F3}"/>
              </a:ext>
            </a:extLst>
          </p:cNvPr>
          <p:cNvPicPr>
            <a:picLocks noChangeAspect="1"/>
          </p:cNvPicPr>
          <p:nvPr/>
        </p:nvPicPr>
        <p:blipFill>
          <a:blip r:embed="rId3"/>
          <a:stretch>
            <a:fillRect/>
          </a:stretch>
        </p:blipFill>
        <p:spPr>
          <a:xfrm>
            <a:off x="7356353" y="2222175"/>
            <a:ext cx="1645920" cy="1024128"/>
          </a:xfrm>
          <a:prstGeom prst="rect">
            <a:avLst/>
          </a:prstGeom>
        </p:spPr>
      </p:pic>
      <p:pic>
        <p:nvPicPr>
          <p:cNvPr id="12" name="Picture 11">
            <a:extLst>
              <a:ext uri="{FF2B5EF4-FFF2-40B4-BE49-F238E27FC236}">
                <a16:creationId xmlns:a16="http://schemas.microsoft.com/office/drawing/2014/main" id="{E284FA6F-1693-5DCE-4913-FF14F5754160}"/>
              </a:ext>
            </a:extLst>
          </p:cNvPr>
          <p:cNvPicPr>
            <a:picLocks noChangeAspect="1"/>
          </p:cNvPicPr>
          <p:nvPr/>
        </p:nvPicPr>
        <p:blipFill>
          <a:blip r:embed="rId4"/>
          <a:stretch>
            <a:fillRect/>
          </a:stretch>
        </p:blipFill>
        <p:spPr>
          <a:xfrm>
            <a:off x="5639735" y="3286453"/>
            <a:ext cx="3291840" cy="1211219"/>
          </a:xfrm>
          <a:prstGeom prst="rect">
            <a:avLst/>
          </a:prstGeom>
        </p:spPr>
      </p:pic>
      <p:pic>
        <p:nvPicPr>
          <p:cNvPr id="14" name="Picture 13">
            <a:extLst>
              <a:ext uri="{FF2B5EF4-FFF2-40B4-BE49-F238E27FC236}">
                <a16:creationId xmlns:a16="http://schemas.microsoft.com/office/drawing/2014/main" id="{F662D031-E95A-7A80-B643-3E5E4913E884}"/>
              </a:ext>
            </a:extLst>
          </p:cNvPr>
          <p:cNvPicPr>
            <a:picLocks noChangeAspect="1"/>
          </p:cNvPicPr>
          <p:nvPr/>
        </p:nvPicPr>
        <p:blipFill>
          <a:blip r:embed="rId5"/>
          <a:stretch>
            <a:fillRect/>
          </a:stretch>
        </p:blipFill>
        <p:spPr>
          <a:xfrm>
            <a:off x="9177478" y="2222175"/>
            <a:ext cx="2497573" cy="1726608"/>
          </a:xfrm>
          <a:prstGeom prst="rect">
            <a:avLst/>
          </a:prstGeom>
        </p:spPr>
      </p:pic>
      <p:pic>
        <p:nvPicPr>
          <p:cNvPr id="16" name="Picture 15">
            <a:extLst>
              <a:ext uri="{FF2B5EF4-FFF2-40B4-BE49-F238E27FC236}">
                <a16:creationId xmlns:a16="http://schemas.microsoft.com/office/drawing/2014/main" id="{BBE6DDDA-ECF0-68DE-867D-B002F7C4753C}"/>
              </a:ext>
            </a:extLst>
          </p:cNvPr>
          <p:cNvPicPr>
            <a:picLocks noChangeAspect="1"/>
          </p:cNvPicPr>
          <p:nvPr/>
        </p:nvPicPr>
        <p:blipFill>
          <a:blip r:embed="rId6"/>
          <a:stretch>
            <a:fillRect/>
          </a:stretch>
        </p:blipFill>
        <p:spPr>
          <a:xfrm>
            <a:off x="8995338" y="4257531"/>
            <a:ext cx="2861852" cy="1699567"/>
          </a:xfrm>
          <a:prstGeom prst="rect">
            <a:avLst/>
          </a:prstGeom>
        </p:spPr>
      </p:pic>
      <p:pic>
        <p:nvPicPr>
          <p:cNvPr id="17" name="Picture 16">
            <a:extLst>
              <a:ext uri="{FF2B5EF4-FFF2-40B4-BE49-F238E27FC236}">
                <a16:creationId xmlns:a16="http://schemas.microsoft.com/office/drawing/2014/main" id="{B4482B4B-6AA2-469A-1E8A-B3A766CC979B}"/>
              </a:ext>
            </a:extLst>
          </p:cNvPr>
          <p:cNvPicPr>
            <a:picLocks noChangeAspect="1"/>
          </p:cNvPicPr>
          <p:nvPr/>
        </p:nvPicPr>
        <p:blipFill>
          <a:blip r:embed="rId7"/>
          <a:stretch>
            <a:fillRect/>
          </a:stretch>
        </p:blipFill>
        <p:spPr>
          <a:xfrm>
            <a:off x="5639735" y="4667103"/>
            <a:ext cx="3288322" cy="1289995"/>
          </a:xfrm>
          <a:prstGeom prst="rect">
            <a:avLst/>
          </a:prstGeom>
        </p:spPr>
      </p:pic>
    </p:spTree>
    <p:extLst>
      <p:ext uri="{BB962C8B-B14F-4D97-AF65-F5344CB8AC3E}">
        <p14:creationId xmlns:p14="http://schemas.microsoft.com/office/powerpoint/2010/main" val="365806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91F7C4-5DF1-38E0-F41E-AC231E8F2340}"/>
            </a:ext>
          </a:extLst>
        </p:cNvPr>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5" name="Rectangle 134">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Rectangle 138">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E0744-497A-8B04-C246-DF3BD8A24A1D}"/>
              </a:ext>
            </a:extLst>
          </p:cNvPr>
          <p:cNvSpPr>
            <a:spLocks noGrp="1"/>
          </p:cNvSpPr>
          <p:nvPr>
            <p:ph type="title"/>
          </p:nvPr>
        </p:nvSpPr>
        <p:spPr>
          <a:xfrm>
            <a:off x="841248" y="503132"/>
            <a:ext cx="10509504" cy="1974892"/>
          </a:xfrm>
        </p:spPr>
        <p:txBody>
          <a:bodyPr vert="horz" lIns="91440" tIns="45720" rIns="91440" bIns="45720" rtlCol="0" anchor="b">
            <a:normAutofit/>
          </a:bodyPr>
          <a:lstStyle/>
          <a:p>
            <a:r>
              <a:rPr lang="en-US" sz="5400" b="1">
                <a:latin typeface="Times New Roman" panose="02020603050405020304" pitchFamily="18" charset="0"/>
                <a:cs typeface="Times New Roman" panose="02020603050405020304" pitchFamily="18" charset="0"/>
              </a:rPr>
              <a:t>Contributions</a:t>
            </a:r>
          </a:p>
        </p:txBody>
      </p:sp>
      <p:sp>
        <p:nvSpPr>
          <p:cNvPr id="141" name="Rectangle 14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8062A58-8640-E74E-EE1B-030730A04D05}"/>
              </a:ext>
            </a:extLst>
          </p:cNvPr>
          <p:cNvSpPr>
            <a:spLocks noGrp="1"/>
          </p:cNvSpPr>
          <p:nvPr>
            <p:ph idx="1"/>
          </p:nvPr>
        </p:nvSpPr>
        <p:spPr>
          <a:xfrm>
            <a:off x="841248" y="3328416"/>
            <a:ext cx="10509504" cy="2715768"/>
          </a:xfrm>
        </p:spPr>
        <p:txBody>
          <a:bodyPr vert="horz" lIns="91440" tIns="45720" rIns="91440" bIns="45720" rtlCol="0">
            <a:norm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Proposed a lightweight depthwise channel attention network for SISR.</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Created a custom depthwise channel attention block as the main component of our framework.</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Employed depthwise separable convolution and channel attention in DWCAB.</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Reduced the computational complexity as compared to SOTA methods.</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Enhanced PSNR on DIV2K dataset as compared to baseline and other participants of the AIM 2020 challenge.</a:t>
            </a:r>
          </a:p>
        </p:txBody>
      </p:sp>
      <p:sp>
        <p:nvSpPr>
          <p:cNvPr id="6" name="Slide Number Placeholder 5">
            <a:extLst>
              <a:ext uri="{FF2B5EF4-FFF2-40B4-BE49-F238E27FC236}">
                <a16:creationId xmlns:a16="http://schemas.microsoft.com/office/drawing/2014/main" id="{58560273-8723-527C-BF0D-29A6D2529135}"/>
              </a:ext>
            </a:extLst>
          </p:cNvPr>
          <p:cNvSpPr>
            <a:spLocks noGrp="1"/>
          </p:cNvSpPr>
          <p:nvPr>
            <p:ph type="sldNum" sz="quarter" idx="12"/>
          </p:nvPr>
        </p:nvSpPr>
        <p:spPr>
          <a:xfrm>
            <a:off x="8717280" y="6356350"/>
            <a:ext cx="2633472" cy="365125"/>
          </a:xfrm>
        </p:spPr>
        <p:txBody>
          <a:bodyPr vert="horz" lIns="91440" tIns="45720" rIns="91440" bIns="45720" rtlCol="0" anchor="ctr">
            <a:normAutofit/>
          </a:bodyPr>
          <a:lstStyle/>
          <a:p>
            <a:pPr>
              <a:spcAft>
                <a:spcPts val="600"/>
              </a:spcAft>
            </a:pPr>
            <a:fld id="{A65A5C87-DF58-40C8-B092-1DE63DB4547E}" type="slidenum">
              <a:rPr lang="en-US">
                <a:latin typeface="Times New Roman" panose="02020603050405020304" pitchFamily="18" charset="0"/>
                <a:cs typeface="Times New Roman" panose="02020603050405020304" pitchFamily="18" charset="0"/>
              </a:rPr>
              <a:pPr>
                <a:spcAft>
                  <a:spcPts val="600"/>
                </a:spcAft>
              </a:pPr>
              <a:t>15</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172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91F7C4-5DF1-38E0-F41E-AC231E8F2340}"/>
            </a:ext>
          </a:extLst>
        </p:cNvPr>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6" name="Rectangle 95">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0" name="Rectangle 99">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E0744-497A-8B04-C246-DF3BD8A24A1D}"/>
              </a:ext>
            </a:extLst>
          </p:cNvPr>
          <p:cNvSpPr>
            <a:spLocks noGrp="1"/>
          </p:cNvSpPr>
          <p:nvPr>
            <p:ph type="title"/>
          </p:nvPr>
        </p:nvSpPr>
        <p:spPr>
          <a:xfrm>
            <a:off x="841248" y="685800"/>
            <a:ext cx="10506456" cy="1157005"/>
          </a:xfrm>
        </p:spPr>
        <p:txBody>
          <a:bodyPr vert="horz" lIns="91440" tIns="45720" rIns="91440" bIns="45720" rtlCol="0" anchor="b">
            <a:normAutofit/>
          </a:bodyPr>
          <a:lstStyle/>
          <a:p>
            <a:r>
              <a:rPr lang="en-US" sz="4800" b="1" dirty="0">
                <a:latin typeface="Times New Roman" panose="02020603050405020304" pitchFamily="18" charset="0"/>
                <a:cs typeface="Times New Roman" panose="02020603050405020304" pitchFamily="18" charset="0"/>
              </a:rPr>
              <a:t>Experiments and Results | Datasets</a:t>
            </a:r>
          </a:p>
        </p:txBody>
      </p:sp>
      <p:sp>
        <p:nvSpPr>
          <p:cNvPr id="102" name="Rectangle 10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560273-8723-527C-BF0D-29A6D2529135}"/>
              </a:ext>
            </a:extLst>
          </p:cNvPr>
          <p:cNvSpPr>
            <a:spLocks noGrp="1"/>
          </p:cNvSpPr>
          <p:nvPr>
            <p:ph type="sldNum" sz="quarter" idx="12"/>
          </p:nvPr>
        </p:nvSpPr>
        <p:spPr>
          <a:xfrm>
            <a:off x="8860536" y="6356350"/>
            <a:ext cx="2490216" cy="365125"/>
          </a:xfrm>
        </p:spPr>
        <p:txBody>
          <a:bodyPr vert="horz" lIns="91440" tIns="45720" rIns="91440" bIns="45720" rtlCol="0" anchor="ctr">
            <a:normAutofit/>
          </a:bodyPr>
          <a:lstStyle/>
          <a:p>
            <a:pPr>
              <a:spcAft>
                <a:spcPts val="600"/>
              </a:spcAft>
            </a:pPr>
            <a:fld id="{A65A5C87-DF58-40C8-B092-1DE63DB4547E}" type="slidenum">
              <a:rPr lang="en-US" smtClean="0">
                <a:latin typeface="Times New Roman" panose="02020603050405020304" pitchFamily="18" charset="0"/>
                <a:cs typeface="Times New Roman" panose="02020603050405020304" pitchFamily="18" charset="0"/>
              </a:rPr>
              <a:pPr>
                <a:spcAft>
                  <a:spcPts val="600"/>
                </a:spcAft>
              </a:pPr>
              <a:t>16</a:t>
            </a:fld>
            <a:endParaRPr lang="en-US" dirty="0">
              <a:latin typeface="Times New Roman" panose="02020603050405020304" pitchFamily="18" charset="0"/>
              <a:cs typeface="Times New Roman" panose="02020603050405020304" pitchFamily="18" charset="0"/>
            </a:endParaRPr>
          </a:p>
        </p:txBody>
      </p:sp>
      <p:graphicFrame>
        <p:nvGraphicFramePr>
          <p:cNvPr id="75" name="Content Placeholder 2">
            <a:extLst>
              <a:ext uri="{FF2B5EF4-FFF2-40B4-BE49-F238E27FC236}">
                <a16:creationId xmlns:a16="http://schemas.microsoft.com/office/drawing/2014/main" id="{6563DE3A-04B5-CF34-2908-EDE33F96E748}"/>
              </a:ext>
            </a:extLst>
          </p:cNvPr>
          <p:cNvGraphicFramePr>
            <a:graphicFrameLocks noGrp="1"/>
          </p:cNvGraphicFramePr>
          <p:nvPr>
            <p:ph idx="1"/>
            <p:extLst>
              <p:ext uri="{D42A27DB-BD31-4B8C-83A1-F6EECF244321}">
                <p14:modId xmlns:p14="http://schemas.microsoft.com/office/powerpoint/2010/main" val="977831737"/>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8435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91F7C4-5DF1-38E0-F41E-AC231E8F2340}"/>
            </a:ext>
          </a:extLst>
        </p:cNvPr>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0" name="Rectangle 12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2" name="Rectangle 131">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 name="Rectangle 13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5E0744-497A-8B04-C246-DF3BD8A24A1D}"/>
              </a:ext>
            </a:extLst>
          </p:cNvPr>
          <p:cNvSpPr>
            <a:spLocks noGrp="1"/>
          </p:cNvSpPr>
          <p:nvPr>
            <p:ph type="title"/>
          </p:nvPr>
        </p:nvSpPr>
        <p:spPr>
          <a:xfrm>
            <a:off x="838196" y="978408"/>
            <a:ext cx="6007608" cy="1106424"/>
          </a:xfrm>
        </p:spPr>
        <p:txBody>
          <a:bodyPr vert="horz" lIns="91440" tIns="45720" rIns="91440" bIns="45720" rtlCol="0" anchor="ctr">
            <a:normAutofit/>
          </a:bodyPr>
          <a:lstStyle/>
          <a:p>
            <a:r>
              <a:rPr lang="en-US" sz="2800" b="1" dirty="0">
                <a:latin typeface="Times New Roman" panose="02020603050405020304" pitchFamily="18" charset="0"/>
                <a:cs typeface="Times New Roman" panose="02020603050405020304" pitchFamily="18" charset="0"/>
              </a:rPr>
              <a:t>Experiments and Results | Evaluation Metrics</a:t>
            </a:r>
          </a:p>
        </p:txBody>
      </p:sp>
      <p:sp>
        <p:nvSpPr>
          <p:cNvPr id="134" name="Rectangle 13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8062A58-8640-E74E-EE1B-030730A04D05}"/>
              </a:ext>
            </a:extLst>
          </p:cNvPr>
          <p:cNvSpPr>
            <a:spLocks noGrp="1"/>
          </p:cNvSpPr>
          <p:nvPr>
            <p:ph idx="1"/>
          </p:nvPr>
        </p:nvSpPr>
        <p:spPr>
          <a:xfrm>
            <a:off x="841244" y="2359152"/>
            <a:ext cx="6007608" cy="3546786"/>
          </a:xfrm>
        </p:spPr>
        <p:txBody>
          <a:bodyPr vert="horz" lIns="91440" tIns="45720" rIns="91440" bIns="45720" rtlCol="0">
            <a:normAutofit/>
          </a:bodyPr>
          <a:lstStyle/>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PSNR (Peak Signal-to-Noise Ratio)</a:t>
            </a:r>
          </a:p>
          <a:p>
            <a:pPr lvl="1"/>
            <a:r>
              <a:rPr lang="en-US" sz="1600" dirty="0">
                <a:latin typeface="Times New Roman" panose="02020603050405020304" pitchFamily="18" charset="0"/>
                <a:cs typeface="Times New Roman" panose="02020603050405020304" pitchFamily="18" charset="0"/>
              </a:rPr>
              <a:t>The ratio between the maximum possible value (power) of a signal and the power of distorting noise that affects the quality of its representation.</a:t>
            </a: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0" indent="0"/>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SSIM (Structural Similarity Index)</a:t>
            </a:r>
          </a:p>
          <a:p>
            <a:pPr lvl="1"/>
            <a:r>
              <a:rPr lang="en-US" sz="1600" dirty="0">
                <a:latin typeface="Times New Roman" panose="02020603050405020304" pitchFamily="18" charset="0"/>
                <a:cs typeface="Times New Roman" panose="02020603050405020304" pitchFamily="18" charset="0"/>
              </a:rPr>
              <a:t>A method of comparing similarity between two images using three factors i.e., luminance, contrast, structure.</a:t>
            </a:r>
          </a:p>
          <a:p>
            <a:pPr marL="0" indent="0"/>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897FC18-6D8F-4605-8092-C38949E31848}"/>
              </a:ext>
            </a:extLst>
          </p:cNvPr>
          <p:cNvPicPr>
            <a:picLocks noChangeAspect="1"/>
          </p:cNvPicPr>
          <p:nvPr/>
        </p:nvPicPr>
        <p:blipFill>
          <a:blip r:embed="rId3"/>
          <a:stretch>
            <a:fillRect/>
          </a:stretch>
        </p:blipFill>
        <p:spPr>
          <a:xfrm>
            <a:off x="1718969" y="5500285"/>
            <a:ext cx="4233672" cy="431698"/>
          </a:xfrm>
          <a:prstGeom prst="rect">
            <a:avLst/>
          </a:prstGeom>
        </p:spPr>
      </p:pic>
      <p:pic>
        <p:nvPicPr>
          <p:cNvPr id="5" name="Picture 4">
            <a:extLst>
              <a:ext uri="{FF2B5EF4-FFF2-40B4-BE49-F238E27FC236}">
                <a16:creationId xmlns:a16="http://schemas.microsoft.com/office/drawing/2014/main" id="{D4F27FFE-A89D-66A5-6C73-D089A70D5875}"/>
              </a:ext>
            </a:extLst>
          </p:cNvPr>
          <p:cNvPicPr>
            <a:picLocks noChangeAspect="1"/>
          </p:cNvPicPr>
          <p:nvPr/>
        </p:nvPicPr>
        <p:blipFill>
          <a:blip r:embed="rId4"/>
          <a:stretch>
            <a:fillRect/>
          </a:stretch>
        </p:blipFill>
        <p:spPr>
          <a:xfrm>
            <a:off x="1674760" y="3508312"/>
            <a:ext cx="4230116" cy="1300312"/>
          </a:xfrm>
          <a:prstGeom prst="rect">
            <a:avLst/>
          </a:prstGeom>
        </p:spPr>
      </p:pic>
      <p:sp>
        <p:nvSpPr>
          <p:cNvPr id="6" name="Slide Number Placeholder 5">
            <a:extLst>
              <a:ext uri="{FF2B5EF4-FFF2-40B4-BE49-F238E27FC236}">
                <a16:creationId xmlns:a16="http://schemas.microsoft.com/office/drawing/2014/main" id="{58560273-8723-527C-BF0D-29A6D2529135}"/>
              </a:ext>
            </a:extLst>
          </p:cNvPr>
          <p:cNvSpPr>
            <a:spLocks noGrp="1"/>
          </p:cNvSpPr>
          <p:nvPr>
            <p:ph type="sldNum" sz="quarter" idx="12"/>
          </p:nvPr>
        </p:nvSpPr>
        <p:spPr>
          <a:xfrm>
            <a:off x="8603996" y="6350000"/>
            <a:ext cx="2743200" cy="365125"/>
          </a:xfrm>
        </p:spPr>
        <p:txBody>
          <a:bodyPr vert="horz" lIns="91440" tIns="45720" rIns="91440" bIns="45720" rtlCol="0" anchor="ctr">
            <a:normAutofit/>
          </a:bodyPr>
          <a:lstStyle/>
          <a:p>
            <a:pPr>
              <a:spcAft>
                <a:spcPts val="600"/>
              </a:spcAft>
            </a:pPr>
            <a:fld id="{A65A5C87-DF58-40C8-B092-1DE63DB4547E}" type="slidenum">
              <a:rPr lang="en-US" smtClean="0">
                <a:latin typeface="Times New Roman" panose="02020603050405020304" pitchFamily="18" charset="0"/>
                <a:cs typeface="Times New Roman" panose="02020603050405020304" pitchFamily="18" charset="0"/>
              </a:rPr>
              <a:pPr>
                <a:spcAft>
                  <a:spcPts val="600"/>
                </a:spcAft>
              </a:pPr>
              <a:t>17</a:t>
            </a:fld>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345A2F9-817D-D381-B97F-B47A9F403960}"/>
              </a:ext>
            </a:extLst>
          </p:cNvPr>
          <p:cNvSpPr txBox="1"/>
          <p:nvPr/>
        </p:nvSpPr>
        <p:spPr>
          <a:xfrm>
            <a:off x="7891868" y="3451888"/>
            <a:ext cx="3670300" cy="2246769"/>
          </a:xfrm>
          <a:prstGeom prst="rect">
            <a:avLst/>
          </a:prstGeom>
          <a:noFill/>
        </p:spPr>
        <p:txBody>
          <a:bodyPr wrap="square" rtlCol="0">
            <a:spAutoFit/>
          </a:bodyPr>
          <a:lstStyle/>
          <a:p>
            <a:r>
              <a:rPr lang="en-US" sz="1400" b="1" i="0" dirty="0">
                <a:solidFill>
                  <a:srgbClr val="212529"/>
                </a:solidFill>
                <a:effectLst/>
                <a:highlight>
                  <a:srgbClr val="FFFFFF"/>
                </a:highlight>
                <a:latin typeface="Times New Roman" panose="02020603050405020304" pitchFamily="18" charset="0"/>
                <a:cs typeface="Times New Roman" panose="02020603050405020304" pitchFamily="18" charset="0"/>
              </a:rPr>
              <a:t>f</a:t>
            </a:r>
            <a:r>
              <a:rPr lang="en-US" sz="1400" b="0" i="0" dirty="0">
                <a:solidFill>
                  <a:srgbClr val="212529"/>
                </a:solidFill>
                <a:effectLst/>
                <a:highlight>
                  <a:srgbClr val="FFFFFF"/>
                </a:highlight>
                <a:latin typeface="Times New Roman" panose="02020603050405020304" pitchFamily="18" charset="0"/>
                <a:cs typeface="Times New Roman" panose="02020603050405020304" pitchFamily="18" charset="0"/>
              </a:rPr>
              <a:t> represents the matrix data of our original image</a:t>
            </a:r>
            <a:br>
              <a:rPr lang="en-US" sz="1400" dirty="0">
                <a:latin typeface="Times New Roman" panose="02020603050405020304" pitchFamily="18" charset="0"/>
                <a:cs typeface="Times New Roman" panose="02020603050405020304" pitchFamily="18" charset="0"/>
              </a:rPr>
            </a:br>
            <a:r>
              <a:rPr lang="en-US" sz="1400" b="1" i="0" dirty="0">
                <a:solidFill>
                  <a:srgbClr val="212529"/>
                </a:solidFill>
                <a:effectLst/>
                <a:highlight>
                  <a:srgbClr val="FFFFFF"/>
                </a:highlight>
                <a:latin typeface="Times New Roman" panose="02020603050405020304" pitchFamily="18" charset="0"/>
                <a:cs typeface="Times New Roman" panose="02020603050405020304" pitchFamily="18" charset="0"/>
              </a:rPr>
              <a:t>g</a:t>
            </a:r>
            <a:r>
              <a:rPr lang="en-US" sz="1400" b="0" i="0" dirty="0">
                <a:solidFill>
                  <a:srgbClr val="212529"/>
                </a:solidFill>
                <a:effectLst/>
                <a:highlight>
                  <a:srgbClr val="FFFFFF"/>
                </a:highlight>
                <a:latin typeface="Times New Roman" panose="02020603050405020304" pitchFamily="18" charset="0"/>
                <a:cs typeface="Times New Roman" panose="02020603050405020304" pitchFamily="18" charset="0"/>
              </a:rPr>
              <a:t> represents the matrix data of our degraded image in question</a:t>
            </a:r>
            <a:br>
              <a:rPr lang="en-US" sz="1400" dirty="0">
                <a:latin typeface="Times New Roman" panose="02020603050405020304" pitchFamily="18" charset="0"/>
                <a:cs typeface="Times New Roman" panose="02020603050405020304" pitchFamily="18" charset="0"/>
              </a:rPr>
            </a:br>
            <a:r>
              <a:rPr lang="en-US" sz="1400" b="1" i="0" dirty="0">
                <a:solidFill>
                  <a:srgbClr val="212529"/>
                </a:solidFill>
                <a:effectLst/>
                <a:highlight>
                  <a:srgbClr val="FFFFFF"/>
                </a:highlight>
                <a:latin typeface="Times New Roman" panose="02020603050405020304" pitchFamily="18" charset="0"/>
                <a:cs typeface="Times New Roman" panose="02020603050405020304" pitchFamily="18" charset="0"/>
              </a:rPr>
              <a:t>m</a:t>
            </a:r>
            <a:r>
              <a:rPr lang="en-US" sz="1400" b="0" i="0" dirty="0">
                <a:solidFill>
                  <a:srgbClr val="212529"/>
                </a:solidFill>
                <a:effectLst/>
                <a:highlight>
                  <a:srgbClr val="FFFFFF"/>
                </a:highlight>
                <a:latin typeface="Times New Roman" panose="02020603050405020304" pitchFamily="18" charset="0"/>
                <a:cs typeface="Times New Roman" panose="02020603050405020304" pitchFamily="18" charset="0"/>
              </a:rPr>
              <a:t> represents the numbers of rows of pixels of the images and i represents the index of that row</a:t>
            </a:r>
            <a:br>
              <a:rPr lang="en-US" sz="1400" dirty="0">
                <a:latin typeface="Times New Roman" panose="02020603050405020304" pitchFamily="18" charset="0"/>
                <a:cs typeface="Times New Roman" panose="02020603050405020304" pitchFamily="18" charset="0"/>
              </a:rPr>
            </a:br>
            <a:r>
              <a:rPr lang="en-US" sz="1400" b="1" i="0" dirty="0">
                <a:solidFill>
                  <a:srgbClr val="212529"/>
                </a:solidFill>
                <a:effectLst/>
                <a:highlight>
                  <a:srgbClr val="FFFFFF"/>
                </a:highlight>
                <a:latin typeface="Times New Roman" panose="02020603050405020304" pitchFamily="18" charset="0"/>
                <a:cs typeface="Times New Roman" panose="02020603050405020304" pitchFamily="18" charset="0"/>
              </a:rPr>
              <a:t>n</a:t>
            </a:r>
            <a:r>
              <a:rPr lang="en-US" sz="1400" b="0" i="0" dirty="0">
                <a:solidFill>
                  <a:srgbClr val="212529"/>
                </a:solidFill>
                <a:effectLst/>
                <a:highlight>
                  <a:srgbClr val="FFFFFF"/>
                </a:highlight>
                <a:latin typeface="Times New Roman" panose="02020603050405020304" pitchFamily="18" charset="0"/>
                <a:cs typeface="Times New Roman" panose="02020603050405020304" pitchFamily="18" charset="0"/>
              </a:rPr>
              <a:t> represents the number of columns of pixels of the image and j represents the index of that column</a:t>
            </a:r>
            <a:br>
              <a:rPr lang="en-US" sz="1400" dirty="0">
                <a:latin typeface="Times New Roman" panose="02020603050405020304" pitchFamily="18" charset="0"/>
                <a:cs typeface="Times New Roman" panose="02020603050405020304" pitchFamily="18" charset="0"/>
              </a:rPr>
            </a:br>
            <a:r>
              <a:rPr lang="en-US" sz="1400" b="1" i="0" dirty="0">
                <a:solidFill>
                  <a:srgbClr val="212529"/>
                </a:solidFill>
                <a:effectLst/>
                <a:highlight>
                  <a:srgbClr val="FFFFFF"/>
                </a:highlight>
                <a:latin typeface="Times New Roman" panose="02020603050405020304" pitchFamily="18" charset="0"/>
                <a:cs typeface="Times New Roman" panose="02020603050405020304" pitchFamily="18" charset="0"/>
              </a:rPr>
              <a:t>MAX</a:t>
            </a:r>
            <a:r>
              <a:rPr lang="en-US" sz="1400" b="1" i="0" baseline="-25000" dirty="0">
                <a:solidFill>
                  <a:srgbClr val="212529"/>
                </a:solidFill>
                <a:effectLst/>
                <a:highlight>
                  <a:srgbClr val="FFFFFF"/>
                </a:highlight>
                <a:latin typeface="Times New Roman" panose="02020603050405020304" pitchFamily="18" charset="0"/>
                <a:cs typeface="Times New Roman" panose="02020603050405020304" pitchFamily="18" charset="0"/>
              </a:rPr>
              <a:t>f</a:t>
            </a:r>
            <a:r>
              <a:rPr lang="en-US" sz="1400" b="1"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400" b="0" i="0" dirty="0">
                <a:solidFill>
                  <a:srgbClr val="212529"/>
                </a:solidFill>
                <a:effectLst/>
                <a:highlight>
                  <a:srgbClr val="FFFFFF"/>
                </a:highlight>
                <a:latin typeface="Times New Roman" panose="02020603050405020304" pitchFamily="18" charset="0"/>
                <a:cs typeface="Times New Roman" panose="02020603050405020304" pitchFamily="18" charset="0"/>
              </a:rPr>
              <a:t>is the maximum signal value that exists in our original “known to be good” image</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614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Rectangle 82">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Rectangle 8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F1E5D-A92F-CEBA-4367-34BEE2159D7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b="1" dirty="0">
                <a:latin typeface="Times New Roman" panose="02020603050405020304" pitchFamily="18" charset="0"/>
                <a:cs typeface="Times New Roman" panose="02020603050405020304" pitchFamily="18" charset="0"/>
              </a:rPr>
              <a:t>Results</a:t>
            </a:r>
          </a:p>
        </p:txBody>
      </p:sp>
      <p:sp>
        <p:nvSpPr>
          <p:cNvPr id="87" name="Rectangle: Rounded Corners 8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13AF7763-FD0D-6B69-721D-3FD7FFD17719}"/>
              </a:ext>
            </a:extLst>
          </p:cNvPr>
          <p:cNvSpPr txBox="1"/>
          <p:nvPr/>
        </p:nvSpPr>
        <p:spPr>
          <a:xfrm>
            <a:off x="2615738" y="1263807"/>
            <a:ext cx="6960524" cy="59851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85000" lnSpcReduction="20000"/>
          </a:bodyPr>
          <a:lstStyle/>
          <a:p>
            <a:pPr algn="ctr">
              <a:lnSpc>
                <a:spcPct val="110000"/>
              </a:lnSpc>
              <a:spcBef>
                <a:spcPts val="1000"/>
              </a:spcBef>
            </a:pPr>
            <a:r>
              <a:rPr lang="en-US" sz="2000" b="1" dirty="0">
                <a:latin typeface="Times New Roman" panose="02020603050405020304" pitchFamily="18" charset="0"/>
                <a:cs typeface="Times New Roman" panose="02020603050405020304" pitchFamily="18" charset="0"/>
              </a:rPr>
              <a:t>Comparison based on computational complexity against participants of the AIM 2020 challenge [9]</a:t>
            </a:r>
            <a:endParaRPr lang="en-US" sz="2000"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AB8CCA23-9643-9DEB-849A-1EF58627B0BB}"/>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18</a:t>
            </a:fld>
            <a:endParaRPr lang="en-US"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AB5371E-0EA2-903C-2398-6F5D32E133AC}"/>
              </a:ext>
            </a:extLst>
          </p:cNvPr>
          <p:cNvGraphicFramePr>
            <a:graphicFrameLocks noGrp="1"/>
          </p:cNvGraphicFramePr>
          <p:nvPr>
            <p:extLst>
              <p:ext uri="{D42A27DB-BD31-4B8C-83A1-F6EECF244321}">
                <p14:modId xmlns:p14="http://schemas.microsoft.com/office/powerpoint/2010/main" val="1621499188"/>
              </p:ext>
            </p:extLst>
          </p:nvPr>
        </p:nvGraphicFramePr>
        <p:xfrm>
          <a:off x="1481910" y="2473739"/>
          <a:ext cx="9228180" cy="3292924"/>
        </p:xfrm>
        <a:graphic>
          <a:graphicData uri="http://schemas.openxmlformats.org/drawingml/2006/table">
            <a:tbl>
              <a:tblPr firstRow="1" firstCol="1" bandRow="1">
                <a:tableStyleId>{3B4B98B0-60AC-42C2-AFA5-B58CD77FA1E5}</a:tableStyleId>
              </a:tblPr>
              <a:tblGrid>
                <a:gridCol w="1578084">
                  <a:extLst>
                    <a:ext uri="{9D8B030D-6E8A-4147-A177-3AD203B41FA5}">
                      <a16:colId xmlns:a16="http://schemas.microsoft.com/office/drawing/2014/main" val="582507120"/>
                    </a:ext>
                  </a:extLst>
                </a:gridCol>
                <a:gridCol w="1234450">
                  <a:extLst>
                    <a:ext uri="{9D8B030D-6E8A-4147-A177-3AD203B41FA5}">
                      <a16:colId xmlns:a16="http://schemas.microsoft.com/office/drawing/2014/main" val="2015397791"/>
                    </a:ext>
                  </a:extLst>
                </a:gridCol>
                <a:gridCol w="1329827">
                  <a:extLst>
                    <a:ext uri="{9D8B030D-6E8A-4147-A177-3AD203B41FA5}">
                      <a16:colId xmlns:a16="http://schemas.microsoft.com/office/drawing/2014/main" val="1280264812"/>
                    </a:ext>
                  </a:extLst>
                </a:gridCol>
                <a:gridCol w="1125230">
                  <a:extLst>
                    <a:ext uri="{9D8B030D-6E8A-4147-A177-3AD203B41FA5}">
                      <a16:colId xmlns:a16="http://schemas.microsoft.com/office/drawing/2014/main" val="2168223129"/>
                    </a:ext>
                  </a:extLst>
                </a:gridCol>
                <a:gridCol w="1498674">
                  <a:extLst>
                    <a:ext uri="{9D8B030D-6E8A-4147-A177-3AD203B41FA5}">
                      <a16:colId xmlns:a16="http://schemas.microsoft.com/office/drawing/2014/main" val="1513337962"/>
                    </a:ext>
                  </a:extLst>
                </a:gridCol>
                <a:gridCol w="1394216">
                  <a:extLst>
                    <a:ext uri="{9D8B030D-6E8A-4147-A177-3AD203B41FA5}">
                      <a16:colId xmlns:a16="http://schemas.microsoft.com/office/drawing/2014/main" val="2889072413"/>
                    </a:ext>
                  </a:extLst>
                </a:gridCol>
                <a:gridCol w="1067699">
                  <a:extLst>
                    <a:ext uri="{9D8B030D-6E8A-4147-A177-3AD203B41FA5}">
                      <a16:colId xmlns:a16="http://schemas.microsoft.com/office/drawing/2014/main" val="2297187543"/>
                    </a:ext>
                  </a:extLst>
                </a:gridCol>
              </a:tblGrid>
              <a:tr h="506154">
                <a:tc>
                  <a:txBody>
                    <a:bodyPr/>
                    <a:lstStyle/>
                    <a:p>
                      <a:pPr marL="0" marR="0">
                        <a:lnSpc>
                          <a:spcPct val="107000"/>
                        </a:lnSpc>
                        <a:spcBef>
                          <a:spcPts val="0"/>
                        </a:spcBef>
                        <a:spcAft>
                          <a:spcPts val="0"/>
                        </a:spcAft>
                      </a:pPr>
                      <a:r>
                        <a:rPr lang="en-US" sz="1200" b="1" kern="100" cap="all" spc="60" dirty="0">
                          <a:solidFill>
                            <a:schemeClr val="tx1"/>
                          </a:solidFill>
                          <a:effectLst/>
                          <a:latin typeface="Times New Roman" panose="02020603050405020304" pitchFamily="18" charset="0"/>
                          <a:cs typeface="Times New Roman" panose="02020603050405020304" pitchFamily="18" charset="0"/>
                        </a:rPr>
                        <a:t>Model</a:t>
                      </a:r>
                      <a:endParaRPr lang="en-US" sz="1200" b="1" kern="100" cap="all" spc="6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7038" marR="137038" marT="137038" marB="137038"/>
                </a:tc>
                <a:tc>
                  <a:txBody>
                    <a:bodyPr/>
                    <a:lstStyle/>
                    <a:p>
                      <a:pPr marL="0" marR="0">
                        <a:lnSpc>
                          <a:spcPct val="107000"/>
                        </a:lnSpc>
                        <a:spcBef>
                          <a:spcPts val="0"/>
                        </a:spcBef>
                        <a:spcAft>
                          <a:spcPts val="0"/>
                        </a:spcAft>
                      </a:pPr>
                      <a:r>
                        <a:rPr lang="en-US" sz="1200" b="1" kern="100" cap="all" spc="60">
                          <a:solidFill>
                            <a:schemeClr val="tx1"/>
                          </a:solidFill>
                          <a:effectLst/>
                          <a:latin typeface="Times New Roman" panose="02020603050405020304" pitchFamily="18" charset="0"/>
                          <a:cs typeface="Times New Roman" panose="02020603050405020304" pitchFamily="18" charset="0"/>
                        </a:rPr>
                        <a:t>PSNR [Val]</a:t>
                      </a:r>
                      <a:endParaRPr lang="en-US" sz="1200" b="1" kern="100" cap="all" spc="6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7038" marR="137038" marT="137038" marB="137038"/>
                </a:tc>
                <a:tc>
                  <a:txBody>
                    <a:bodyPr/>
                    <a:lstStyle/>
                    <a:p>
                      <a:pPr marL="0" marR="0">
                        <a:lnSpc>
                          <a:spcPct val="107000"/>
                        </a:lnSpc>
                        <a:spcBef>
                          <a:spcPts val="0"/>
                        </a:spcBef>
                        <a:spcAft>
                          <a:spcPts val="0"/>
                        </a:spcAft>
                      </a:pPr>
                      <a:r>
                        <a:rPr lang="en-US" sz="1200" b="1" kern="100" cap="all" spc="60" dirty="0">
                          <a:solidFill>
                            <a:schemeClr val="tx1"/>
                          </a:solidFill>
                          <a:effectLst/>
                          <a:latin typeface="Times New Roman" panose="02020603050405020304" pitchFamily="18" charset="0"/>
                          <a:cs typeface="Times New Roman" panose="02020603050405020304" pitchFamily="18" charset="0"/>
                        </a:rPr>
                        <a:t>Params [M]</a:t>
                      </a:r>
                      <a:endParaRPr lang="en-US" sz="1200" b="1" kern="100" cap="all" spc="6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7038" marR="137038" marT="137038" marB="137038"/>
                </a:tc>
                <a:tc>
                  <a:txBody>
                    <a:bodyPr/>
                    <a:lstStyle/>
                    <a:p>
                      <a:pPr marL="0" marR="0">
                        <a:lnSpc>
                          <a:spcPct val="107000"/>
                        </a:lnSpc>
                        <a:spcBef>
                          <a:spcPts val="0"/>
                        </a:spcBef>
                        <a:spcAft>
                          <a:spcPts val="0"/>
                        </a:spcAft>
                      </a:pPr>
                      <a:r>
                        <a:rPr lang="en-US" sz="1200" b="1" kern="100" cap="all" spc="60" dirty="0">
                          <a:solidFill>
                            <a:schemeClr val="tx1"/>
                          </a:solidFill>
                          <a:effectLst/>
                          <a:latin typeface="Times New Roman" panose="02020603050405020304" pitchFamily="18" charset="0"/>
                          <a:cs typeface="Times New Roman" panose="02020603050405020304" pitchFamily="18" charset="0"/>
                        </a:rPr>
                        <a:t>Flops [G]</a:t>
                      </a:r>
                      <a:endParaRPr lang="en-US" sz="1200" b="1" kern="100" cap="all" spc="6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7038" marR="137038" marT="137038" marB="137038"/>
                </a:tc>
                <a:tc>
                  <a:txBody>
                    <a:bodyPr/>
                    <a:lstStyle/>
                    <a:p>
                      <a:pPr marL="0" marR="0">
                        <a:lnSpc>
                          <a:spcPct val="107000"/>
                        </a:lnSpc>
                        <a:spcBef>
                          <a:spcPts val="0"/>
                        </a:spcBef>
                        <a:spcAft>
                          <a:spcPts val="0"/>
                        </a:spcAft>
                      </a:pPr>
                      <a:r>
                        <a:rPr lang="en-US" sz="1200" b="1" kern="100" cap="all" spc="60" dirty="0">
                          <a:solidFill>
                            <a:schemeClr val="tx1"/>
                          </a:solidFill>
                          <a:effectLst/>
                          <a:latin typeface="Times New Roman" panose="02020603050405020304" pitchFamily="18" charset="0"/>
                          <a:cs typeface="Times New Roman" panose="02020603050405020304" pitchFamily="18" charset="0"/>
                        </a:rPr>
                        <a:t>RunTime [MS]</a:t>
                      </a:r>
                      <a:endParaRPr lang="en-US" sz="1200" b="1" kern="100" cap="all" spc="6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7038" marR="137038" marT="137038" marB="137038"/>
                </a:tc>
                <a:tc>
                  <a:txBody>
                    <a:bodyPr/>
                    <a:lstStyle/>
                    <a:p>
                      <a:pPr marL="0" marR="0">
                        <a:lnSpc>
                          <a:spcPct val="107000"/>
                        </a:lnSpc>
                        <a:spcBef>
                          <a:spcPts val="0"/>
                        </a:spcBef>
                        <a:spcAft>
                          <a:spcPts val="0"/>
                        </a:spcAft>
                      </a:pPr>
                      <a:r>
                        <a:rPr lang="en-US" sz="1200" b="1" kern="100" cap="all" spc="60" dirty="0">
                          <a:solidFill>
                            <a:schemeClr val="tx1"/>
                          </a:solidFill>
                          <a:effectLst/>
                          <a:latin typeface="Times New Roman" panose="02020603050405020304" pitchFamily="18" charset="0"/>
                          <a:cs typeface="Times New Roman" panose="02020603050405020304" pitchFamily="18" charset="0"/>
                        </a:rPr>
                        <a:t>Memory [M]</a:t>
                      </a:r>
                      <a:endParaRPr lang="en-US" sz="1200" b="1" kern="100" cap="all" spc="6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7038" marR="137038" marT="137038" marB="137038"/>
                </a:tc>
                <a:tc>
                  <a:txBody>
                    <a:bodyPr/>
                    <a:lstStyle/>
                    <a:p>
                      <a:pPr marL="0" marR="0" algn="l" rtl="0" eaLnBrk="1" fontAlgn="t" latinLnBrk="0" hangingPunct="1">
                        <a:lnSpc>
                          <a:spcPct val="107000"/>
                        </a:lnSpc>
                        <a:spcBef>
                          <a:spcPts val="0"/>
                        </a:spcBef>
                        <a:spcAft>
                          <a:spcPts val="0"/>
                        </a:spcAft>
                      </a:pPr>
                      <a:r>
                        <a:rPr lang="en-US" sz="1200" b="1" u="none" strike="noStrike" kern="100" cap="all" spc="60" dirty="0">
                          <a:solidFill>
                            <a:schemeClr val="tx1"/>
                          </a:solidFill>
                          <a:effectLst/>
                          <a:latin typeface="Times New Roman" panose="02020603050405020304" pitchFamily="18" charset="0"/>
                          <a:cs typeface="Times New Roman" panose="02020603050405020304" pitchFamily="18" charset="0"/>
                        </a:rPr>
                        <a:t>Acts [M]</a:t>
                      </a:r>
                      <a:endParaRPr lang="en-US" sz="1200" b="1" i="0" u="none" strike="noStrike" cap="all" spc="60" dirty="0">
                        <a:solidFill>
                          <a:schemeClr val="tx1"/>
                        </a:solidFill>
                        <a:effectLst/>
                        <a:latin typeface="Times New Roman" panose="02020603050405020304" pitchFamily="18" charset="0"/>
                        <a:cs typeface="Times New Roman" panose="02020603050405020304" pitchFamily="18" charset="0"/>
                      </a:endParaRPr>
                    </a:p>
                  </a:txBody>
                  <a:tcPr marL="137038" marR="137038" marT="137038" marB="137038"/>
                </a:tc>
                <a:extLst>
                  <a:ext uri="{0D108BD9-81ED-4DB2-BD59-A6C34878D82A}">
                    <a16:rowId xmlns:a16="http://schemas.microsoft.com/office/drawing/2014/main" val="3083731831"/>
                  </a:ext>
                </a:extLst>
              </a:tr>
              <a:tr h="398110">
                <a:tc>
                  <a:txBody>
                    <a:bodyPr/>
                    <a:lstStyle/>
                    <a:p>
                      <a:pPr marL="0" marR="0">
                        <a:lnSpc>
                          <a:spcPct val="107000"/>
                        </a:lnSpc>
                        <a:spcBef>
                          <a:spcPts val="0"/>
                        </a:spcBef>
                        <a:spcAft>
                          <a:spcPts val="0"/>
                        </a:spcAft>
                      </a:pPr>
                      <a:r>
                        <a:rPr lang="en-US" sz="1200" b="1" kern="100" cap="none" spc="0">
                          <a:solidFill>
                            <a:schemeClr val="tx1"/>
                          </a:solidFill>
                          <a:effectLst/>
                          <a:latin typeface="Times New Roman" panose="02020603050405020304" pitchFamily="18" charset="0"/>
                          <a:cs typeface="Times New Roman" panose="02020603050405020304" pitchFamily="18" charset="0"/>
                        </a:rPr>
                        <a:t>AiriA_CG</a:t>
                      </a:r>
                      <a:endParaRPr lang="en-US" sz="12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29.00</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0.687</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44.98</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122.15</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501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118.49</a:t>
                      </a:r>
                      <a:endParaRPr lang="en-US" sz="16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1068150636"/>
                  </a:ext>
                </a:extLst>
              </a:tr>
              <a:tr h="398110">
                <a:tc>
                  <a:txBody>
                    <a:bodyPr/>
                    <a:lstStyle/>
                    <a:p>
                      <a:pPr marL="0" marR="0">
                        <a:lnSpc>
                          <a:spcPct val="107000"/>
                        </a:lnSpc>
                        <a:spcBef>
                          <a:spcPts val="0"/>
                        </a:spcBef>
                        <a:spcAft>
                          <a:spcPts val="0"/>
                        </a:spcAft>
                      </a:pPr>
                      <a:r>
                        <a:rPr lang="en-US" sz="1200" b="1" kern="100" cap="none" spc="0" dirty="0">
                          <a:solidFill>
                            <a:schemeClr val="tx1"/>
                          </a:solidFill>
                          <a:effectLst/>
                          <a:latin typeface="Times New Roman" panose="02020603050405020304" pitchFamily="18" charset="0"/>
                          <a:cs typeface="Times New Roman" panose="02020603050405020304" pitchFamily="18" charset="0"/>
                        </a:rPr>
                        <a:t>UESTC-MediaLab</a:t>
                      </a:r>
                      <a:endParaRPr lang="en-US" sz="1200" b="1" kern="100" cap="none" spc="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29.01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0.461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30.06</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201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448</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219</a:t>
                      </a:r>
                      <a:endParaRPr lang="en-US" sz="16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2605779162"/>
                  </a:ext>
                </a:extLst>
              </a:tr>
              <a:tr h="398110">
                <a:tc>
                  <a:txBody>
                    <a:bodyPr/>
                    <a:lstStyle/>
                    <a:p>
                      <a:pPr marL="0" marR="0">
                        <a:lnSpc>
                          <a:spcPct val="107000"/>
                        </a:lnSpc>
                        <a:spcBef>
                          <a:spcPts val="0"/>
                        </a:spcBef>
                        <a:spcAft>
                          <a:spcPts val="0"/>
                        </a:spcAft>
                      </a:pPr>
                      <a:r>
                        <a:rPr lang="en-US" sz="1200" b="1" kern="100" cap="none" spc="0">
                          <a:solidFill>
                            <a:schemeClr val="tx1"/>
                          </a:solidFill>
                          <a:effectLst/>
                          <a:latin typeface="Times New Roman" panose="02020603050405020304" pitchFamily="18" charset="0"/>
                          <a:cs typeface="Times New Roman" panose="02020603050405020304" pitchFamily="18" charset="0"/>
                        </a:rPr>
                        <a:t>MDISL-lab</a:t>
                      </a:r>
                      <a:endParaRPr lang="en-US" sz="12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29.01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0.660</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42.40</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213</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1629</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149.09</a:t>
                      </a:r>
                      <a:endParaRPr lang="en-US" sz="16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616922965"/>
                  </a:ext>
                </a:extLst>
              </a:tr>
              <a:tr h="398110">
                <a:tc>
                  <a:txBody>
                    <a:bodyPr/>
                    <a:lstStyle/>
                    <a:p>
                      <a:pPr marL="0" marR="0">
                        <a:lnSpc>
                          <a:spcPct val="107000"/>
                        </a:lnSpc>
                        <a:spcBef>
                          <a:spcPts val="0"/>
                        </a:spcBef>
                        <a:spcAft>
                          <a:spcPts val="0"/>
                        </a:spcAft>
                      </a:pPr>
                      <a:r>
                        <a:rPr lang="en-US" sz="1200" b="1" kern="100" cap="none" spc="0">
                          <a:solidFill>
                            <a:schemeClr val="tx1"/>
                          </a:solidFill>
                          <a:effectLst/>
                          <a:latin typeface="Times New Roman" panose="02020603050405020304" pitchFamily="18" charset="0"/>
                          <a:cs typeface="Times New Roman" panose="02020603050405020304" pitchFamily="18" charset="0"/>
                        </a:rPr>
                        <a:t>MLVC</a:t>
                      </a:r>
                      <a:endParaRPr lang="en-US" sz="12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dirty="0">
                          <a:solidFill>
                            <a:schemeClr val="tx1"/>
                          </a:solidFill>
                          <a:effectLst/>
                          <a:latin typeface="Times New Roman" panose="02020603050405020304" pitchFamily="18" charset="0"/>
                          <a:cs typeface="Times New Roman" panose="02020603050405020304" pitchFamily="18" charset="0"/>
                        </a:rPr>
                        <a:t>29.00</a:t>
                      </a:r>
                      <a:endParaRPr lang="en-US" sz="1600" kern="100" cap="none" spc="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0.441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27.11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311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402</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212.24</a:t>
                      </a:r>
                      <a:endParaRPr lang="en-US" sz="16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1294342128"/>
                  </a:ext>
                </a:extLst>
              </a:tr>
              <a:tr h="398110">
                <a:tc>
                  <a:txBody>
                    <a:bodyPr/>
                    <a:lstStyle/>
                    <a:p>
                      <a:pPr marL="0" marR="0">
                        <a:lnSpc>
                          <a:spcPct val="107000"/>
                        </a:lnSpc>
                        <a:spcBef>
                          <a:spcPts val="0"/>
                        </a:spcBef>
                        <a:spcAft>
                          <a:spcPts val="0"/>
                        </a:spcAft>
                      </a:pPr>
                      <a:r>
                        <a:rPr lang="en-US" sz="1200" b="1" kern="100" cap="none" spc="0">
                          <a:solidFill>
                            <a:schemeClr val="tx1"/>
                          </a:solidFill>
                          <a:effectLst/>
                          <a:latin typeface="Times New Roman" panose="02020603050405020304" pitchFamily="18" charset="0"/>
                          <a:cs typeface="Times New Roman" panose="02020603050405020304" pitchFamily="18" charset="0"/>
                        </a:rPr>
                        <a:t>XMUlab</a:t>
                      </a:r>
                      <a:endParaRPr lang="en-US" sz="12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29.00</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0.691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53.62</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234</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1373</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184.74</a:t>
                      </a:r>
                      <a:endParaRPr lang="en-US" sz="16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2136055886"/>
                  </a:ext>
                </a:extLst>
              </a:tr>
              <a:tr h="398110">
                <a:tc>
                  <a:txBody>
                    <a:bodyPr/>
                    <a:lstStyle/>
                    <a:p>
                      <a:pPr marL="0" marR="0">
                        <a:lnSpc>
                          <a:spcPct val="107000"/>
                        </a:lnSpc>
                        <a:spcBef>
                          <a:spcPts val="0"/>
                        </a:spcBef>
                        <a:spcAft>
                          <a:spcPts val="0"/>
                        </a:spcAft>
                      </a:pPr>
                      <a:r>
                        <a:rPr lang="en-US" sz="1200" b="1" kern="100" cap="none" spc="0">
                          <a:solidFill>
                            <a:schemeClr val="tx1"/>
                          </a:solidFill>
                          <a:effectLst/>
                          <a:latin typeface="Times New Roman" panose="02020603050405020304" pitchFamily="18" charset="0"/>
                          <a:cs typeface="Times New Roman" panose="02020603050405020304" pitchFamily="18" charset="0"/>
                        </a:rPr>
                        <a:t>RFDN [baseline]</a:t>
                      </a:r>
                      <a:endParaRPr lang="en-US" sz="12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29.04</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0.433</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27.1</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122.13</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788.13</a:t>
                      </a:r>
                      <a:endParaRPr lang="en-US" sz="1600"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a:solidFill>
                            <a:schemeClr val="tx1"/>
                          </a:solidFill>
                          <a:effectLst/>
                          <a:latin typeface="Times New Roman" panose="02020603050405020304" pitchFamily="18" charset="0"/>
                          <a:cs typeface="Times New Roman" panose="02020603050405020304" pitchFamily="18" charset="0"/>
                        </a:rPr>
                        <a:t>112.03</a:t>
                      </a:r>
                      <a:endParaRPr lang="en-US" sz="16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196113736"/>
                  </a:ext>
                </a:extLst>
              </a:tr>
              <a:tr h="398110">
                <a:tc>
                  <a:txBody>
                    <a:bodyPr/>
                    <a:lstStyle/>
                    <a:p>
                      <a:pPr marL="0" marR="0">
                        <a:lnSpc>
                          <a:spcPct val="107000"/>
                        </a:lnSpc>
                        <a:spcBef>
                          <a:spcPts val="0"/>
                        </a:spcBef>
                        <a:spcAft>
                          <a:spcPts val="0"/>
                        </a:spcAft>
                      </a:pPr>
                      <a:r>
                        <a:rPr lang="en-US" sz="1200" b="1" kern="100" cap="none" spc="0">
                          <a:solidFill>
                            <a:schemeClr val="tx1"/>
                          </a:solidFill>
                          <a:effectLst/>
                          <a:latin typeface="Times New Roman" panose="02020603050405020304" pitchFamily="18" charset="0"/>
                          <a:cs typeface="Times New Roman" panose="02020603050405020304" pitchFamily="18" charset="0"/>
                        </a:rPr>
                        <a:t>DWCAN [ours]</a:t>
                      </a:r>
                      <a:endParaRPr lang="en-US" sz="12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b="1" kern="100" cap="none" spc="0">
                          <a:solidFill>
                            <a:schemeClr val="tx1"/>
                          </a:solidFill>
                          <a:effectLst/>
                          <a:latin typeface="Times New Roman" panose="02020603050405020304" pitchFamily="18" charset="0"/>
                          <a:cs typeface="Times New Roman" panose="02020603050405020304" pitchFamily="18" charset="0"/>
                        </a:rPr>
                        <a:t>29.07</a:t>
                      </a:r>
                      <a:endParaRPr lang="en-US" sz="16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b="1" kern="100" cap="none" spc="0">
                          <a:solidFill>
                            <a:schemeClr val="tx1"/>
                          </a:solidFill>
                          <a:effectLst/>
                          <a:latin typeface="Times New Roman" panose="02020603050405020304" pitchFamily="18" charset="0"/>
                          <a:cs typeface="Times New Roman" panose="02020603050405020304" pitchFamily="18" charset="0"/>
                        </a:rPr>
                        <a:t>0.401</a:t>
                      </a:r>
                      <a:endParaRPr lang="en-US" sz="16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b="1" kern="100" cap="none" spc="0" dirty="0">
                          <a:solidFill>
                            <a:schemeClr val="tx1"/>
                          </a:solidFill>
                          <a:effectLst/>
                          <a:latin typeface="Times New Roman" panose="02020603050405020304" pitchFamily="18" charset="0"/>
                          <a:cs typeface="Times New Roman" panose="02020603050405020304" pitchFamily="18" charset="0"/>
                        </a:rPr>
                        <a:t>25.4</a:t>
                      </a:r>
                      <a:endParaRPr lang="en-US" sz="1600" b="1" kern="100" cap="none" spc="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b="1" kern="100" cap="none" spc="0">
                          <a:solidFill>
                            <a:schemeClr val="tx1"/>
                          </a:solidFill>
                          <a:effectLst/>
                          <a:latin typeface="Times New Roman" panose="02020603050405020304" pitchFamily="18" charset="0"/>
                          <a:cs typeface="Times New Roman" panose="02020603050405020304" pitchFamily="18" charset="0"/>
                        </a:rPr>
                        <a:t>64.42</a:t>
                      </a:r>
                      <a:endParaRPr lang="en-US" sz="16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nSpc>
                          <a:spcPct val="107000"/>
                        </a:lnSpc>
                        <a:spcBef>
                          <a:spcPts val="0"/>
                        </a:spcBef>
                        <a:spcAft>
                          <a:spcPts val="0"/>
                        </a:spcAft>
                      </a:pPr>
                      <a:r>
                        <a:rPr lang="en-US" sz="1600" b="1" kern="100" cap="none" spc="0">
                          <a:solidFill>
                            <a:schemeClr val="tx1"/>
                          </a:solidFill>
                          <a:effectLst/>
                          <a:latin typeface="Times New Roman" panose="02020603050405020304" pitchFamily="18" charset="0"/>
                          <a:cs typeface="Times New Roman" panose="02020603050405020304" pitchFamily="18" charset="0"/>
                        </a:rPr>
                        <a:t>376.61</a:t>
                      </a:r>
                      <a:endParaRPr lang="en-US" sz="1600" b="1" kern="100" cap="none" spc="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139056" marR="139056" marT="0" marB="91359"/>
                </a:tc>
                <a:tc>
                  <a:txBody>
                    <a:bodyPr/>
                    <a:lstStyle/>
                    <a:p>
                      <a:pPr marL="0" marR="0" algn="l" defTabSz="914400" rtl="0" eaLnBrk="1" fontAlgn="t" latinLnBrk="0" hangingPunct="1">
                        <a:lnSpc>
                          <a:spcPct val="107000"/>
                        </a:lnSpc>
                        <a:spcBef>
                          <a:spcPts val="0"/>
                        </a:spcBef>
                        <a:spcAft>
                          <a:spcPts val="0"/>
                        </a:spcAft>
                      </a:pPr>
                      <a:r>
                        <a:rPr lang="en-US" sz="1600" kern="100" cap="none" spc="0" dirty="0">
                          <a:solidFill>
                            <a:schemeClr val="tx1"/>
                          </a:solidFill>
                          <a:effectLst/>
                          <a:latin typeface="Times New Roman" panose="02020603050405020304" pitchFamily="18" charset="0"/>
                          <a:cs typeface="Times New Roman" panose="02020603050405020304" pitchFamily="18" charset="0"/>
                        </a:rPr>
                        <a:t>117</a:t>
                      </a:r>
                      <a:endParaRPr lang="en-US" sz="16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139069" marR="139069" marT="9517" marB="91359"/>
                </a:tc>
                <a:extLst>
                  <a:ext uri="{0D108BD9-81ED-4DB2-BD59-A6C34878D82A}">
                    <a16:rowId xmlns:a16="http://schemas.microsoft.com/office/drawing/2014/main" val="3767387557"/>
                  </a:ext>
                </a:extLst>
              </a:tr>
            </a:tbl>
          </a:graphicData>
        </a:graphic>
      </p:graphicFrame>
    </p:spTree>
    <p:extLst>
      <p:ext uri="{BB962C8B-B14F-4D97-AF65-F5344CB8AC3E}">
        <p14:creationId xmlns:p14="http://schemas.microsoft.com/office/powerpoint/2010/main" val="3494406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9F1E5D-A92F-CEBA-4367-34BEE2159D79}"/>
              </a:ext>
            </a:extLst>
          </p:cNvPr>
          <p:cNvSpPr>
            <a:spLocks noGrp="1"/>
          </p:cNvSpPr>
          <p:nvPr>
            <p:ph type="ctrTitle"/>
          </p:nvPr>
        </p:nvSpPr>
        <p:spPr>
          <a:xfrm>
            <a:off x="477981" y="1122363"/>
            <a:ext cx="4023360" cy="3204134"/>
          </a:xfrm>
        </p:spPr>
        <p:txBody>
          <a:bodyPr vert="horz" lIns="91440" tIns="45720" rIns="91440" bIns="45720" rtlCol="0" anchor="b">
            <a:normAutofit/>
          </a:bodyPr>
          <a:lstStyle/>
          <a:p>
            <a:pPr algn="l"/>
            <a:r>
              <a:rPr lang="en-US" sz="4400" b="1" dirty="0">
                <a:latin typeface="Times New Roman" panose="02020603050405020304" pitchFamily="18" charset="0"/>
                <a:cs typeface="Times New Roman" panose="02020603050405020304" pitchFamily="18" charset="0"/>
              </a:rPr>
              <a:t>Results Cont’d</a:t>
            </a:r>
          </a:p>
        </p:txBody>
      </p:sp>
      <p:sp>
        <p:nvSpPr>
          <p:cNvPr id="6" name="Subtitle 5">
            <a:extLst>
              <a:ext uri="{FF2B5EF4-FFF2-40B4-BE49-F238E27FC236}">
                <a16:creationId xmlns:a16="http://schemas.microsoft.com/office/drawing/2014/main" id="{8971460F-1ADA-4337-F2FB-0E7AFA8E91B7}"/>
              </a:ext>
            </a:extLst>
          </p:cNvPr>
          <p:cNvSpPr>
            <a:spLocks noGrp="1"/>
          </p:cNvSpPr>
          <p:nvPr>
            <p:ph type="subTitle" idx="1"/>
          </p:nvPr>
        </p:nvSpPr>
        <p:spPr>
          <a:xfrm>
            <a:off x="477980" y="4872922"/>
            <a:ext cx="4023359" cy="1208141"/>
          </a:xfrm>
        </p:spPr>
        <p:style>
          <a:lnRef idx="2">
            <a:schemeClr val="dk1"/>
          </a:lnRef>
          <a:fillRef idx="1">
            <a:schemeClr val="lt1"/>
          </a:fillRef>
          <a:effectRef idx="0">
            <a:schemeClr val="dk1"/>
          </a:effectRef>
          <a:fontRef idx="minor">
            <a:schemeClr val="dk1"/>
          </a:fontRef>
        </p:style>
        <p:txBody>
          <a:bodyPr>
            <a:normAutofit/>
          </a:bodyPr>
          <a:lstStyle/>
          <a:p>
            <a:pPr algn="l"/>
            <a:r>
              <a:rPr lang="en-US" sz="1800" b="1" kern="1200" dirty="0">
                <a:solidFill>
                  <a:srgbClr val="000000"/>
                </a:solidFill>
                <a:effectLst/>
                <a:latin typeface="Times New Roman" panose="02020603050405020304" pitchFamily="18" charset="0"/>
                <a:ea typeface="+mj-ea"/>
                <a:cs typeface="Times New Roman" panose="02020603050405020304" pitchFamily="18" charset="0"/>
              </a:rPr>
              <a:t>Comparison with state-of-the-art models on benchmark datasets</a:t>
            </a:r>
            <a:endParaRPr lang="en-US" sz="2000" b="1"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1F6F65CF-C110-82E3-BB37-D0C5714D2FBD}"/>
              </a:ext>
            </a:extLst>
          </p:cNvPr>
          <p:cNvGraphicFramePr>
            <a:graphicFrameLocks noGrp="1"/>
          </p:cNvGraphicFramePr>
          <p:nvPr>
            <p:extLst>
              <p:ext uri="{D42A27DB-BD31-4B8C-83A1-F6EECF244321}">
                <p14:modId xmlns:p14="http://schemas.microsoft.com/office/powerpoint/2010/main" val="2997615689"/>
              </p:ext>
            </p:extLst>
          </p:nvPr>
        </p:nvGraphicFramePr>
        <p:xfrm>
          <a:off x="5327161" y="385270"/>
          <a:ext cx="5810121" cy="5971080"/>
        </p:xfrm>
        <a:graphic>
          <a:graphicData uri="http://schemas.openxmlformats.org/drawingml/2006/table">
            <a:tbl>
              <a:tblPr firstRow="1" firstCol="1" bandRow="1"/>
              <a:tblGrid>
                <a:gridCol w="1088761">
                  <a:extLst>
                    <a:ext uri="{9D8B030D-6E8A-4147-A177-3AD203B41FA5}">
                      <a16:colId xmlns:a16="http://schemas.microsoft.com/office/drawing/2014/main" val="602936287"/>
                    </a:ext>
                  </a:extLst>
                </a:gridCol>
                <a:gridCol w="391558">
                  <a:extLst>
                    <a:ext uri="{9D8B030D-6E8A-4147-A177-3AD203B41FA5}">
                      <a16:colId xmlns:a16="http://schemas.microsoft.com/office/drawing/2014/main" val="3255422082"/>
                    </a:ext>
                  </a:extLst>
                </a:gridCol>
                <a:gridCol w="642862">
                  <a:extLst>
                    <a:ext uri="{9D8B030D-6E8A-4147-A177-3AD203B41FA5}">
                      <a16:colId xmlns:a16="http://schemas.microsoft.com/office/drawing/2014/main" val="3477569119"/>
                    </a:ext>
                  </a:extLst>
                </a:gridCol>
                <a:gridCol w="737388">
                  <a:extLst>
                    <a:ext uri="{9D8B030D-6E8A-4147-A177-3AD203B41FA5}">
                      <a16:colId xmlns:a16="http://schemas.microsoft.com/office/drawing/2014/main" val="833041435"/>
                    </a:ext>
                  </a:extLst>
                </a:gridCol>
                <a:gridCol w="737388">
                  <a:extLst>
                    <a:ext uri="{9D8B030D-6E8A-4147-A177-3AD203B41FA5}">
                      <a16:colId xmlns:a16="http://schemas.microsoft.com/office/drawing/2014/main" val="2791327429"/>
                    </a:ext>
                  </a:extLst>
                </a:gridCol>
                <a:gridCol w="737388">
                  <a:extLst>
                    <a:ext uri="{9D8B030D-6E8A-4147-A177-3AD203B41FA5}">
                      <a16:colId xmlns:a16="http://schemas.microsoft.com/office/drawing/2014/main" val="3405517276"/>
                    </a:ext>
                  </a:extLst>
                </a:gridCol>
                <a:gridCol w="737388">
                  <a:extLst>
                    <a:ext uri="{9D8B030D-6E8A-4147-A177-3AD203B41FA5}">
                      <a16:colId xmlns:a16="http://schemas.microsoft.com/office/drawing/2014/main" val="129687300"/>
                    </a:ext>
                  </a:extLst>
                </a:gridCol>
                <a:gridCol w="737388">
                  <a:extLst>
                    <a:ext uri="{9D8B030D-6E8A-4147-A177-3AD203B41FA5}">
                      <a16:colId xmlns:a16="http://schemas.microsoft.com/office/drawing/2014/main" val="199672914"/>
                    </a:ext>
                  </a:extLst>
                </a:gridCol>
              </a:tblGrid>
              <a:tr h="140133">
                <a:tc rowSpan="2">
                  <a:txBody>
                    <a:bodyPr/>
                    <a:lstStyle/>
                    <a:p>
                      <a:pPr marL="0" marR="0" algn="ctr">
                        <a:lnSpc>
                          <a:spcPct val="107000"/>
                        </a:lnSpc>
                        <a:spcBef>
                          <a:spcPts val="0"/>
                        </a:spcBef>
                        <a:spcAft>
                          <a:spcPts val="0"/>
                        </a:spcAft>
                      </a:pPr>
                      <a:r>
                        <a:rPr lang="en-US" sz="1050" kern="100" dirty="0">
                          <a:effectLst/>
                          <a:latin typeface="Times New Roman" panose="02020603050405020304" pitchFamily="18" charset="0"/>
                          <a:ea typeface="Malgun Gothic" panose="020B0503020000020004" pitchFamily="34" charset="-127"/>
                          <a:cs typeface="Times New Roman" panose="02020603050405020304" pitchFamily="18" charset="0"/>
                        </a:rPr>
                        <a:t>Model</a:t>
                      </a:r>
                      <a:endParaRPr lang="en-US" sz="11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000" kern="100" dirty="0">
                          <a:effectLst/>
                          <a:latin typeface="Times New Roman" panose="02020603050405020304" pitchFamily="18" charset="0"/>
                          <a:ea typeface="Malgun Gothic" panose="020B0503020000020004" pitchFamily="34" charset="-127"/>
                          <a:cs typeface="Times New Roman" panose="02020603050405020304" pitchFamily="18" charset="0"/>
                        </a:rPr>
                        <a:t>Scale</a:t>
                      </a:r>
                      <a:endParaRPr lang="en-US" sz="7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Parameters</a:t>
                      </a:r>
                      <a:endParaRPr lang="en-US" sz="7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Set5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Set14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BSDS100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Urban100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Manga109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064866"/>
                  </a:ext>
                </a:extLst>
              </a:tr>
              <a:tr h="0">
                <a:tc vMerge="1">
                  <a:txBody>
                    <a:bodyPr/>
                    <a:lstStyle/>
                    <a:p>
                      <a:pPr marL="0" marR="0" algn="ctr">
                        <a:lnSpc>
                          <a:spcPct val="107000"/>
                        </a:lnSpc>
                        <a:spcBef>
                          <a:spcPts val="0"/>
                        </a:spcBef>
                        <a:spcAft>
                          <a:spcPts val="0"/>
                        </a:spcAft>
                      </a:pPr>
                      <a:endParaRPr lang="en-US" sz="7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7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dirty="0"/>
                    </a:p>
                  </a:txBody>
                  <a:tcPr>
                    <a:lnT w="19050" cap="flat" cmpd="sng" algn="ctr">
                      <a:solidFill>
                        <a:srgbClr val="00000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PSNR/SSIM</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PSNR/SSIM</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PSNR/SSIM</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PSNR/SSIM</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PSNR/SSIM</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378606"/>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SRCNN[1]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rowSpan="13">
                  <a:txBody>
                    <a:bodyPr/>
                    <a:lstStyle/>
                    <a:p>
                      <a:pPr algn="ctr"/>
                      <a:r>
                        <a:rPr lang="en-US" sz="1000" dirty="0">
                          <a:latin typeface="Times New Roman" panose="02020603050405020304" pitchFamily="18" charset="0"/>
                          <a:cs typeface="Times New Roman" panose="02020603050405020304" pitchFamily="18" charset="0"/>
                        </a:rPr>
                        <a:t>X2</a:t>
                      </a:r>
                    </a:p>
                  </a:txBody>
                  <a:tcPr anchor="ct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36.66/0.9542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32.45/0.9067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31.36/0.8879</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29.50/0.8946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35.60/0.9663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92154812"/>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FSRCNN[2]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13K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37.00/0.9558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32.63/0.9088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31.53/0.8920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29.88/0.9020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36.67/0.9710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34685758"/>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DRCN[10]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1774K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37.63/0.9588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33.04/0.9118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31.85/0.8942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30.75/0.9133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37.55/0.9732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60579471"/>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VDSR[11]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666K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37.53/0.9587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33.03/0.9124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31.90/0.8960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30.76/0.9140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37.22/0.9750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6099772"/>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LapSRN[12]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37.52/0.9591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32.99/0.9124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31.80/0.8952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30.41/0.9103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37.27/0.9740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86830906"/>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IDN[13]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553K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37.83/0.9600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33.30/0.9148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32.08/0.8985</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31.27/0.9196</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38.01/0.9749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88672011"/>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DRRN[14]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37.74/0.9591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33.23/0.9136</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32.05/0.8973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31.23/0.9188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37.88/0.9749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76766341"/>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MemNet[15]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678K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37.78/0.9597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33.28/0.9142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32.08/0.8978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31.31/0.9195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37.72/0.9740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14492301"/>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SRMDNF[16]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1511K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37.79/0.9601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33.32/0.9159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32.05/0.8985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31.33/0.9204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38.07/0.9761</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13891708"/>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CARN[17]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1592K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37.76/0.9590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33.52/0.9166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32.09/0.8978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31.92/0.9256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38.36/0.9765</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6102200"/>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IMDN[18]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694K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38.00/0.9605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33.63/0.9177</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32.19/0.8996</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32.17/0.9283</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38.88/0.9774</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5135835"/>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RFDN [3] (baseline) </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534K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38.05/0.9606</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33.68/0.9184</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32.16/0.8994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32.12/0.9278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38.88/0.9773</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39013"/>
                  </a:ext>
                </a:extLst>
              </a:tr>
              <a:tr h="140133">
                <a:tc>
                  <a:txBody>
                    <a:bodyPr/>
                    <a:lstStyle/>
                    <a:p>
                      <a:pPr marL="0" marR="0" algn="ctr">
                        <a:lnSpc>
                          <a:spcPct val="107000"/>
                        </a:lnSpc>
                        <a:spcBef>
                          <a:spcPts val="0"/>
                        </a:spcBef>
                        <a:spcAft>
                          <a:spcPts val="0"/>
                        </a:spcAft>
                      </a:pPr>
                      <a:r>
                        <a:rPr lang="en-US" sz="900" b="1" kern="100" dirty="0">
                          <a:effectLst/>
                          <a:latin typeface="Times New Roman" panose="02020603050405020304" pitchFamily="18" charset="0"/>
                          <a:ea typeface="Malgun Gothic" panose="020B0503020000020004" pitchFamily="34" charset="-127"/>
                          <a:cs typeface="Times New Roman" panose="02020603050405020304" pitchFamily="18" charset="0"/>
                        </a:rPr>
                        <a:t>DWCAN (Ours)</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401K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37.60/0.9598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33.33/0.9160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32.07/0.8987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31.95/0.9267</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38.09/0.9764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30049"/>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SRCNN[1]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rowSpan="13">
                  <a:txBody>
                    <a:bodyPr/>
                    <a:lstStyle/>
                    <a:p>
                      <a:pPr algn="ctr"/>
                      <a:r>
                        <a:rPr lang="en-US" sz="1000" dirty="0">
                          <a:latin typeface="Times New Roman" panose="02020603050405020304" pitchFamily="18" charset="0"/>
                          <a:cs typeface="Times New Roman" panose="02020603050405020304" pitchFamily="18" charset="0"/>
                        </a:rPr>
                        <a:t>X3</a:t>
                      </a:r>
                    </a:p>
                  </a:txBody>
                  <a:tcPr anchor="ctr">
                    <a:lnL w="19050" cap="flat" cmpd="sng" algn="ctr">
                      <a:solidFill>
                        <a:srgbClr val="000000"/>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8K</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32.75/0.9090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29.30/0.8215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28.41/0.7863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26.24/0.7989</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30.48/0.9117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18520943"/>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FSRCNN[2]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13K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33.18/0.9140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29.37/0.8240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28.53/0.7910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26.43/0.8080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31.10/0.9210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467577"/>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DRCN[10]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1774K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33.82/0.9226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29.76/0.8311</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28.80/0.7963</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27.15/0.8276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32.24/0.9343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72406366"/>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VDSR[11]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666K</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33.66/0.9213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29.77/0.8314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28.82/0.7976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27.14/0.8279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32.01/0.9340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27492607"/>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LapSRN[12]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33.81/0.9220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29.79/0.8325</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28.82/0.7980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27.07/0.8275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32.21/0.9350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2302956"/>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IDN[13]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553K</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34.11/0.9253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29.99/0.8354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28.95/0.8013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27.42/0.8359</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32.71/0.9381</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55978732"/>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DRRN[14]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34.03/0.9244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29.96/0.8349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28.95/0.8004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27.53/0.8378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32.71/0.9379</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0155790"/>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MemNet[15]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678K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34.09/0.9248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30.00/0.8350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28.96/0.8001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27.56/0.8376</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32.51/0.9369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96947388"/>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SRMDNF[16]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1511K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34.12/0.9254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30.04/0.8382</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28.97/0.8025</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27.57/0.8398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33.00/0.9403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44453"/>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CARN[17]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1592K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34.29/0.9255</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30.29/0.8407</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29.06/0.8034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28.06/0.8493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33.50/0.9440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45170232"/>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IMDN[18]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694K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34.36/0.9270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30.32/0.8417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29.09/0.8046</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28.17/0.8519</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33.61/0.9445</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59845375"/>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RFDN [3] (baseline) </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534K</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34.41/0.9273</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30.34/0.8420</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29.09/0.8050</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28.21/0.8525</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33.67/0.9449</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115387"/>
                  </a:ext>
                </a:extLst>
              </a:tr>
              <a:tr h="140133">
                <a:tc>
                  <a:txBody>
                    <a:bodyPr/>
                    <a:lstStyle/>
                    <a:p>
                      <a:pPr marL="0" marR="0" algn="ctr">
                        <a:lnSpc>
                          <a:spcPct val="107000"/>
                        </a:lnSpc>
                        <a:spcBef>
                          <a:spcPts val="0"/>
                        </a:spcBef>
                        <a:spcAft>
                          <a:spcPts val="0"/>
                        </a:spcAft>
                      </a:pPr>
                      <a:r>
                        <a:rPr lang="en-US" sz="900" b="1" kern="100" dirty="0">
                          <a:effectLst/>
                          <a:latin typeface="Times New Roman" panose="02020603050405020304" pitchFamily="18" charset="0"/>
                          <a:ea typeface="Malgun Gothic" panose="020B0503020000020004" pitchFamily="34" charset="-127"/>
                          <a:cs typeface="Times New Roman" panose="02020603050405020304" pitchFamily="18" charset="0"/>
                        </a:rPr>
                        <a:t>DWCAN (Ours)</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401K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34.29/0.9258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30.29/0.8410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29.00/0.8027</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28.18/0.8521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33.53/0.9443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271997"/>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SRCNN[1]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rowSpan="13">
                  <a:txBody>
                    <a:bodyPr/>
                    <a:lstStyle/>
                    <a:p>
                      <a:pPr algn="ctr"/>
                      <a:r>
                        <a:rPr lang="en-US" sz="1000" dirty="0">
                          <a:latin typeface="Times New Roman" panose="02020603050405020304" pitchFamily="18" charset="0"/>
                          <a:cs typeface="Times New Roman" panose="02020603050405020304" pitchFamily="18" charset="0"/>
                        </a:rPr>
                        <a:t>X4</a:t>
                      </a:r>
                    </a:p>
                  </a:txBody>
                  <a:tcPr anchor="ctr">
                    <a:lnL w="19050" cap="flat" cmpd="sng" algn="ctr">
                      <a:solidFill>
                        <a:srgbClr val="000000"/>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30.48/0.8626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27.50/0.7513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26.90/0.7101</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24.52/0.7221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27.58/0.8555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45065035"/>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FSRCNN[2]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lnL w="19050" cap="flat" cmpd="sng" algn="ctr">
                      <a:solidFill>
                        <a:srgbClr val="000000"/>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13K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30.72/0.8660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27.61/0.7550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26.98/0.7150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24.62/0.7280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27.90/0.8610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09479933"/>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DRCN[10]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1774K</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31.53/0.8854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28.02/0.7670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27.23/0.7233</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25.14/0.7510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28.93/0.8854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48224369"/>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VDSR[11]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666K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31.35/0.8838</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28.01/0.7674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27.29/0.7251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25.18/0.7524</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28.83/0.8870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85646689"/>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LapSRN[12]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31.54/0.8852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28.09/0.7700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27.32/0.7275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25.21/0.7562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29.09/0.8900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59398159"/>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IDN[13]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553K</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31.82/0.8903</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28.25/0.7730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27.41/0.7297</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25.41/0.7632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29.41/0.8942</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7639811"/>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DRRN[14]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31.68/0.8888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28.21/0.7720</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27.38/0.7284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25.44/0.7638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29.45/0.8946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8153463"/>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MemNet[15]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678K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31.74/0.8893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a:effectLst/>
                          <a:latin typeface="Times New Roman" panose="02020603050405020304" pitchFamily="18" charset="0"/>
                          <a:ea typeface="Malgun Gothic" panose="020B0503020000020004" pitchFamily="34" charset="-127"/>
                          <a:cs typeface="Times New Roman" panose="02020603050405020304" pitchFamily="18" charset="0"/>
                        </a:rPr>
                        <a:t>28.26/0.7723</a:t>
                      </a:r>
                      <a:endParaRPr lang="en-US" sz="1000" kern="10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27.40/0.7281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25.50/0.7630</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29.42/0.8942</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8375676"/>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SRMDNF[16]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1511K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31.96/0.8925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28.35/0.7787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27.49/0.7337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25.68/0.7731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30.09/0.9024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8769940"/>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CARN[17]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1592K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32.13/0.8937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28.60/0.7806</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27.58/0.7349</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26.07/0.7837</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30.47/0.9084</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98401155"/>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IMDN[18]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694K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32.21/0.8948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28.58/0.7811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27.56/0.7353</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26.04/0.7838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30.45/0.9075</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71689603"/>
                  </a:ext>
                </a:extLst>
              </a:tr>
              <a:tr h="140133">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RFDN [3] (baseline) </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534K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32.24/0.8952</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28.61/0.7819</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27.57/0.7360</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26.11/0.7858</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0" kern="100" dirty="0">
                          <a:effectLst/>
                          <a:latin typeface="Times New Roman" panose="02020603050405020304" pitchFamily="18" charset="0"/>
                          <a:ea typeface="Malgun Gothic" panose="020B0503020000020004" pitchFamily="34" charset="-127"/>
                          <a:cs typeface="Times New Roman" panose="02020603050405020304" pitchFamily="18" charset="0"/>
                        </a:rPr>
                        <a:t>30.58/0.9089</a:t>
                      </a:r>
                      <a:endParaRPr lang="en-US" sz="1000" b="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846264"/>
                  </a:ext>
                </a:extLst>
              </a:tr>
              <a:tr h="140133">
                <a:tc>
                  <a:txBody>
                    <a:bodyPr/>
                    <a:lstStyle/>
                    <a:p>
                      <a:pPr marL="0" marR="0" algn="ctr">
                        <a:lnSpc>
                          <a:spcPct val="107000"/>
                        </a:lnSpc>
                        <a:spcBef>
                          <a:spcPts val="0"/>
                        </a:spcBef>
                        <a:spcAft>
                          <a:spcPts val="0"/>
                        </a:spcAft>
                      </a:pPr>
                      <a:r>
                        <a:rPr lang="en-US" sz="900" b="1" kern="100" dirty="0">
                          <a:effectLst/>
                          <a:latin typeface="Times New Roman" panose="02020603050405020304" pitchFamily="18" charset="0"/>
                          <a:ea typeface="Malgun Gothic" panose="020B0503020000020004" pitchFamily="34" charset="-127"/>
                          <a:cs typeface="Times New Roman" panose="02020603050405020304" pitchFamily="18" charset="0"/>
                        </a:rPr>
                        <a:t>DWCAN (Ours)</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401K</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32.20/0.8938</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28.56/0.2809</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27.41/0.7339</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26.06/0.7851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kern="100" dirty="0">
                          <a:effectLst/>
                          <a:latin typeface="Times New Roman" panose="02020603050405020304" pitchFamily="18" charset="0"/>
                          <a:ea typeface="Malgun Gothic" panose="020B0503020000020004" pitchFamily="34" charset="-127"/>
                          <a:cs typeface="Times New Roman" panose="02020603050405020304" pitchFamily="18" charset="0"/>
                        </a:rPr>
                        <a:t>30.48/0.9081</a:t>
                      </a:r>
                      <a:endParaRPr lang="en-US" sz="1000" kern="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44318" marR="4431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261788"/>
                  </a:ext>
                </a:extLst>
              </a:tr>
            </a:tbl>
          </a:graphicData>
        </a:graphic>
      </p:graphicFrame>
      <p:sp>
        <p:nvSpPr>
          <p:cNvPr id="8" name="Slide Number Placeholder 8">
            <a:extLst>
              <a:ext uri="{FF2B5EF4-FFF2-40B4-BE49-F238E27FC236}">
                <a16:creationId xmlns:a16="http://schemas.microsoft.com/office/drawing/2014/main" id="{5F5E7E51-4A88-112D-0F71-A411337790BD}"/>
              </a:ext>
            </a:extLst>
          </p:cNvPr>
          <p:cNvSpPr txBox="1">
            <a:spLocks/>
          </p:cNvSpPr>
          <p:nvPr/>
        </p:nvSpPr>
        <p:spPr>
          <a:xfrm>
            <a:off x="8869680" y="6356350"/>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A65A5C87-DF58-40C8-B092-1DE63DB4547E}" type="slidenum">
              <a:rPr lang="en-US" sz="1200" smtClean="0">
                <a:solidFill>
                  <a:schemeClr val="tx2">
                    <a:lumMod val="50000"/>
                    <a:lumOff val="50000"/>
                  </a:schemeClr>
                </a:solidFill>
                <a:latin typeface="Times New Roman" panose="02020603050405020304" pitchFamily="18" charset="0"/>
                <a:cs typeface="Times New Roman" panose="02020603050405020304" pitchFamily="18" charset="0"/>
              </a:rPr>
              <a:pPr algn="r">
                <a:spcAft>
                  <a:spcPts val="600"/>
                </a:spcAft>
              </a:pPr>
              <a:t>19</a:t>
            </a:fld>
            <a:endParaRPr lang="en-US" sz="1200"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58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useBgFill="1">
        <p:nvSpPr>
          <p:cNvPr id="24" name="Rectangle 2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665D00-79E9-B12E-F25E-8AD28281CBBB}"/>
              </a:ext>
            </a:extLst>
          </p:cNvPr>
          <p:cNvSpPr>
            <a:spLocks noGrp="1"/>
          </p:cNvSpPr>
          <p:nvPr>
            <p:ph type="title"/>
          </p:nvPr>
        </p:nvSpPr>
        <p:spPr>
          <a:xfrm>
            <a:off x="841246" y="978619"/>
            <a:ext cx="5991244" cy="1106424"/>
          </a:xfrm>
        </p:spPr>
        <p:txBody>
          <a:bodyPr vert="horz" lIns="91440" tIns="45720" rIns="91440" bIns="45720" rtlCol="0" anchor="ctr">
            <a:normAutofit/>
          </a:bodyPr>
          <a:lstStyle/>
          <a:p>
            <a:r>
              <a:rPr lang="en-US" b="1" dirty="0">
                <a:latin typeface="Times New Roman" panose="02020603050405020304" pitchFamily="18" charset="0"/>
                <a:cs typeface="Times New Roman" panose="02020603050405020304" pitchFamily="18" charset="0"/>
              </a:rPr>
              <a:t>Contents</a:t>
            </a:r>
          </a:p>
        </p:txBody>
      </p:sp>
      <p:sp>
        <p:nvSpPr>
          <p:cNvPr id="26" name="Rectangle 2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BF097A9-71B0-AF2D-8DFB-4800C1B0CFA0}"/>
              </a:ext>
            </a:extLst>
          </p:cNvPr>
          <p:cNvSpPr>
            <a:spLocks noGrp="1"/>
          </p:cNvSpPr>
          <p:nvPr>
            <p:ph sz="half" idx="2"/>
          </p:nvPr>
        </p:nvSpPr>
        <p:spPr>
          <a:xfrm>
            <a:off x="841248" y="2252870"/>
            <a:ext cx="5993892" cy="3560251"/>
          </a:xfrm>
        </p:spPr>
        <p:txBody>
          <a:bodyPr vert="horz" lIns="91440" tIns="45720" rIns="91440" bIns="45720" rtlCol="0">
            <a:normAutofit lnSpcReduction="10000"/>
          </a:bodyPr>
          <a:lstStyle/>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Introduction</a:t>
            </a:r>
          </a:p>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Literature</a:t>
            </a:r>
          </a:p>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Baseline</a:t>
            </a:r>
          </a:p>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Proposed Method</a:t>
            </a:r>
          </a:p>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Contributions</a:t>
            </a:r>
          </a:p>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Experiments and Results</a:t>
            </a:r>
          </a:p>
          <a:p>
            <a:pPr marL="457200" indent="-457200">
              <a:buFont typeface="+mj-lt"/>
              <a:buAutoNum type="arabicPeriod"/>
            </a:pPr>
            <a:r>
              <a:rPr lang="en-US" sz="2400" b="1" dirty="0">
                <a:latin typeface="Times New Roman" panose="02020603050405020304" pitchFamily="18" charset="0"/>
                <a:cs typeface="Times New Roman" panose="02020603050405020304" pitchFamily="18" charset="0"/>
              </a:rPr>
              <a:t>Conclusion</a:t>
            </a:r>
          </a:p>
        </p:txBody>
      </p:sp>
      <p:pic>
        <p:nvPicPr>
          <p:cNvPr id="13" name="Graphic 12" descr="Lightbulb">
            <a:extLst>
              <a:ext uri="{FF2B5EF4-FFF2-40B4-BE49-F238E27FC236}">
                <a16:creationId xmlns:a16="http://schemas.microsoft.com/office/drawing/2014/main" id="{15F053DC-A4D5-E4C0-4810-7481C0AB21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9814" y="1329879"/>
            <a:ext cx="4097657" cy="4097657"/>
          </a:xfrm>
          <a:prstGeom prst="rect">
            <a:avLst/>
          </a:prstGeom>
        </p:spPr>
      </p:pic>
      <p:sp>
        <p:nvSpPr>
          <p:cNvPr id="9" name="Slide Number Placeholder 8">
            <a:extLst>
              <a:ext uri="{FF2B5EF4-FFF2-40B4-BE49-F238E27FC236}">
                <a16:creationId xmlns:a16="http://schemas.microsoft.com/office/drawing/2014/main" id="{AA2C9C50-FF9B-4B6E-76D1-4767700E362F}"/>
              </a:ext>
            </a:extLst>
          </p:cNvPr>
          <p:cNvSpPr>
            <a:spLocks noGrp="1"/>
          </p:cNvSpPr>
          <p:nvPr>
            <p:ph type="sldNum" sz="quarter" idx="12"/>
          </p:nvPr>
        </p:nvSpPr>
        <p:spPr>
          <a:xfrm>
            <a:off x="861364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65A5C87-DF58-40C8-B092-1DE63DB4547E}" type="slidenum">
              <a:rPr kumimoji="0" lang="en-US" sz="1200" b="0" i="0" u="none" strike="noStrike" kern="1200" cap="none" spc="0" normalizeH="0" baseline="0" noProof="0">
                <a:ln>
                  <a:noFill/>
                </a:ln>
                <a:solidFill>
                  <a:srgbClr val="262626">
                    <a:lumMod val="50000"/>
                    <a:lumOff val="50000"/>
                  </a:srgb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262626">
                  <a:lumMod val="50000"/>
                  <a:lumOff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47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4F39-A56E-3E7D-6EE6-91D17B2CF877}"/>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Results Cont’d</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Graphical Comparison of Accuracy Metrics</a:t>
            </a:r>
          </a:p>
        </p:txBody>
      </p:sp>
      <p:sp>
        <p:nvSpPr>
          <p:cNvPr id="9" name="Slide Number Placeholder 8">
            <a:extLst>
              <a:ext uri="{FF2B5EF4-FFF2-40B4-BE49-F238E27FC236}">
                <a16:creationId xmlns:a16="http://schemas.microsoft.com/office/drawing/2014/main" id="{BCE0DD31-5CB8-ADF3-82BD-28DC724FD3E5}"/>
              </a:ext>
            </a:extLst>
          </p:cNvPr>
          <p:cNvSpPr>
            <a:spLocks noGrp="1"/>
          </p:cNvSpPr>
          <p:nvPr>
            <p:ph type="sldNum" sz="quarter" idx="12"/>
          </p:nvPr>
        </p:nvSpPr>
        <p:spPr/>
        <p:txBody>
          <a:bodyPr/>
          <a:lstStyle/>
          <a:p>
            <a:fld id="{A65A5C87-DF58-40C8-B092-1DE63DB4547E}" type="slidenum">
              <a:rPr lang="en-US" smtClean="0">
                <a:latin typeface="Times New Roman" panose="02020603050405020304" pitchFamily="18" charset="0"/>
                <a:cs typeface="Times New Roman" panose="02020603050405020304" pitchFamily="18" charset="0"/>
              </a:rPr>
              <a:t>20</a:t>
            </a:fld>
            <a:endParaRPr lang="en-US" dirty="0">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E003110C-6DA9-9E52-9F99-DB3353684996}"/>
              </a:ext>
            </a:extLst>
          </p:cNvPr>
          <p:cNvGrpSpPr/>
          <p:nvPr/>
        </p:nvGrpSpPr>
        <p:grpSpPr>
          <a:xfrm>
            <a:off x="395287" y="2476500"/>
            <a:ext cx="11401425" cy="3520321"/>
            <a:chOff x="76200" y="1899285"/>
            <a:chExt cx="12258676" cy="3973711"/>
          </a:xfrm>
        </p:grpSpPr>
        <p:sp>
          <p:nvSpPr>
            <p:cNvPr id="11" name="TextBox 10">
              <a:extLst>
                <a:ext uri="{FF2B5EF4-FFF2-40B4-BE49-F238E27FC236}">
                  <a16:creationId xmlns:a16="http://schemas.microsoft.com/office/drawing/2014/main" id="{8A7F3B69-83BE-D5BA-29DD-5348FC3F17D1}"/>
                </a:ext>
              </a:extLst>
            </p:cNvPr>
            <p:cNvSpPr txBox="1"/>
            <p:nvPr/>
          </p:nvSpPr>
          <p:spPr>
            <a:xfrm>
              <a:off x="76200" y="5503664"/>
              <a:ext cx="60959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Comparison of model complexity (PSNR, Parameters)</a:t>
              </a:r>
            </a:p>
          </p:txBody>
        </p:sp>
        <p:pic>
          <p:nvPicPr>
            <p:cNvPr id="12" name="Picture 11" descr="A graph showing the number of data&#10;&#10;Description automatically generated with medium confidence">
              <a:extLst>
                <a:ext uri="{FF2B5EF4-FFF2-40B4-BE49-F238E27FC236}">
                  <a16:creationId xmlns:a16="http://schemas.microsoft.com/office/drawing/2014/main" id="{AF5A4D0F-ED58-9BD5-281B-0AB109AED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1899285"/>
              <a:ext cx="6096000" cy="3657600"/>
            </a:xfrm>
            <a:prstGeom prst="rect">
              <a:avLst/>
            </a:prstGeom>
          </p:spPr>
        </p:pic>
        <p:pic>
          <p:nvPicPr>
            <p:cNvPr id="13" name="Picture 12" descr="A graph of data on a white background&#10;&#10;Description automatically generated">
              <a:extLst>
                <a:ext uri="{FF2B5EF4-FFF2-40B4-BE49-F238E27FC236}">
                  <a16:creationId xmlns:a16="http://schemas.microsoft.com/office/drawing/2014/main" id="{CB2339B9-121E-A676-09B6-24D679411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6" y="1899285"/>
              <a:ext cx="6096000" cy="3657600"/>
            </a:xfrm>
            <a:prstGeom prst="rect">
              <a:avLst/>
            </a:prstGeom>
          </p:spPr>
        </p:pic>
        <p:sp>
          <p:nvSpPr>
            <p:cNvPr id="16" name="TextBox 15">
              <a:extLst>
                <a:ext uri="{FF2B5EF4-FFF2-40B4-BE49-F238E27FC236}">
                  <a16:creationId xmlns:a16="http://schemas.microsoft.com/office/drawing/2014/main" id="{91C97C97-9A43-4ADB-B183-7E5DA7B18DDF}"/>
                </a:ext>
              </a:extLst>
            </p:cNvPr>
            <p:cNvSpPr txBox="1"/>
            <p:nvPr/>
          </p:nvSpPr>
          <p:spPr>
            <a:xfrm>
              <a:off x="6238877" y="5503664"/>
              <a:ext cx="60959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 Comparison of model complexity (PSNR, Memory)</a:t>
              </a:r>
            </a:p>
          </p:txBody>
        </p:sp>
      </p:grpSp>
    </p:spTree>
    <p:extLst>
      <p:ext uri="{BB962C8B-B14F-4D97-AF65-F5344CB8AC3E}">
        <p14:creationId xmlns:p14="http://schemas.microsoft.com/office/powerpoint/2010/main" val="901634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CB0C-81AB-3BF8-2D02-C82EE92BD81B}"/>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Results Cont’d</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Graphical Comparison of Accuracy Metrics</a:t>
            </a:r>
          </a:p>
        </p:txBody>
      </p:sp>
      <p:sp>
        <p:nvSpPr>
          <p:cNvPr id="9" name="Slide Number Placeholder 8">
            <a:extLst>
              <a:ext uri="{FF2B5EF4-FFF2-40B4-BE49-F238E27FC236}">
                <a16:creationId xmlns:a16="http://schemas.microsoft.com/office/drawing/2014/main" id="{811C6368-5C65-C94F-0D71-2A028ED2803E}"/>
              </a:ext>
            </a:extLst>
          </p:cNvPr>
          <p:cNvSpPr>
            <a:spLocks noGrp="1"/>
          </p:cNvSpPr>
          <p:nvPr>
            <p:ph type="sldNum" sz="quarter" idx="12"/>
          </p:nvPr>
        </p:nvSpPr>
        <p:spPr/>
        <p:txBody>
          <a:bodyPr/>
          <a:lstStyle/>
          <a:p>
            <a:fld id="{A65A5C87-DF58-40C8-B092-1DE63DB4547E}" type="slidenum">
              <a:rPr lang="en-US" smtClean="0"/>
              <a:t>21</a:t>
            </a:fld>
            <a:endParaRPr lang="en-US" dirty="0"/>
          </a:p>
        </p:txBody>
      </p:sp>
      <p:grpSp>
        <p:nvGrpSpPr>
          <p:cNvPr id="14" name="Group 13">
            <a:extLst>
              <a:ext uri="{FF2B5EF4-FFF2-40B4-BE49-F238E27FC236}">
                <a16:creationId xmlns:a16="http://schemas.microsoft.com/office/drawing/2014/main" id="{7056B544-A6B6-E022-ED2F-52EE5CA696AA}"/>
              </a:ext>
            </a:extLst>
          </p:cNvPr>
          <p:cNvGrpSpPr/>
          <p:nvPr/>
        </p:nvGrpSpPr>
        <p:grpSpPr>
          <a:xfrm>
            <a:off x="336661" y="2191813"/>
            <a:ext cx="11725942" cy="3700939"/>
            <a:chOff x="0" y="3697367"/>
            <a:chExt cx="12732068" cy="4026932"/>
          </a:xfrm>
        </p:grpSpPr>
        <p:pic>
          <p:nvPicPr>
            <p:cNvPr id="10" name="Picture 9" descr="A graph showing data and information&#10;&#10;Description automatically generated with medium confidence">
              <a:extLst>
                <a:ext uri="{FF2B5EF4-FFF2-40B4-BE49-F238E27FC236}">
                  <a16:creationId xmlns:a16="http://schemas.microsoft.com/office/drawing/2014/main" id="{8893DEA6-302E-9F9D-E34E-226042D55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97367"/>
              <a:ext cx="6096000" cy="3657600"/>
            </a:xfrm>
            <a:prstGeom prst="rect">
              <a:avLst/>
            </a:prstGeom>
          </p:spPr>
        </p:pic>
        <p:pic>
          <p:nvPicPr>
            <p:cNvPr id="11" name="Picture 10" descr="A white grid with red and green text&#10;&#10;Description automatically generated">
              <a:extLst>
                <a:ext uri="{FF2B5EF4-FFF2-40B4-BE49-F238E27FC236}">
                  <a16:creationId xmlns:a16="http://schemas.microsoft.com/office/drawing/2014/main" id="{DED2C515-0444-100D-624E-72FD0D891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676" y="3697367"/>
              <a:ext cx="6096000" cy="3657600"/>
            </a:xfrm>
            <a:prstGeom prst="rect">
              <a:avLst/>
            </a:prstGeom>
          </p:spPr>
        </p:pic>
        <p:sp>
          <p:nvSpPr>
            <p:cNvPr id="12" name="TextBox 11">
              <a:extLst>
                <a:ext uri="{FF2B5EF4-FFF2-40B4-BE49-F238E27FC236}">
                  <a16:creationId xmlns:a16="http://schemas.microsoft.com/office/drawing/2014/main" id="{1604B08A-FBF6-B2A1-04CC-F66966F95FBC}"/>
                </a:ext>
              </a:extLst>
            </p:cNvPr>
            <p:cNvSpPr txBox="1"/>
            <p:nvPr/>
          </p:nvSpPr>
          <p:spPr>
            <a:xfrm>
              <a:off x="6636069" y="7354967"/>
              <a:ext cx="60959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 Comparison of model complexity (PSNR, Flops)</a:t>
              </a:r>
            </a:p>
          </p:txBody>
        </p:sp>
        <p:sp>
          <p:nvSpPr>
            <p:cNvPr id="13" name="TextBox 12">
              <a:extLst>
                <a:ext uri="{FF2B5EF4-FFF2-40B4-BE49-F238E27FC236}">
                  <a16:creationId xmlns:a16="http://schemas.microsoft.com/office/drawing/2014/main" id="{A3BC500D-DFAF-999B-88E8-9F12EF1B83CF}"/>
                </a:ext>
              </a:extLst>
            </p:cNvPr>
            <p:cNvSpPr txBox="1"/>
            <p:nvPr/>
          </p:nvSpPr>
          <p:spPr>
            <a:xfrm>
              <a:off x="0" y="7354967"/>
              <a:ext cx="60959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 Comparison of model complexity (PSNR, RunTime)</a:t>
              </a:r>
            </a:p>
          </p:txBody>
        </p:sp>
      </p:grpSp>
    </p:spTree>
    <p:extLst>
      <p:ext uri="{BB962C8B-B14F-4D97-AF65-F5344CB8AC3E}">
        <p14:creationId xmlns:p14="http://schemas.microsoft.com/office/powerpoint/2010/main" val="852451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 name="Rectangle 59">
            <a:extLst>
              <a:ext uri="{FF2B5EF4-FFF2-40B4-BE49-F238E27FC236}">
                <a16:creationId xmlns:a16="http://schemas.microsoft.com/office/drawing/2014/main" id="{D4651FF8-1F10-0AB7-49F0-978701972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id="{2687644F-3E4E-9C97-DFDC-D3F7A2B6A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9801" y="638176"/>
            <a:ext cx="9172398" cy="5581648"/>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8EC307-8F9C-B429-FB41-67EDE683A95C}"/>
              </a:ext>
            </a:extLst>
          </p:cNvPr>
          <p:cNvSpPr>
            <a:spLocks noGrp="1"/>
          </p:cNvSpPr>
          <p:nvPr>
            <p:ph type="title"/>
          </p:nvPr>
        </p:nvSpPr>
        <p:spPr>
          <a:xfrm>
            <a:off x="2006758" y="1866537"/>
            <a:ext cx="8178484" cy="2570656"/>
          </a:xfrm>
        </p:spPr>
        <p:txBody>
          <a:bodyPr vert="horz" lIns="91440" tIns="45720" rIns="91440" bIns="45720" rtlCol="0" anchor="ctr">
            <a:normAutofit/>
          </a:bodyPr>
          <a:lstStyle/>
          <a:p>
            <a:pPr algn="ctr"/>
            <a:r>
              <a:rPr lang="en-US" sz="6600" b="1" dirty="0">
                <a:latin typeface="Times New Roman" panose="02020603050405020304" pitchFamily="18" charset="0"/>
                <a:cs typeface="Times New Roman" panose="02020603050405020304" pitchFamily="18" charset="0"/>
              </a:rPr>
              <a:t>Visual Results Comparison</a:t>
            </a:r>
          </a:p>
        </p:txBody>
      </p:sp>
      <p:sp>
        <p:nvSpPr>
          <p:cNvPr id="64" name="Rectangle 63">
            <a:extLst>
              <a:ext uri="{FF2B5EF4-FFF2-40B4-BE49-F238E27FC236}">
                <a16:creationId xmlns:a16="http://schemas.microsoft.com/office/drawing/2014/main" id="{38058123-00F3-558B-D353-674B7B9B1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4440" y="4259315"/>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62265E1-44DC-9580-BF7C-6279FA4AB584}"/>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latin typeface="Times New Roman" panose="02020603050405020304" pitchFamily="18" charset="0"/>
                <a:cs typeface="Times New Roman" panose="02020603050405020304" pitchFamily="18" charset="0"/>
              </a:rPr>
              <a:pPr>
                <a:spcAft>
                  <a:spcPts val="600"/>
                </a:spcAft>
              </a:pPr>
              <a:t>22</a:t>
            </a:fld>
            <a:endParaRPr lang="en-US">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09211104-5508-9F53-82C5-732E80D73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1992" y="5854064"/>
            <a:ext cx="128016"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756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CF86F01F-592E-40BD-5FD3-6D6028CDFF1E}"/>
              </a:ext>
            </a:extLst>
          </p:cNvPr>
          <p:cNvGrpSpPr/>
          <p:nvPr/>
        </p:nvGrpSpPr>
        <p:grpSpPr>
          <a:xfrm>
            <a:off x="511411" y="368449"/>
            <a:ext cx="11169177" cy="6356663"/>
            <a:chOff x="209225" y="1530499"/>
            <a:chExt cx="11169177" cy="6356663"/>
          </a:xfrm>
        </p:grpSpPr>
        <p:pic>
          <p:nvPicPr>
            <p:cNvPr id="31" name="Picture 30">
              <a:extLst>
                <a:ext uri="{FF2B5EF4-FFF2-40B4-BE49-F238E27FC236}">
                  <a16:creationId xmlns:a16="http://schemas.microsoft.com/office/drawing/2014/main" id="{8B2C3F45-F7B1-9A5E-3B62-CB1B5575E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57" y="1581343"/>
              <a:ext cx="3082243" cy="2279280"/>
            </a:xfrm>
            <a:prstGeom prst="rect">
              <a:avLst/>
            </a:prstGeom>
          </p:spPr>
        </p:pic>
        <p:sp>
          <p:nvSpPr>
            <p:cNvPr id="32" name="Rectangle: Rounded Corners 31">
              <a:extLst>
                <a:ext uri="{FF2B5EF4-FFF2-40B4-BE49-F238E27FC236}">
                  <a16:creationId xmlns:a16="http://schemas.microsoft.com/office/drawing/2014/main" id="{A9EBDF55-8FB2-B091-17AA-1F1BFA731C12}"/>
                </a:ext>
              </a:extLst>
            </p:cNvPr>
            <p:cNvSpPr/>
            <p:nvPr/>
          </p:nvSpPr>
          <p:spPr>
            <a:xfrm>
              <a:off x="1477811" y="3934317"/>
              <a:ext cx="1433535" cy="231546"/>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Zebra</a:t>
              </a:r>
            </a:p>
          </p:txBody>
        </p:sp>
        <p:pic>
          <p:nvPicPr>
            <p:cNvPr id="33" name="Picture 32">
              <a:extLst>
                <a:ext uri="{FF2B5EF4-FFF2-40B4-BE49-F238E27FC236}">
                  <a16:creationId xmlns:a16="http://schemas.microsoft.com/office/drawing/2014/main" id="{6FC7E0B4-0B18-0F52-0AC6-3AD13853F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144" y="1536627"/>
              <a:ext cx="954553" cy="1057918"/>
            </a:xfrm>
            <a:prstGeom prst="rect">
              <a:avLst/>
            </a:prstGeom>
          </p:spPr>
        </p:pic>
        <p:sp>
          <p:nvSpPr>
            <p:cNvPr id="34" name="TextBox 33">
              <a:extLst>
                <a:ext uri="{FF2B5EF4-FFF2-40B4-BE49-F238E27FC236}">
                  <a16:creationId xmlns:a16="http://schemas.microsoft.com/office/drawing/2014/main" id="{87E93941-1C4F-9481-2DAD-FC6CB6CFD069}"/>
                </a:ext>
              </a:extLst>
            </p:cNvPr>
            <p:cNvSpPr txBox="1"/>
            <p:nvPr/>
          </p:nvSpPr>
          <p:spPr>
            <a:xfrm>
              <a:off x="3965669" y="2574357"/>
              <a:ext cx="76550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GT</a:t>
              </a:r>
            </a:p>
          </p:txBody>
        </p:sp>
        <p:pic>
          <p:nvPicPr>
            <p:cNvPr id="35" name="Picture 34">
              <a:extLst>
                <a:ext uri="{FF2B5EF4-FFF2-40B4-BE49-F238E27FC236}">
                  <a16:creationId xmlns:a16="http://schemas.microsoft.com/office/drawing/2014/main" id="{BD373439-970F-6FA5-0754-560981BC5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659" y="1536627"/>
              <a:ext cx="954554" cy="1057919"/>
            </a:xfrm>
            <a:prstGeom prst="rect">
              <a:avLst/>
            </a:prstGeom>
          </p:spPr>
        </p:pic>
        <p:sp>
          <p:nvSpPr>
            <p:cNvPr id="36" name="TextBox 35">
              <a:extLst>
                <a:ext uri="{FF2B5EF4-FFF2-40B4-BE49-F238E27FC236}">
                  <a16:creationId xmlns:a16="http://schemas.microsoft.com/office/drawing/2014/main" id="{8E68CD5E-18BF-77C9-9BB3-2C8C5D18DF7A}"/>
                </a:ext>
              </a:extLst>
            </p:cNvPr>
            <p:cNvSpPr txBox="1"/>
            <p:nvPr/>
          </p:nvSpPr>
          <p:spPr>
            <a:xfrm>
              <a:off x="4897079" y="2574357"/>
              <a:ext cx="94571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IMDN</a:t>
              </a:r>
            </a:p>
          </p:txBody>
        </p:sp>
        <p:pic>
          <p:nvPicPr>
            <p:cNvPr id="37" name="Picture 36">
              <a:extLst>
                <a:ext uri="{FF2B5EF4-FFF2-40B4-BE49-F238E27FC236}">
                  <a16:creationId xmlns:a16="http://schemas.microsoft.com/office/drawing/2014/main" id="{FC359351-6269-9012-07A5-191279DA5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393" y="2869573"/>
              <a:ext cx="954554" cy="1057919"/>
            </a:xfrm>
            <a:prstGeom prst="rect">
              <a:avLst/>
            </a:prstGeom>
          </p:spPr>
        </p:pic>
        <p:sp>
          <p:nvSpPr>
            <p:cNvPr id="38" name="TextBox 37">
              <a:extLst>
                <a:ext uri="{FF2B5EF4-FFF2-40B4-BE49-F238E27FC236}">
                  <a16:creationId xmlns:a16="http://schemas.microsoft.com/office/drawing/2014/main" id="{3F4F1748-80E3-C140-652B-292087508B09}"/>
                </a:ext>
              </a:extLst>
            </p:cNvPr>
            <p:cNvSpPr txBox="1"/>
            <p:nvPr/>
          </p:nvSpPr>
          <p:spPr>
            <a:xfrm>
              <a:off x="3879813" y="3911591"/>
              <a:ext cx="94571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RFDN</a:t>
              </a:r>
            </a:p>
          </p:txBody>
        </p:sp>
        <p:pic>
          <p:nvPicPr>
            <p:cNvPr id="39" name="Picture 38">
              <a:extLst>
                <a:ext uri="{FF2B5EF4-FFF2-40B4-BE49-F238E27FC236}">
                  <a16:creationId xmlns:a16="http://schemas.microsoft.com/office/drawing/2014/main" id="{F70445F8-FD36-4031-76C7-75D18CD49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0907" y="2869573"/>
              <a:ext cx="954554" cy="1057919"/>
            </a:xfrm>
            <a:prstGeom prst="rect">
              <a:avLst/>
            </a:prstGeom>
          </p:spPr>
        </p:pic>
        <p:sp>
          <p:nvSpPr>
            <p:cNvPr id="40" name="TextBox 39">
              <a:extLst>
                <a:ext uri="{FF2B5EF4-FFF2-40B4-BE49-F238E27FC236}">
                  <a16:creationId xmlns:a16="http://schemas.microsoft.com/office/drawing/2014/main" id="{0F32D4A0-558A-4ECD-24C9-6A1ACE9D2380}"/>
                </a:ext>
              </a:extLst>
            </p:cNvPr>
            <p:cNvSpPr txBox="1"/>
            <p:nvPr/>
          </p:nvSpPr>
          <p:spPr>
            <a:xfrm>
              <a:off x="4840865" y="3911591"/>
              <a:ext cx="104564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DWCAN</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639EF3D9-59B3-67C2-8B20-B39D4F6FA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4424" y="1584538"/>
              <a:ext cx="2849072" cy="2286092"/>
            </a:xfrm>
            <a:prstGeom prst="rect">
              <a:avLst/>
            </a:prstGeom>
          </p:spPr>
        </p:pic>
        <p:sp>
          <p:nvSpPr>
            <p:cNvPr id="42" name="Rectangle: Rounded Corners 41">
              <a:extLst>
                <a:ext uri="{FF2B5EF4-FFF2-40B4-BE49-F238E27FC236}">
                  <a16:creationId xmlns:a16="http://schemas.microsoft.com/office/drawing/2014/main" id="{3F206AE4-EA10-E416-F3B8-BB9263B59DF7}"/>
                </a:ext>
              </a:extLst>
            </p:cNvPr>
            <p:cNvSpPr/>
            <p:nvPr/>
          </p:nvSpPr>
          <p:spPr>
            <a:xfrm>
              <a:off x="6996103" y="3934317"/>
              <a:ext cx="945715" cy="231546"/>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Flowers</a:t>
              </a:r>
            </a:p>
          </p:txBody>
        </p:sp>
        <p:pic>
          <p:nvPicPr>
            <p:cNvPr id="43" name="Picture 42">
              <a:extLst>
                <a:ext uri="{FF2B5EF4-FFF2-40B4-BE49-F238E27FC236}">
                  <a16:creationId xmlns:a16="http://schemas.microsoft.com/office/drawing/2014/main" id="{B11C0F9C-9099-3D5E-E8A9-468D2EDC58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0459" y="1530500"/>
              <a:ext cx="954553" cy="1057918"/>
            </a:xfrm>
            <a:prstGeom prst="rect">
              <a:avLst/>
            </a:prstGeom>
          </p:spPr>
        </p:pic>
        <p:sp>
          <p:nvSpPr>
            <p:cNvPr id="44" name="TextBox 43">
              <a:extLst>
                <a:ext uri="{FF2B5EF4-FFF2-40B4-BE49-F238E27FC236}">
                  <a16:creationId xmlns:a16="http://schemas.microsoft.com/office/drawing/2014/main" id="{44F252A3-97BD-4342-46AF-9C60E969B7C6}"/>
                </a:ext>
              </a:extLst>
            </p:cNvPr>
            <p:cNvSpPr txBox="1"/>
            <p:nvPr/>
          </p:nvSpPr>
          <p:spPr>
            <a:xfrm>
              <a:off x="9054984" y="2574357"/>
              <a:ext cx="76550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GT</a:t>
              </a:r>
            </a:p>
          </p:txBody>
        </p:sp>
        <p:pic>
          <p:nvPicPr>
            <p:cNvPr id="45" name="Picture 44">
              <a:extLst>
                <a:ext uri="{FF2B5EF4-FFF2-40B4-BE49-F238E27FC236}">
                  <a16:creationId xmlns:a16="http://schemas.microsoft.com/office/drawing/2014/main" id="{2E1DBE52-6EDE-70BB-CA1A-70EEE9D50E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9538" y="1530499"/>
              <a:ext cx="954554" cy="1057919"/>
            </a:xfrm>
            <a:prstGeom prst="rect">
              <a:avLst/>
            </a:prstGeom>
          </p:spPr>
        </p:pic>
        <p:sp>
          <p:nvSpPr>
            <p:cNvPr id="46" name="TextBox 45">
              <a:extLst>
                <a:ext uri="{FF2B5EF4-FFF2-40B4-BE49-F238E27FC236}">
                  <a16:creationId xmlns:a16="http://schemas.microsoft.com/office/drawing/2014/main" id="{3E9FD43C-EC0E-C330-3AAF-DFBE78738210}"/>
                </a:ext>
              </a:extLst>
            </p:cNvPr>
            <p:cNvSpPr txBox="1"/>
            <p:nvPr/>
          </p:nvSpPr>
          <p:spPr>
            <a:xfrm>
              <a:off x="10013958" y="2574357"/>
              <a:ext cx="94571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IMDN</a:t>
              </a:r>
            </a:p>
          </p:txBody>
        </p:sp>
        <p:pic>
          <p:nvPicPr>
            <p:cNvPr id="47" name="Picture 46">
              <a:extLst>
                <a:ext uri="{FF2B5EF4-FFF2-40B4-BE49-F238E27FC236}">
                  <a16:creationId xmlns:a16="http://schemas.microsoft.com/office/drawing/2014/main" id="{A102BF5F-A0F9-90A0-A894-583579F92B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0459" y="2882867"/>
              <a:ext cx="954554" cy="1057919"/>
            </a:xfrm>
            <a:prstGeom prst="rect">
              <a:avLst/>
            </a:prstGeom>
          </p:spPr>
        </p:pic>
        <p:sp>
          <p:nvSpPr>
            <p:cNvPr id="48" name="TextBox 47">
              <a:extLst>
                <a:ext uri="{FF2B5EF4-FFF2-40B4-BE49-F238E27FC236}">
                  <a16:creationId xmlns:a16="http://schemas.microsoft.com/office/drawing/2014/main" id="{DEF6F46A-7131-03D9-219C-94C899C0AB4F}"/>
                </a:ext>
              </a:extLst>
            </p:cNvPr>
            <p:cNvSpPr txBox="1"/>
            <p:nvPr/>
          </p:nvSpPr>
          <p:spPr>
            <a:xfrm>
              <a:off x="9035311" y="3911591"/>
              <a:ext cx="8453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RFDN</a:t>
              </a:r>
            </a:p>
          </p:txBody>
        </p:sp>
        <p:pic>
          <p:nvPicPr>
            <p:cNvPr id="49" name="Picture 48">
              <a:extLst>
                <a:ext uri="{FF2B5EF4-FFF2-40B4-BE49-F238E27FC236}">
                  <a16:creationId xmlns:a16="http://schemas.microsoft.com/office/drawing/2014/main" id="{16CF2249-243F-C948-D3C4-52D9D278FE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19026" y="2882867"/>
              <a:ext cx="954554" cy="1057919"/>
            </a:xfrm>
            <a:prstGeom prst="rect">
              <a:avLst/>
            </a:prstGeom>
          </p:spPr>
        </p:pic>
        <p:sp>
          <p:nvSpPr>
            <p:cNvPr id="50" name="TextBox 49">
              <a:extLst>
                <a:ext uri="{FF2B5EF4-FFF2-40B4-BE49-F238E27FC236}">
                  <a16:creationId xmlns:a16="http://schemas.microsoft.com/office/drawing/2014/main" id="{09AFDA86-874A-43D6-E955-FDC4A1637DB7}"/>
                </a:ext>
              </a:extLst>
            </p:cNvPr>
            <p:cNvSpPr txBox="1"/>
            <p:nvPr/>
          </p:nvSpPr>
          <p:spPr>
            <a:xfrm>
              <a:off x="10021795" y="3911591"/>
              <a:ext cx="94908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DWCAN</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1" name="Picture 50" descr="A close-up of a baby&#10;&#10;Description automatically generated">
              <a:extLst>
                <a:ext uri="{FF2B5EF4-FFF2-40B4-BE49-F238E27FC236}">
                  <a16:creationId xmlns:a16="http://schemas.microsoft.com/office/drawing/2014/main" id="{1472EB40-EC34-A176-7EAE-27711BAC3A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457" y="4476781"/>
              <a:ext cx="2562467" cy="3042064"/>
            </a:xfrm>
            <a:prstGeom prst="rect">
              <a:avLst/>
            </a:prstGeom>
          </p:spPr>
        </p:pic>
        <p:pic>
          <p:nvPicPr>
            <p:cNvPr id="52" name="Picture 51" descr="Close up of a child's eye&#10;&#10;Description automatically generated">
              <a:extLst>
                <a:ext uri="{FF2B5EF4-FFF2-40B4-BE49-F238E27FC236}">
                  <a16:creationId xmlns:a16="http://schemas.microsoft.com/office/drawing/2014/main" id="{A42CC3D4-505C-E784-786B-7BF3F8AD29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0016" y="4476781"/>
              <a:ext cx="1200400" cy="1425069"/>
            </a:xfrm>
            <a:prstGeom prst="rect">
              <a:avLst/>
            </a:prstGeom>
          </p:spPr>
        </p:pic>
        <p:sp>
          <p:nvSpPr>
            <p:cNvPr id="53" name="TextBox 52">
              <a:extLst>
                <a:ext uri="{FF2B5EF4-FFF2-40B4-BE49-F238E27FC236}">
                  <a16:creationId xmlns:a16="http://schemas.microsoft.com/office/drawing/2014/main" id="{2D89DF82-9E86-A217-689F-148463D1B7D3}"/>
                </a:ext>
              </a:extLst>
            </p:cNvPr>
            <p:cNvSpPr txBox="1"/>
            <p:nvPr/>
          </p:nvSpPr>
          <p:spPr>
            <a:xfrm>
              <a:off x="3550185" y="5841241"/>
              <a:ext cx="66006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GT</a:t>
              </a:r>
            </a:p>
          </p:txBody>
        </p:sp>
        <p:sp>
          <p:nvSpPr>
            <p:cNvPr id="54" name="Rectangle: Rounded Corners 53">
              <a:extLst>
                <a:ext uri="{FF2B5EF4-FFF2-40B4-BE49-F238E27FC236}">
                  <a16:creationId xmlns:a16="http://schemas.microsoft.com/office/drawing/2014/main" id="{C4DC41B2-5401-F298-28AA-5CC91BBBF903}"/>
                </a:ext>
              </a:extLst>
            </p:cNvPr>
            <p:cNvSpPr/>
            <p:nvPr/>
          </p:nvSpPr>
          <p:spPr>
            <a:xfrm>
              <a:off x="1430923" y="7566024"/>
              <a:ext cx="1007535" cy="237021"/>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Baby</a:t>
              </a:r>
            </a:p>
          </p:txBody>
        </p:sp>
        <p:pic>
          <p:nvPicPr>
            <p:cNvPr id="55" name="Picture 54" descr="A close up of an eye&#10;&#10;Description automatically generated">
              <a:extLst>
                <a:ext uri="{FF2B5EF4-FFF2-40B4-BE49-F238E27FC236}">
                  <a16:creationId xmlns:a16="http://schemas.microsoft.com/office/drawing/2014/main" id="{18A8B33D-234D-7654-F5D7-40F4C2FDB1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4508" y="4476781"/>
              <a:ext cx="1200400" cy="1425069"/>
            </a:xfrm>
            <a:prstGeom prst="rect">
              <a:avLst/>
            </a:prstGeom>
          </p:spPr>
        </p:pic>
        <p:sp>
          <p:nvSpPr>
            <p:cNvPr id="56" name="TextBox 55">
              <a:extLst>
                <a:ext uri="{FF2B5EF4-FFF2-40B4-BE49-F238E27FC236}">
                  <a16:creationId xmlns:a16="http://schemas.microsoft.com/office/drawing/2014/main" id="{8BCCC224-9891-9A5A-AF93-620097A46918}"/>
                </a:ext>
              </a:extLst>
            </p:cNvPr>
            <p:cNvSpPr txBox="1"/>
            <p:nvPr/>
          </p:nvSpPr>
          <p:spPr>
            <a:xfrm>
              <a:off x="4736982" y="5841241"/>
              <a:ext cx="81545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IMDN</a:t>
              </a:r>
            </a:p>
          </p:txBody>
        </p:sp>
        <p:pic>
          <p:nvPicPr>
            <p:cNvPr id="57" name="Picture 56" descr="Close up of a person's eye&#10;&#10;Description automatically generated">
              <a:extLst>
                <a:ext uri="{FF2B5EF4-FFF2-40B4-BE49-F238E27FC236}">
                  <a16:creationId xmlns:a16="http://schemas.microsoft.com/office/drawing/2014/main" id="{AA7CCA1C-C6C4-F5E6-4656-B400A64299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0016" y="6093776"/>
              <a:ext cx="1200400" cy="1425069"/>
            </a:xfrm>
            <a:prstGeom prst="rect">
              <a:avLst/>
            </a:prstGeom>
          </p:spPr>
        </p:pic>
        <p:sp>
          <p:nvSpPr>
            <p:cNvPr id="58" name="TextBox 57">
              <a:extLst>
                <a:ext uri="{FF2B5EF4-FFF2-40B4-BE49-F238E27FC236}">
                  <a16:creationId xmlns:a16="http://schemas.microsoft.com/office/drawing/2014/main" id="{E703530A-BBA0-0745-3BED-5BC19E1D3200}"/>
                </a:ext>
              </a:extLst>
            </p:cNvPr>
            <p:cNvSpPr txBox="1"/>
            <p:nvPr/>
          </p:nvSpPr>
          <p:spPr>
            <a:xfrm>
              <a:off x="3491284" y="7542761"/>
              <a:ext cx="7778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RFDN</a:t>
              </a:r>
            </a:p>
          </p:txBody>
        </p:sp>
        <p:pic>
          <p:nvPicPr>
            <p:cNvPr id="59" name="Picture 58" descr="A close up of a person's eye&#10;&#10;Description automatically generated">
              <a:extLst>
                <a:ext uri="{FF2B5EF4-FFF2-40B4-BE49-F238E27FC236}">
                  <a16:creationId xmlns:a16="http://schemas.microsoft.com/office/drawing/2014/main" id="{93123B7D-DFEC-1811-6060-35A42000DB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44508" y="6093775"/>
              <a:ext cx="1200400" cy="1425069"/>
            </a:xfrm>
            <a:prstGeom prst="rect">
              <a:avLst/>
            </a:prstGeom>
          </p:spPr>
        </p:pic>
        <p:sp>
          <p:nvSpPr>
            <p:cNvPr id="60" name="TextBox 59">
              <a:extLst>
                <a:ext uri="{FF2B5EF4-FFF2-40B4-BE49-F238E27FC236}">
                  <a16:creationId xmlns:a16="http://schemas.microsoft.com/office/drawing/2014/main" id="{FFFBCB82-82C7-3FB5-5475-FD9B388BA36D}"/>
                </a:ext>
              </a:extLst>
            </p:cNvPr>
            <p:cNvSpPr txBox="1"/>
            <p:nvPr/>
          </p:nvSpPr>
          <p:spPr>
            <a:xfrm>
              <a:off x="4650142" y="7542761"/>
              <a:ext cx="98913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DWCAN</a:t>
              </a:r>
            </a:p>
          </p:txBody>
        </p:sp>
        <p:sp>
          <p:nvSpPr>
            <p:cNvPr id="61" name="Rectangle: Rounded Corners 60">
              <a:extLst>
                <a:ext uri="{FF2B5EF4-FFF2-40B4-BE49-F238E27FC236}">
                  <a16:creationId xmlns:a16="http://schemas.microsoft.com/office/drawing/2014/main" id="{BF453968-96A9-1821-A5F3-310430A0FCF9}"/>
                </a:ext>
              </a:extLst>
            </p:cNvPr>
            <p:cNvSpPr/>
            <p:nvPr/>
          </p:nvSpPr>
          <p:spPr>
            <a:xfrm>
              <a:off x="6539991" y="7582532"/>
              <a:ext cx="1207382" cy="20400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img_100</a:t>
              </a:r>
            </a:p>
          </p:txBody>
        </p:sp>
        <p:sp>
          <p:nvSpPr>
            <p:cNvPr id="62" name="TextBox 61">
              <a:extLst>
                <a:ext uri="{FF2B5EF4-FFF2-40B4-BE49-F238E27FC236}">
                  <a16:creationId xmlns:a16="http://schemas.microsoft.com/office/drawing/2014/main" id="{E892EDDF-31DD-BAF4-2917-F06F3415520C}"/>
                </a:ext>
              </a:extLst>
            </p:cNvPr>
            <p:cNvSpPr txBox="1"/>
            <p:nvPr/>
          </p:nvSpPr>
          <p:spPr>
            <a:xfrm>
              <a:off x="8804937" y="5849117"/>
              <a:ext cx="62963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GT</a:t>
              </a:r>
            </a:p>
          </p:txBody>
        </p:sp>
        <p:sp>
          <p:nvSpPr>
            <p:cNvPr id="63" name="TextBox 62">
              <a:extLst>
                <a:ext uri="{FF2B5EF4-FFF2-40B4-BE49-F238E27FC236}">
                  <a16:creationId xmlns:a16="http://schemas.microsoft.com/office/drawing/2014/main" id="{46A8386F-3250-13AA-169E-7CA508929C66}"/>
                </a:ext>
              </a:extLst>
            </p:cNvPr>
            <p:cNvSpPr txBox="1"/>
            <p:nvPr/>
          </p:nvSpPr>
          <p:spPr>
            <a:xfrm>
              <a:off x="9952280" y="5849117"/>
              <a:ext cx="7778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IMDN</a:t>
              </a:r>
            </a:p>
          </p:txBody>
        </p:sp>
        <p:sp>
          <p:nvSpPr>
            <p:cNvPr id="64" name="TextBox 63">
              <a:extLst>
                <a:ext uri="{FF2B5EF4-FFF2-40B4-BE49-F238E27FC236}">
                  <a16:creationId xmlns:a16="http://schemas.microsoft.com/office/drawing/2014/main" id="{47CDB55D-3D58-121C-4F1E-DDABBBE2F6E5}"/>
                </a:ext>
              </a:extLst>
            </p:cNvPr>
            <p:cNvSpPr txBox="1"/>
            <p:nvPr/>
          </p:nvSpPr>
          <p:spPr>
            <a:xfrm>
              <a:off x="8701435" y="7542761"/>
              <a:ext cx="7778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RFDN</a:t>
              </a:r>
            </a:p>
          </p:txBody>
        </p:sp>
        <p:sp>
          <p:nvSpPr>
            <p:cNvPr id="65" name="TextBox 64">
              <a:extLst>
                <a:ext uri="{FF2B5EF4-FFF2-40B4-BE49-F238E27FC236}">
                  <a16:creationId xmlns:a16="http://schemas.microsoft.com/office/drawing/2014/main" id="{7F0B4D88-BA91-4AD5-5203-B61C321580EC}"/>
                </a:ext>
              </a:extLst>
            </p:cNvPr>
            <p:cNvSpPr txBox="1"/>
            <p:nvPr/>
          </p:nvSpPr>
          <p:spPr>
            <a:xfrm>
              <a:off x="9855266" y="7548608"/>
              <a:ext cx="97189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imes New Roman" panose="02020603050405020304" pitchFamily="18" charset="0"/>
                  <a:cs typeface="Times New Roman" panose="02020603050405020304" pitchFamily="18" charset="0"/>
                </a:rPr>
                <a:t>DWCAN</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6" name="Picture 65" descr="A close up of a building&#10;&#10;Description automatically generated">
              <a:extLst>
                <a:ext uri="{FF2B5EF4-FFF2-40B4-BE49-F238E27FC236}">
                  <a16:creationId xmlns:a16="http://schemas.microsoft.com/office/drawing/2014/main" id="{0F9244B7-0E0A-1028-4EA5-692682C06FC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62449" y="4476781"/>
              <a:ext cx="2562467" cy="3042064"/>
            </a:xfrm>
            <a:prstGeom prst="rect">
              <a:avLst/>
            </a:prstGeom>
          </p:spPr>
        </p:pic>
        <p:pic>
          <p:nvPicPr>
            <p:cNvPr id="67" name="Picture 66" descr="A close-up of a balcony&#10;&#10;Description automatically generated">
              <a:extLst>
                <a:ext uri="{FF2B5EF4-FFF2-40B4-BE49-F238E27FC236}">
                  <a16:creationId xmlns:a16="http://schemas.microsoft.com/office/drawing/2014/main" id="{0AA82D47-693B-F387-ACF1-02822F7035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91145" y="4464468"/>
              <a:ext cx="1198446" cy="1422750"/>
            </a:xfrm>
            <a:prstGeom prst="rect">
              <a:avLst/>
            </a:prstGeom>
          </p:spPr>
        </p:pic>
        <p:pic>
          <p:nvPicPr>
            <p:cNvPr id="68" name="Picture 67" descr="A close-up of a curved object&#10;&#10;Description automatically generated">
              <a:extLst>
                <a:ext uri="{FF2B5EF4-FFF2-40B4-BE49-F238E27FC236}">
                  <a16:creationId xmlns:a16="http://schemas.microsoft.com/office/drawing/2014/main" id="{A2338083-D63B-DED3-DDF3-ABCFA723E3E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55637" y="4464468"/>
              <a:ext cx="1198446" cy="1422750"/>
            </a:xfrm>
            <a:prstGeom prst="rect">
              <a:avLst/>
            </a:prstGeom>
          </p:spPr>
        </p:pic>
        <p:pic>
          <p:nvPicPr>
            <p:cNvPr id="69" name="Picture 68" descr="A close up of a blue and white object&#10;&#10;Description automatically generated">
              <a:extLst>
                <a:ext uri="{FF2B5EF4-FFF2-40B4-BE49-F238E27FC236}">
                  <a16:creationId xmlns:a16="http://schemas.microsoft.com/office/drawing/2014/main" id="{32CA0E1A-1346-B709-8500-056BD5080BB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91145" y="6101541"/>
              <a:ext cx="1198446" cy="1422750"/>
            </a:xfrm>
            <a:prstGeom prst="rect">
              <a:avLst/>
            </a:prstGeom>
          </p:spPr>
        </p:pic>
        <p:pic>
          <p:nvPicPr>
            <p:cNvPr id="70" name="Picture 69" descr="A close-up of a blue and white object&#10;&#10;Description automatically generated">
              <a:extLst>
                <a:ext uri="{FF2B5EF4-FFF2-40B4-BE49-F238E27FC236}">
                  <a16:creationId xmlns:a16="http://schemas.microsoft.com/office/drawing/2014/main" id="{6E103E4E-4DCA-3DC8-9167-4E3219FA0B5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55637" y="6125954"/>
              <a:ext cx="1198446" cy="1422750"/>
            </a:xfrm>
            <a:prstGeom prst="rect">
              <a:avLst/>
            </a:prstGeom>
          </p:spPr>
        </p:pic>
        <p:sp>
          <p:nvSpPr>
            <p:cNvPr id="71" name="TextBox 70">
              <a:extLst>
                <a:ext uri="{FF2B5EF4-FFF2-40B4-BE49-F238E27FC236}">
                  <a16:creationId xmlns:a16="http://schemas.microsoft.com/office/drawing/2014/main" id="{7312E9A1-C32C-A3B1-9904-AE1F3DE97FC9}"/>
                </a:ext>
              </a:extLst>
            </p:cNvPr>
            <p:cNvSpPr txBox="1"/>
            <p:nvPr/>
          </p:nvSpPr>
          <p:spPr>
            <a:xfrm flipV="1">
              <a:off x="209225" y="2218861"/>
              <a:ext cx="430887" cy="560410"/>
            </a:xfrm>
            <a:prstGeom prst="rect">
              <a:avLst/>
            </a:prstGeom>
            <a:noFill/>
          </p:spPr>
          <p:txBody>
            <a:bodyPr vert="vert" wrap="none" rtlCol="0">
              <a:spAutoFit/>
            </a:bodyPr>
            <a:lstStyle/>
            <a:p>
              <a:r>
                <a:rPr lang="en-US" sz="1600" dirty="0">
                  <a:latin typeface="Times New Roman" panose="02020603050405020304" pitchFamily="18" charset="0"/>
                  <a:cs typeface="Times New Roman" panose="02020603050405020304" pitchFamily="18" charset="0"/>
                </a:rPr>
                <a:t>Set14</a:t>
              </a:r>
            </a:p>
          </p:txBody>
        </p:sp>
        <p:sp>
          <p:nvSpPr>
            <p:cNvPr id="73" name="TextBox 72">
              <a:extLst>
                <a:ext uri="{FF2B5EF4-FFF2-40B4-BE49-F238E27FC236}">
                  <a16:creationId xmlns:a16="http://schemas.microsoft.com/office/drawing/2014/main" id="{818A0FB4-CBCB-5BDD-9352-039A6E74BAF5}"/>
                </a:ext>
              </a:extLst>
            </p:cNvPr>
            <p:cNvSpPr txBox="1"/>
            <p:nvPr/>
          </p:nvSpPr>
          <p:spPr>
            <a:xfrm flipV="1">
              <a:off x="209225" y="5586799"/>
              <a:ext cx="430887" cy="457818"/>
            </a:xfrm>
            <a:prstGeom prst="rect">
              <a:avLst/>
            </a:prstGeom>
            <a:noFill/>
          </p:spPr>
          <p:txBody>
            <a:bodyPr vert="vert" wrap="none" rtlCol="0">
              <a:spAutoFit/>
            </a:bodyPr>
            <a:lstStyle/>
            <a:p>
              <a:r>
                <a:rPr lang="en-US" sz="1600" dirty="0">
                  <a:latin typeface="Times New Roman" panose="02020603050405020304" pitchFamily="18" charset="0"/>
                  <a:cs typeface="Times New Roman" panose="02020603050405020304" pitchFamily="18" charset="0"/>
                </a:rPr>
                <a:t>Set5</a:t>
              </a:r>
            </a:p>
          </p:txBody>
        </p:sp>
        <p:cxnSp>
          <p:nvCxnSpPr>
            <p:cNvPr id="75" name="Straight Connector 74">
              <a:extLst>
                <a:ext uri="{FF2B5EF4-FFF2-40B4-BE49-F238E27FC236}">
                  <a16:creationId xmlns:a16="http://schemas.microsoft.com/office/drawing/2014/main" id="{A23E8837-F86B-10F6-0BFA-206AF274B59A}"/>
                </a:ext>
              </a:extLst>
            </p:cNvPr>
            <p:cNvCxnSpPr>
              <a:cxnSpLocks/>
              <a:endCxn id="73" idx="2"/>
            </p:cNvCxnSpPr>
            <p:nvPr/>
          </p:nvCxnSpPr>
          <p:spPr>
            <a:xfrm>
              <a:off x="424669" y="2847727"/>
              <a:ext cx="0" cy="2739072"/>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A248DF3-A90B-692F-FB23-FCF4784A1F4B}"/>
                </a:ext>
              </a:extLst>
            </p:cNvPr>
            <p:cNvCxnSpPr>
              <a:cxnSpLocks/>
              <a:stCxn id="73" idx="0"/>
            </p:cNvCxnSpPr>
            <p:nvPr/>
          </p:nvCxnSpPr>
          <p:spPr>
            <a:xfrm>
              <a:off x="424669" y="6044617"/>
              <a:ext cx="0" cy="1474227"/>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508D19A-3826-787B-AF21-A8E16D3F2190}"/>
                </a:ext>
              </a:extLst>
            </p:cNvPr>
            <p:cNvCxnSpPr>
              <a:cxnSpLocks/>
              <a:endCxn id="71" idx="2"/>
            </p:cNvCxnSpPr>
            <p:nvPr/>
          </p:nvCxnSpPr>
          <p:spPr>
            <a:xfrm>
              <a:off x="424669" y="1666875"/>
              <a:ext cx="0" cy="551986"/>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801A860D-8A9D-F309-6F9A-BF8236F854C1}"/>
                </a:ext>
              </a:extLst>
            </p:cNvPr>
            <p:cNvSpPr txBox="1"/>
            <p:nvPr/>
          </p:nvSpPr>
          <p:spPr>
            <a:xfrm flipV="1">
              <a:off x="10947515" y="2397871"/>
              <a:ext cx="430887" cy="560410"/>
            </a:xfrm>
            <a:prstGeom prst="rect">
              <a:avLst/>
            </a:prstGeom>
            <a:noFill/>
          </p:spPr>
          <p:txBody>
            <a:bodyPr vert="vert" wrap="none" rtlCol="0">
              <a:spAutoFit/>
            </a:bodyPr>
            <a:lstStyle/>
            <a:p>
              <a:r>
                <a:rPr lang="en-US" sz="1600" dirty="0">
                  <a:latin typeface="Times New Roman" panose="02020603050405020304" pitchFamily="18" charset="0"/>
                  <a:cs typeface="Times New Roman" panose="02020603050405020304" pitchFamily="18" charset="0"/>
                </a:rPr>
                <a:t>Set14</a:t>
              </a:r>
            </a:p>
          </p:txBody>
        </p:sp>
        <p:sp>
          <p:nvSpPr>
            <p:cNvPr id="80" name="TextBox 79">
              <a:extLst>
                <a:ext uri="{FF2B5EF4-FFF2-40B4-BE49-F238E27FC236}">
                  <a16:creationId xmlns:a16="http://schemas.microsoft.com/office/drawing/2014/main" id="{A8244E89-68B9-39C6-B203-A240A3EC526E}"/>
                </a:ext>
              </a:extLst>
            </p:cNvPr>
            <p:cNvSpPr txBox="1"/>
            <p:nvPr/>
          </p:nvSpPr>
          <p:spPr>
            <a:xfrm flipV="1">
              <a:off x="10947515" y="5386442"/>
              <a:ext cx="430887" cy="913070"/>
            </a:xfrm>
            <a:prstGeom prst="rect">
              <a:avLst/>
            </a:prstGeom>
            <a:noFill/>
          </p:spPr>
          <p:txBody>
            <a:bodyPr vert="vert" wrap="none" rtlCol="0">
              <a:spAutoFit/>
            </a:bodyPr>
            <a:lstStyle/>
            <a:p>
              <a:r>
                <a:rPr lang="en-US" sz="1600" dirty="0">
                  <a:latin typeface="Times New Roman" panose="02020603050405020304" pitchFamily="18" charset="0"/>
                  <a:cs typeface="Times New Roman" panose="02020603050405020304" pitchFamily="18" charset="0"/>
                </a:rPr>
                <a:t>Urban100</a:t>
              </a:r>
            </a:p>
          </p:txBody>
        </p:sp>
        <p:cxnSp>
          <p:nvCxnSpPr>
            <p:cNvPr id="82" name="Straight Connector 81">
              <a:extLst>
                <a:ext uri="{FF2B5EF4-FFF2-40B4-BE49-F238E27FC236}">
                  <a16:creationId xmlns:a16="http://schemas.microsoft.com/office/drawing/2014/main" id="{B10F52FC-0E4F-7861-BEE3-1D4BF61C950A}"/>
                </a:ext>
              </a:extLst>
            </p:cNvPr>
            <p:cNvCxnSpPr>
              <a:cxnSpLocks/>
              <a:endCxn id="80" idx="2"/>
            </p:cNvCxnSpPr>
            <p:nvPr/>
          </p:nvCxnSpPr>
          <p:spPr>
            <a:xfrm>
              <a:off x="11162959" y="3035824"/>
              <a:ext cx="0" cy="2350618"/>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EDF89B-94EF-59A2-3E47-176C03741CBC}"/>
                </a:ext>
              </a:extLst>
            </p:cNvPr>
            <p:cNvCxnSpPr>
              <a:cxnSpLocks/>
              <a:stCxn id="80" idx="0"/>
            </p:cNvCxnSpPr>
            <p:nvPr/>
          </p:nvCxnSpPr>
          <p:spPr>
            <a:xfrm>
              <a:off x="11162959" y="6299512"/>
              <a:ext cx="0" cy="1219332"/>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495917-260F-F639-480F-30083FF98759}"/>
                </a:ext>
              </a:extLst>
            </p:cNvPr>
            <p:cNvCxnSpPr>
              <a:cxnSpLocks/>
              <a:endCxn id="78" idx="2"/>
            </p:cNvCxnSpPr>
            <p:nvPr/>
          </p:nvCxnSpPr>
          <p:spPr>
            <a:xfrm>
              <a:off x="11162959" y="1666875"/>
              <a:ext cx="0" cy="730996"/>
            </a:xfrm>
            <a:prstGeom prst="line">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F7AD7A9-8612-F2DD-CCD4-B19E32E40C81}"/>
                </a:ext>
              </a:extLst>
            </p:cNvPr>
            <p:cNvCxnSpPr>
              <a:cxnSpLocks/>
            </p:cNvCxnSpPr>
            <p:nvPr/>
          </p:nvCxnSpPr>
          <p:spPr>
            <a:xfrm>
              <a:off x="806658" y="4250145"/>
              <a:ext cx="9886027" cy="0"/>
            </a:xfrm>
            <a:prstGeom prst="line">
              <a:avLst/>
            </a:prstGeom>
            <a:ln>
              <a:prstDash val="lgDash"/>
            </a:ln>
          </p:spPr>
          <p:style>
            <a:lnRef idx="3">
              <a:schemeClr val="dk1"/>
            </a:lnRef>
            <a:fillRef idx="0">
              <a:schemeClr val="dk1"/>
            </a:fillRef>
            <a:effectRef idx="2">
              <a:schemeClr val="dk1"/>
            </a:effectRef>
            <a:fontRef idx="minor">
              <a:schemeClr val="tx1"/>
            </a:fontRef>
          </p:style>
        </p:cxnSp>
        <p:cxnSp>
          <p:nvCxnSpPr>
            <p:cNvPr id="86" name="Straight Connector 85">
              <a:extLst>
                <a:ext uri="{FF2B5EF4-FFF2-40B4-BE49-F238E27FC236}">
                  <a16:creationId xmlns:a16="http://schemas.microsoft.com/office/drawing/2014/main" id="{422E0006-5D5B-A14E-6D66-DF962914A8D3}"/>
                </a:ext>
              </a:extLst>
            </p:cNvPr>
            <p:cNvCxnSpPr>
              <a:cxnSpLocks/>
            </p:cNvCxnSpPr>
            <p:nvPr/>
          </p:nvCxnSpPr>
          <p:spPr>
            <a:xfrm>
              <a:off x="806658" y="4385174"/>
              <a:ext cx="9886027" cy="0"/>
            </a:xfrm>
            <a:prstGeom prst="line">
              <a:avLst/>
            </a:prstGeom>
            <a:ln>
              <a:prstDash val="lg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714912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F8E2-2E23-084A-CFB2-740412BE847B}"/>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Conclusion</a:t>
            </a:r>
          </a:p>
        </p:txBody>
      </p:sp>
      <p:sp>
        <p:nvSpPr>
          <p:cNvPr id="4" name="Content Placeholder 3">
            <a:extLst>
              <a:ext uri="{FF2B5EF4-FFF2-40B4-BE49-F238E27FC236}">
                <a16:creationId xmlns:a16="http://schemas.microsoft.com/office/drawing/2014/main" id="{0E326362-664A-22E2-3729-54EAFCBB10DF}"/>
              </a:ext>
            </a:extLst>
          </p:cNvPr>
          <p:cNvSpPr>
            <a:spLocks noGrp="1"/>
          </p:cNvSpPr>
          <p:nvPr>
            <p:ph sz="half" idx="2"/>
          </p:nvPr>
        </p:nvSpPr>
        <p:spPr>
          <a:xfrm>
            <a:off x="1115568" y="2207856"/>
            <a:ext cx="10168128" cy="3945294"/>
          </a:xfrm>
        </p:spPr>
        <p:txBody>
          <a:bodyPr/>
          <a:lstStyle/>
          <a:p>
            <a:r>
              <a:rPr lang="en-US" dirty="0">
                <a:latin typeface="Times New Roman" panose="02020603050405020304" pitchFamily="18" charset="0"/>
                <a:cs typeface="Times New Roman" panose="02020603050405020304" pitchFamily="18" charset="0"/>
              </a:rPr>
              <a:t>We proposed an efficient and lightweight model known as Depthwise Channel Attention Network (DWCAN) for SISR.</a:t>
            </a:r>
          </a:p>
          <a:p>
            <a:r>
              <a:rPr lang="en-US" dirty="0">
                <a:latin typeface="Times New Roman" panose="02020603050405020304" pitchFamily="18" charset="0"/>
                <a:cs typeface="Times New Roman" panose="02020603050405020304" pitchFamily="18" charset="0"/>
              </a:rPr>
              <a:t>We refined the baseline RFDN architecture and replaced their core block RFDB with our custom block DWCAB. Moreover, the SRB in RFDN is replaced with Depthwise Separable Convolution and Channel Attention block.</a:t>
            </a:r>
          </a:p>
          <a:p>
            <a:r>
              <a:rPr lang="en-US" dirty="0">
                <a:latin typeface="Times New Roman" panose="02020603050405020304" pitchFamily="18" charset="0"/>
                <a:cs typeface="Times New Roman" panose="02020603050405020304" pitchFamily="18" charset="0"/>
              </a:rPr>
              <a:t>We have done qualitative and quantitative comparison with SOTA models, which proved that our model successfully reduced the model complexity in terms of Parameters, FLOPS, Inference Time, and Memory, and improved the PSNR to 29.07dB.</a:t>
            </a:r>
          </a:p>
        </p:txBody>
      </p:sp>
      <p:sp>
        <p:nvSpPr>
          <p:cNvPr id="9" name="Slide Number Placeholder 8">
            <a:extLst>
              <a:ext uri="{FF2B5EF4-FFF2-40B4-BE49-F238E27FC236}">
                <a16:creationId xmlns:a16="http://schemas.microsoft.com/office/drawing/2014/main" id="{693F4949-A1F7-43E8-F446-AB1B989FA7A2}"/>
              </a:ext>
            </a:extLst>
          </p:cNvPr>
          <p:cNvSpPr>
            <a:spLocks noGrp="1"/>
          </p:cNvSpPr>
          <p:nvPr>
            <p:ph type="sldNum" sz="quarter" idx="12"/>
          </p:nvPr>
        </p:nvSpPr>
        <p:spPr/>
        <p:txBody>
          <a:bodyPr/>
          <a:lstStyle/>
          <a:p>
            <a:fld id="{A65A5C87-DF58-40C8-B092-1DE63DB4547E}" type="slidenum">
              <a:rPr lang="en-US" smtClean="0">
                <a:latin typeface="Times New Roman" panose="02020603050405020304" pitchFamily="18" charset="0"/>
                <a:cs typeface="Times New Roman" panose="02020603050405020304" pitchFamily="18" charset="0"/>
              </a:rPr>
              <a:t>24</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361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F8E2-2E23-084A-CFB2-740412BE847B}"/>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References</a:t>
            </a:r>
          </a:p>
        </p:txBody>
      </p:sp>
      <p:sp>
        <p:nvSpPr>
          <p:cNvPr id="4" name="Content Placeholder 3">
            <a:extLst>
              <a:ext uri="{FF2B5EF4-FFF2-40B4-BE49-F238E27FC236}">
                <a16:creationId xmlns:a16="http://schemas.microsoft.com/office/drawing/2014/main" id="{0E326362-664A-22E2-3729-54EAFCBB10DF}"/>
              </a:ext>
            </a:extLst>
          </p:cNvPr>
          <p:cNvSpPr>
            <a:spLocks noGrp="1"/>
          </p:cNvSpPr>
          <p:nvPr>
            <p:ph sz="half" idx="2"/>
          </p:nvPr>
        </p:nvSpPr>
        <p:spPr>
          <a:xfrm>
            <a:off x="1115568" y="2207856"/>
            <a:ext cx="10168128" cy="3945294"/>
          </a:xfrm>
        </p:spPr>
        <p:txBody>
          <a:bodyPr>
            <a:normAutofit/>
          </a:bodyPr>
          <a:lstStyle/>
          <a:p>
            <a:pPr marL="342900" indent="-342900" algn="just">
              <a:spcBef>
                <a:spcPts val="0"/>
              </a:spcBef>
              <a:buFont typeface="+mj-lt"/>
              <a:buAutoNum type="arabicPeriod"/>
            </a:pPr>
            <a:r>
              <a:rPr lang="en-US" sz="1000" dirty="0">
                <a:latin typeface="Times New Roman" panose="02020603050405020304" pitchFamily="18" charset="0"/>
                <a:cs typeface="Times New Roman" panose="02020603050405020304" pitchFamily="18" charset="0"/>
              </a:rPr>
              <a:t>Dong, Chao, Chen Change Loy, Kaiming He, and Xiaoou Tang. "Image super-resolution using deep convolutional networks." IEEE transactions on pattern analysis and machine intelligence 38, no. 2 (2015): 295-307.</a:t>
            </a:r>
          </a:p>
          <a:p>
            <a:pPr marL="342900" indent="-342900" algn="just">
              <a:spcBef>
                <a:spcPts val="0"/>
              </a:spcBef>
              <a:buFont typeface="+mj-lt"/>
              <a:buAutoNum type="arabicPeriod"/>
            </a:pPr>
            <a:r>
              <a:rPr lang="en-US" sz="1000" dirty="0">
                <a:latin typeface="Times New Roman" panose="02020603050405020304" pitchFamily="18" charset="0"/>
                <a:cs typeface="Times New Roman" panose="02020603050405020304" pitchFamily="18" charset="0"/>
              </a:rPr>
              <a:t>Dong, Chao, Chen Change Loy, and Xiaoou Tang. "Accelerating the super-resolution convolutional neural network." In Computer Vision–ECCV 2016: 14th European Conference, Amsterdam, The Netherlands, October 11-14, 2016, Proceedings, Part II 14, pp. 391-407. Springer International Publishing, 2016.</a:t>
            </a:r>
          </a:p>
          <a:p>
            <a:pPr marL="342900" indent="-342900" algn="just">
              <a:spcBef>
                <a:spcPts val="0"/>
              </a:spcBef>
              <a:buFont typeface="+mj-lt"/>
              <a:buAutoNum type="arabicPeriod"/>
            </a:pPr>
            <a:r>
              <a:rPr lang="en-US" sz="1000" dirty="0">
                <a:latin typeface="Times New Roman" panose="02020603050405020304" pitchFamily="18" charset="0"/>
                <a:cs typeface="Times New Roman" panose="02020603050405020304" pitchFamily="18" charset="0"/>
              </a:rPr>
              <a:t>Liu, Jie, Jie Tang, and Gangshan Wu. "Residual feature distillation network for lightweight image super-resolution." In Computer Vision–ECCV 2020 Workshops: Glasgow, UK, August 23–28, 2020, Proceedings, Part III 16, pp. 41-55. Springer International Publishing, 2020.</a:t>
            </a:r>
          </a:p>
          <a:p>
            <a:pPr marL="342900" indent="-342900" algn="just">
              <a:spcBef>
                <a:spcPts val="0"/>
              </a:spcBef>
              <a:buFont typeface="+mj-lt"/>
              <a:buAutoNum type="arabicPeriod"/>
            </a:pPr>
            <a:r>
              <a:rPr lang="en-US" sz="1000" dirty="0">
                <a:latin typeface="Times New Roman" panose="02020603050405020304" pitchFamily="18" charset="0"/>
                <a:cs typeface="Times New Roman" panose="02020603050405020304" pitchFamily="18" charset="0"/>
              </a:rPr>
              <a:t>Agustsson, Eirikur, and Radu Timofte. "Ntire 2017 challenge on single image super-resolution: Dataset and study." In Proceedings of the IEEE conference on computer vision and pattern recognition workshops, pp. 126-135. 2017.</a:t>
            </a:r>
          </a:p>
          <a:p>
            <a:pPr marL="342900" indent="-342900" algn="just">
              <a:spcBef>
                <a:spcPts val="0"/>
              </a:spcBef>
              <a:buFont typeface="+mj-lt"/>
              <a:buAutoNum type="arabicPeriod"/>
            </a:pPr>
            <a:r>
              <a:rPr lang="en-US" sz="1000" dirty="0">
                <a:latin typeface="Times New Roman" panose="02020603050405020304" pitchFamily="18" charset="0"/>
                <a:cs typeface="Times New Roman" panose="02020603050405020304" pitchFamily="18" charset="0"/>
              </a:rPr>
              <a:t>Bevilacqua, Marco, Aline Roumy, Christine Guillemot, and Marie Line Alberi-Morel. "Low-complexity single-image super-resolution based on nonnegative neighbor embedding." (2012): 135-1.</a:t>
            </a:r>
          </a:p>
          <a:p>
            <a:pPr marL="342900" indent="-342900" algn="just">
              <a:spcBef>
                <a:spcPts val="0"/>
              </a:spcBef>
              <a:buFont typeface="+mj-lt"/>
              <a:buAutoNum type="arabicPeriod"/>
            </a:pPr>
            <a:r>
              <a:rPr lang="en-US" sz="1000" dirty="0">
                <a:latin typeface="Times New Roman" panose="02020603050405020304" pitchFamily="18" charset="0"/>
                <a:cs typeface="Times New Roman" panose="02020603050405020304" pitchFamily="18" charset="0"/>
              </a:rPr>
              <a:t>Zeyde, Roman, Michael Elad, and Matan Protter. "On single image scale-up using sparse-representations." In Curves and Surfaces: 7th International Conference, Avignon, France, June 24-30, 2010, Revised Selected Papers 7, pp. 711-730. Springer Berlin Heidelberg, 2012.</a:t>
            </a:r>
          </a:p>
          <a:p>
            <a:pPr marL="342900" indent="-342900" algn="just">
              <a:spcBef>
                <a:spcPts val="0"/>
              </a:spcBef>
              <a:buFont typeface="+mj-lt"/>
              <a:buAutoNum type="arabicPeriod" startAt="6"/>
            </a:pPr>
            <a:r>
              <a:rPr lang="en-US" sz="1000" dirty="0">
                <a:latin typeface="Times New Roman" panose="02020603050405020304" pitchFamily="18" charset="0"/>
                <a:cs typeface="Times New Roman" panose="02020603050405020304" pitchFamily="18" charset="0"/>
              </a:rPr>
              <a:t>Huang, Jia-Bin, Abhishek Singh, and Narendra Ahuja. "Single image super-resolution from transformed self-exemplars." In Proceedings of the IEEE conference on computer vision and pattern recognition, pp. 5197-5206. 2015.</a:t>
            </a:r>
          </a:p>
          <a:p>
            <a:pPr marL="342900" indent="-342900" algn="just">
              <a:spcBef>
                <a:spcPts val="0"/>
              </a:spcBef>
              <a:buFont typeface="+mj-lt"/>
              <a:buAutoNum type="arabicPeriod" startAt="6"/>
            </a:pPr>
            <a:r>
              <a:rPr lang="en-US" sz="1000" dirty="0">
                <a:latin typeface="Times New Roman" panose="02020603050405020304" pitchFamily="18" charset="0"/>
                <a:cs typeface="Times New Roman" panose="02020603050405020304" pitchFamily="18" charset="0"/>
              </a:rPr>
              <a:t>Matsui, Yusuke, Kota Ito, Yuji Aramaki, Azuma Fujimoto, Toru Ogawa, Toshihiko Yamasaki, and Kiyoharu Aizawa. "Sketch-based manga retrieval using manga109 dataset." Multimedia tools and applications 76 (2017): 21811-21838.</a:t>
            </a:r>
          </a:p>
          <a:p>
            <a:pPr marL="342900" indent="-342900" algn="just">
              <a:spcBef>
                <a:spcPts val="0"/>
              </a:spcBef>
              <a:buFont typeface="+mj-lt"/>
              <a:buAutoNum type="arabicPeriod" startAt="6"/>
            </a:pPr>
            <a:r>
              <a:rPr lang="en-US" sz="1000" dirty="0">
                <a:latin typeface="Times New Roman" panose="02020603050405020304" pitchFamily="18" charset="0"/>
                <a:cs typeface="Times New Roman" panose="02020603050405020304" pitchFamily="18" charset="0"/>
              </a:rPr>
              <a:t>Timofte, Radu, Vincent De Smet, and Luc Van Gool. "A+: Adjusted anchored neighborhood regression for fast super-resolution." In Computer Vision--ACCV 2014: 12th Asian Conference on Computer Vision, Singapore, Singapore, November 1-5, 2014, Revised Selected Papers, Part IV 12, pp. 111-126. Springer International Publishing, 2015.</a:t>
            </a:r>
          </a:p>
          <a:p>
            <a:pPr marL="342900" indent="-342900" algn="just">
              <a:spcBef>
                <a:spcPts val="0"/>
              </a:spcBef>
              <a:buFont typeface="+mj-lt"/>
              <a:buAutoNum type="arabicPeriod" startAt="6"/>
            </a:pPr>
            <a:r>
              <a:rPr lang="en-US" sz="1000" dirty="0">
                <a:latin typeface="Times New Roman" panose="02020603050405020304" pitchFamily="18" charset="0"/>
                <a:cs typeface="Times New Roman" panose="02020603050405020304" pitchFamily="18" charset="0"/>
              </a:rPr>
              <a:t>Zhang, Kai, Martin Danelljan, Yawei Li, Radu Timofte, Jie Liu, Jie Tang, Gangshan Wu et al. "Aim 2020 challenge on efficient super-resolution: Methods and results." In Computer Vision–ECCV 2020 Workshops: Glasgow, UK, August 23–28, 2020, Proceedings, Part III 16, pp. 5-40. Springer International Publishing, 2020.</a:t>
            </a:r>
          </a:p>
          <a:p>
            <a:pPr marL="342900" indent="-342900" algn="just">
              <a:spcBef>
                <a:spcPts val="0"/>
              </a:spcBef>
              <a:buFont typeface="+mj-lt"/>
              <a:buAutoNum type="arabicPeriod" startAt="6"/>
            </a:pPr>
            <a:r>
              <a:rPr lang="en-US" sz="1000" dirty="0">
                <a:latin typeface="Times New Roman" panose="02020603050405020304" pitchFamily="18" charset="0"/>
                <a:cs typeface="Times New Roman" panose="02020603050405020304" pitchFamily="18" charset="0"/>
              </a:rPr>
              <a:t>Kim, Jiwon, Jung Kwon Lee, and Kyoung Mu Lee. "Deeply-recursive convolutional network for image super-resolution." In Proceedings of the IEEE conference on computer vision and pattern recognition, pp. 1637-1645. 2016.</a:t>
            </a:r>
          </a:p>
        </p:txBody>
      </p:sp>
      <p:sp>
        <p:nvSpPr>
          <p:cNvPr id="9" name="Slide Number Placeholder 8">
            <a:extLst>
              <a:ext uri="{FF2B5EF4-FFF2-40B4-BE49-F238E27FC236}">
                <a16:creationId xmlns:a16="http://schemas.microsoft.com/office/drawing/2014/main" id="{693F4949-A1F7-43E8-F446-AB1B989FA7A2}"/>
              </a:ext>
            </a:extLst>
          </p:cNvPr>
          <p:cNvSpPr>
            <a:spLocks noGrp="1"/>
          </p:cNvSpPr>
          <p:nvPr>
            <p:ph type="sldNum" sz="quarter" idx="12"/>
          </p:nvPr>
        </p:nvSpPr>
        <p:spPr/>
        <p:txBody>
          <a:bodyPr/>
          <a:lstStyle/>
          <a:p>
            <a:fld id="{A65A5C87-DF58-40C8-B092-1DE63DB4547E}" type="slidenum">
              <a:rPr lang="en-US" smtClean="0">
                <a:latin typeface="Times New Roman" panose="02020603050405020304" pitchFamily="18" charset="0"/>
                <a:cs typeface="Times New Roman" panose="02020603050405020304" pitchFamily="18" charset="0"/>
              </a:rPr>
              <a:t>25</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72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F8E2-2E23-084A-CFB2-740412BE847B}"/>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References</a:t>
            </a:r>
          </a:p>
        </p:txBody>
      </p:sp>
      <p:sp>
        <p:nvSpPr>
          <p:cNvPr id="4" name="Content Placeholder 3">
            <a:extLst>
              <a:ext uri="{FF2B5EF4-FFF2-40B4-BE49-F238E27FC236}">
                <a16:creationId xmlns:a16="http://schemas.microsoft.com/office/drawing/2014/main" id="{0E326362-664A-22E2-3729-54EAFCBB10DF}"/>
              </a:ext>
            </a:extLst>
          </p:cNvPr>
          <p:cNvSpPr>
            <a:spLocks noGrp="1"/>
          </p:cNvSpPr>
          <p:nvPr>
            <p:ph sz="half" idx="2"/>
          </p:nvPr>
        </p:nvSpPr>
        <p:spPr>
          <a:xfrm>
            <a:off x="1115568" y="2207856"/>
            <a:ext cx="10168128" cy="3945294"/>
          </a:xfrm>
        </p:spPr>
        <p:txBody>
          <a:bodyPr>
            <a:normAutofit/>
          </a:bodyPr>
          <a:lstStyle/>
          <a:p>
            <a:pPr marL="342900" indent="-342900" algn="just">
              <a:spcBef>
                <a:spcPts val="0"/>
              </a:spcBef>
              <a:buFont typeface="+mj-lt"/>
              <a:buAutoNum type="arabicPeriod" startAt="11"/>
            </a:pPr>
            <a:r>
              <a:rPr lang="en-US" sz="1000" dirty="0">
                <a:latin typeface="Times New Roman" panose="02020603050405020304" pitchFamily="18" charset="0"/>
                <a:cs typeface="Times New Roman" panose="02020603050405020304" pitchFamily="18" charset="0"/>
              </a:rPr>
              <a:t>Kim, Jiwon, Jung Kwon Lee, and Kyoung Mu Lee. "Accurate image super-resolution using very deep convolutional networks." In Proceedings of the IEEE conference on computer vision and pattern recognition, pp. 1646-1654. 2016.</a:t>
            </a:r>
          </a:p>
          <a:p>
            <a:pPr marL="342900" indent="-342900" algn="just">
              <a:spcBef>
                <a:spcPts val="0"/>
              </a:spcBef>
              <a:buFont typeface="+mj-lt"/>
              <a:buAutoNum type="arabicPeriod" startAt="11"/>
            </a:pPr>
            <a:r>
              <a:rPr lang="en-US" sz="1000" dirty="0">
                <a:latin typeface="Times New Roman" panose="02020603050405020304" pitchFamily="18" charset="0"/>
                <a:cs typeface="Times New Roman" panose="02020603050405020304" pitchFamily="18" charset="0"/>
              </a:rPr>
              <a:t>Lai, Wei-Sheng, Jia-Bin Huang, Narendra Ahuja, and Ming-Hsuan Yang. "Deep laplacian pyramid networks for fast and accurate super-resolution." In Proceedings of the IEEE conference on computer vision and pattern recognition, pp. 624-632. 2017.</a:t>
            </a:r>
          </a:p>
          <a:p>
            <a:pPr marL="342900" indent="-342900" algn="just">
              <a:spcBef>
                <a:spcPts val="0"/>
              </a:spcBef>
              <a:buFont typeface="+mj-lt"/>
              <a:buAutoNum type="arabicPeriod" startAt="11"/>
            </a:pPr>
            <a:r>
              <a:rPr lang="en-US" sz="1000" dirty="0">
                <a:latin typeface="Times New Roman" panose="02020603050405020304" pitchFamily="18" charset="0"/>
                <a:cs typeface="Times New Roman" panose="02020603050405020304" pitchFamily="18" charset="0"/>
              </a:rPr>
              <a:t>Hui, Zheng, Xiumei Wang, and Xinbo Gao. "Fast and accurate single image super-resolution via information distillation network." In Proceedings of the IEEE conference on computer vision and pattern recognition, pp. 723-731. 2018.</a:t>
            </a:r>
          </a:p>
          <a:p>
            <a:pPr marL="342900" indent="-342900" algn="just">
              <a:spcBef>
                <a:spcPts val="0"/>
              </a:spcBef>
              <a:buFont typeface="+mj-lt"/>
              <a:buAutoNum type="arabicPeriod" startAt="11"/>
            </a:pPr>
            <a:r>
              <a:rPr lang="en-US" sz="1000" dirty="0">
                <a:latin typeface="Times New Roman" panose="02020603050405020304" pitchFamily="18" charset="0"/>
                <a:cs typeface="Times New Roman" panose="02020603050405020304" pitchFamily="18" charset="0"/>
              </a:rPr>
              <a:t>Tai, Ying, Jian Yang, and Xiaoming Liu. "Image super-resolution via deep recursive residual network." In Proceedings of the IEEE conference on computer vision and pattern recognition, pp. 3147-3155. 2017.</a:t>
            </a:r>
          </a:p>
          <a:p>
            <a:pPr marL="342900" indent="-342900" algn="just">
              <a:spcBef>
                <a:spcPts val="0"/>
              </a:spcBef>
              <a:buFont typeface="+mj-lt"/>
              <a:buAutoNum type="arabicPeriod" startAt="11"/>
            </a:pPr>
            <a:r>
              <a:rPr lang="en-US" sz="1000" dirty="0">
                <a:latin typeface="Times New Roman" panose="02020603050405020304" pitchFamily="18" charset="0"/>
                <a:cs typeface="Times New Roman" panose="02020603050405020304" pitchFamily="18" charset="0"/>
              </a:rPr>
              <a:t>Tai, Ying, Jian Yang, Xiaoming Liu, and Chunyan Xu. "Memnet: A persistent memory network for image restoration." In Proceedings of the IEEE international conference on computer vision, pp. 4539-4547. 2017.</a:t>
            </a:r>
          </a:p>
          <a:p>
            <a:pPr marL="342900" indent="-342900" algn="just">
              <a:spcBef>
                <a:spcPts val="0"/>
              </a:spcBef>
              <a:buFont typeface="+mj-lt"/>
              <a:buAutoNum type="arabicPeriod" startAt="17"/>
            </a:pPr>
            <a:r>
              <a:rPr lang="en-US" sz="1000" dirty="0">
                <a:latin typeface="Times New Roman" panose="02020603050405020304" pitchFamily="18" charset="0"/>
                <a:cs typeface="Times New Roman" panose="02020603050405020304" pitchFamily="18" charset="0"/>
              </a:rPr>
              <a:t>Zhang, Kai, Wangmeng Zuo, and Lei Zhang. "Learning a single convolutional super-resolution network for multiple degradations." In Proceedings of the IEEE conference on computer vision and pattern recognition, pp. 3262-3271. 2018.</a:t>
            </a:r>
          </a:p>
          <a:p>
            <a:pPr marL="342900" indent="-342900" algn="just">
              <a:spcBef>
                <a:spcPts val="0"/>
              </a:spcBef>
              <a:buFont typeface="+mj-lt"/>
              <a:buAutoNum type="arabicPeriod" startAt="17"/>
            </a:pPr>
            <a:r>
              <a:rPr lang="en-US" sz="1000" dirty="0">
                <a:latin typeface="Times New Roman" panose="02020603050405020304" pitchFamily="18" charset="0"/>
                <a:cs typeface="Times New Roman" panose="02020603050405020304" pitchFamily="18" charset="0"/>
              </a:rPr>
              <a:t>Ahn, Namhyuk, Byungkon Kang, and Kyung-Ah Sohn. "Fast, accurate, and lightweight super-resolution with cascading residual network." In Proceedings of the European conference on computer vision (ECCV), pp. 252-268. 2018.</a:t>
            </a:r>
          </a:p>
          <a:p>
            <a:pPr marL="342900" indent="-342900" algn="just">
              <a:spcBef>
                <a:spcPts val="0"/>
              </a:spcBef>
              <a:buFont typeface="+mj-lt"/>
              <a:buAutoNum type="arabicPeriod" startAt="17"/>
            </a:pPr>
            <a:r>
              <a:rPr lang="en-US" sz="1000" dirty="0">
                <a:latin typeface="Times New Roman" panose="02020603050405020304" pitchFamily="18" charset="0"/>
                <a:cs typeface="Times New Roman" panose="02020603050405020304" pitchFamily="18" charset="0"/>
              </a:rPr>
              <a:t>Hui, Zheng, Xinbo Gao, Yunchu Yang, and Xiumei Wang. "Lightweight image super-resolution with information multi-distillation network." In Proceedings of the 27th acm international conference on multimedia, pp. 2024-2032. 2019.</a:t>
            </a:r>
          </a:p>
        </p:txBody>
      </p:sp>
      <p:sp>
        <p:nvSpPr>
          <p:cNvPr id="9" name="Slide Number Placeholder 8">
            <a:extLst>
              <a:ext uri="{FF2B5EF4-FFF2-40B4-BE49-F238E27FC236}">
                <a16:creationId xmlns:a16="http://schemas.microsoft.com/office/drawing/2014/main" id="{693F4949-A1F7-43E8-F446-AB1B989FA7A2}"/>
              </a:ext>
            </a:extLst>
          </p:cNvPr>
          <p:cNvSpPr>
            <a:spLocks noGrp="1"/>
          </p:cNvSpPr>
          <p:nvPr>
            <p:ph type="sldNum" sz="quarter" idx="12"/>
          </p:nvPr>
        </p:nvSpPr>
        <p:spPr/>
        <p:txBody>
          <a:bodyPr/>
          <a:lstStyle/>
          <a:p>
            <a:fld id="{A65A5C87-DF58-40C8-B092-1DE63DB4547E}" type="slidenum">
              <a:rPr lang="en-US" smtClean="0">
                <a:latin typeface="Times New Roman" panose="02020603050405020304" pitchFamily="18" charset="0"/>
                <a:cs typeface="Times New Roman" panose="02020603050405020304" pitchFamily="18" charset="0"/>
              </a:rPr>
              <a:t>26</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16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93169-9578-4081-599C-4C635290633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latin typeface="Times New Roman" panose="02020603050405020304" pitchFamily="18" charset="0"/>
                <a:cs typeface="Times New Roman" panose="02020603050405020304" pitchFamily="18" charset="0"/>
              </a:rPr>
              <a:t>Thank You </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miling Face with No Fill">
            <a:extLst>
              <a:ext uri="{FF2B5EF4-FFF2-40B4-BE49-F238E27FC236}">
                <a16:creationId xmlns:a16="http://schemas.microsoft.com/office/drawing/2014/main" id="{A3C1948D-2721-CB98-BC28-55B0B9DFD4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0099" y="625683"/>
            <a:ext cx="5455380" cy="5455380"/>
          </a:xfrm>
          <a:prstGeom prst="rect">
            <a:avLst/>
          </a:prstGeom>
        </p:spPr>
      </p:pic>
      <p:sp>
        <p:nvSpPr>
          <p:cNvPr id="9" name="Slide Number Placeholder 8">
            <a:extLst>
              <a:ext uri="{FF2B5EF4-FFF2-40B4-BE49-F238E27FC236}">
                <a16:creationId xmlns:a16="http://schemas.microsoft.com/office/drawing/2014/main" id="{27C2C0DD-1D6C-677D-66A5-425CD9757C9F}"/>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27</a:t>
            </a:fld>
            <a:endParaRPr lang="en-US">
              <a:solidFill>
                <a:schemeClr val="tx2">
                  <a:lumMod val="50000"/>
                  <a:lumOff val="50000"/>
                </a:schemeClr>
              </a:solidFill>
            </a:endParaRPr>
          </a:p>
        </p:txBody>
      </p:sp>
    </p:spTree>
    <p:extLst>
      <p:ext uri="{BB962C8B-B14F-4D97-AF65-F5344CB8AC3E}">
        <p14:creationId xmlns:p14="http://schemas.microsoft.com/office/powerpoint/2010/main" val="3437710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3" name="Rectangle 6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7" name="Rectangle 66">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9" name="Rectangle 68">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DC4740-E37C-02EE-C4B3-272A5747163D}"/>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800" b="1">
                <a:latin typeface="Times New Roman" panose="02020603050405020304" pitchFamily="18" charset="0"/>
                <a:cs typeface="Times New Roman" panose="02020603050405020304" pitchFamily="18" charset="0"/>
              </a:rPr>
              <a:t>Introduction</a:t>
            </a:r>
          </a:p>
        </p:txBody>
      </p:sp>
      <p:sp>
        <p:nvSpPr>
          <p:cNvPr id="71" name="Rectangle 70">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4E501D-44AD-8F42-3373-89C620C77150}"/>
              </a:ext>
            </a:extLst>
          </p:cNvPr>
          <p:cNvSpPr>
            <a:spLocks noGrp="1"/>
          </p:cNvSpPr>
          <p:nvPr>
            <p:ph idx="1"/>
          </p:nvPr>
        </p:nvSpPr>
        <p:spPr>
          <a:xfrm>
            <a:off x="841248" y="2252870"/>
            <a:ext cx="3412219" cy="3560251"/>
          </a:xfrm>
        </p:spPr>
        <p:txBody>
          <a:bodyPr vert="horz" lIns="91440" tIns="45720" rIns="91440" bIns="45720" rtlCol="0">
            <a:normAutofit/>
          </a:bodyPr>
          <a:lstStyle/>
          <a:p>
            <a:pPr>
              <a:buFont typeface="Arial" panose="020B0604020202020204" pitchFamily="34" charset="0"/>
              <a:buChar char="•"/>
            </a:pPr>
            <a:r>
              <a:rPr lang="en-US" sz="1600" b="1">
                <a:latin typeface="Times New Roman" panose="02020603050405020304" pitchFamily="18" charset="0"/>
                <a:cs typeface="Times New Roman" panose="02020603050405020304" pitchFamily="18" charset="0"/>
              </a:rPr>
              <a:t>Single Image Super-Resolution (SISR):</a:t>
            </a:r>
          </a:p>
          <a:p>
            <a:pPr>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Generating high-resolution (HR) image with more resolving power using one or more low-resolution (LR) images.</a:t>
            </a:r>
          </a:p>
          <a:p>
            <a:pPr lvl="1"/>
            <a:r>
              <a:rPr lang="en-US" sz="1600">
                <a:latin typeface="Times New Roman" panose="02020603050405020304" pitchFamily="18" charset="0"/>
                <a:cs typeface="Times New Roman" panose="02020603050405020304" pitchFamily="18" charset="0"/>
              </a:rPr>
              <a:t>More resolving power – more details</a:t>
            </a:r>
          </a:p>
          <a:p>
            <a:pPr>
              <a:buFont typeface="Arial" panose="020B0604020202020204" pitchFamily="34" charset="0"/>
              <a:buChar char="•"/>
            </a:pPr>
            <a:r>
              <a:rPr lang="en-US" sz="1600" b="1">
                <a:latin typeface="Times New Roman" panose="02020603050405020304" pitchFamily="18" charset="0"/>
                <a:cs typeface="Times New Roman" panose="02020603050405020304" pitchFamily="18" charset="0"/>
              </a:rPr>
              <a:t>SISR Approaches</a:t>
            </a:r>
          </a:p>
          <a:p>
            <a:pPr lvl="1"/>
            <a:r>
              <a:rPr lang="en-US" sz="1600">
                <a:latin typeface="Times New Roman" panose="02020603050405020304" pitchFamily="18" charset="0"/>
                <a:cs typeface="Times New Roman" panose="02020603050405020304" pitchFamily="18" charset="0"/>
              </a:rPr>
              <a:t>Interpolation-based</a:t>
            </a:r>
          </a:p>
          <a:p>
            <a:pPr lvl="1"/>
            <a:r>
              <a:rPr lang="en-US" sz="1600">
                <a:latin typeface="Times New Roman" panose="02020603050405020304" pitchFamily="18" charset="0"/>
                <a:cs typeface="Times New Roman" panose="02020603050405020304" pitchFamily="18" charset="0"/>
              </a:rPr>
              <a:t>Learning-based</a:t>
            </a:r>
          </a:p>
        </p:txBody>
      </p:sp>
      <p:pic>
        <p:nvPicPr>
          <p:cNvPr id="5" name="Picture 4">
            <a:extLst>
              <a:ext uri="{FF2B5EF4-FFF2-40B4-BE49-F238E27FC236}">
                <a16:creationId xmlns:a16="http://schemas.microsoft.com/office/drawing/2014/main" id="{CD5F9E5C-538F-2447-4177-4CCC42C3A765}"/>
              </a:ext>
            </a:extLst>
          </p:cNvPr>
          <p:cNvPicPr>
            <a:picLocks noChangeAspect="1"/>
          </p:cNvPicPr>
          <p:nvPr/>
        </p:nvPicPr>
        <p:blipFill>
          <a:blip r:embed="rId2"/>
          <a:stretch>
            <a:fillRect/>
          </a:stretch>
        </p:blipFill>
        <p:spPr>
          <a:xfrm>
            <a:off x="5120640" y="1381659"/>
            <a:ext cx="6656832" cy="3994098"/>
          </a:xfrm>
          <a:prstGeom prst="rect">
            <a:avLst/>
          </a:prstGeom>
        </p:spPr>
      </p:pic>
      <p:sp>
        <p:nvSpPr>
          <p:cNvPr id="6" name="Slide Number Placeholder 5">
            <a:extLst>
              <a:ext uri="{FF2B5EF4-FFF2-40B4-BE49-F238E27FC236}">
                <a16:creationId xmlns:a16="http://schemas.microsoft.com/office/drawing/2014/main" id="{FDDF8D50-56B9-E6B4-11F9-F4FF6077FDAF}"/>
              </a:ext>
            </a:extLst>
          </p:cNvPr>
          <p:cNvSpPr>
            <a:spLocks noGrp="1"/>
          </p:cNvSpPr>
          <p:nvPr>
            <p:ph type="sldNum" sz="quarter" idx="12"/>
          </p:nvPr>
        </p:nvSpPr>
        <p:spPr>
          <a:xfrm>
            <a:off x="8613648"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3</a:t>
            </a:fld>
            <a:endParaRPr lang="en-US">
              <a:solidFill>
                <a:schemeClr val="tx2">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369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883D9-3A79-7432-39C9-6C666C4709FD}"/>
            </a:ext>
          </a:extLst>
        </p:cNvPr>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3" name="Rectangle 6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7" name="Rectangle 6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12164-B413-E7DF-1C33-068E645FAFC9}"/>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3400" b="1" dirty="0">
                <a:latin typeface="Times New Roman" panose="02020603050405020304" pitchFamily="18" charset="0"/>
                <a:cs typeface="Times New Roman" panose="02020603050405020304" pitchFamily="18" charset="0"/>
              </a:rPr>
              <a:t>Introduction Cont’d</a:t>
            </a:r>
          </a:p>
        </p:txBody>
      </p:sp>
      <p:sp>
        <p:nvSpPr>
          <p:cNvPr id="69" name="Rectangle 6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758840B-B7A9-0F77-DC59-E05706DD3A84}"/>
              </a:ext>
            </a:extLst>
          </p:cNvPr>
          <p:cNvSpPr>
            <a:spLocks noGrp="1"/>
          </p:cNvSpPr>
          <p:nvPr>
            <p:ph idx="1"/>
          </p:nvPr>
        </p:nvSpPr>
        <p:spPr>
          <a:xfrm>
            <a:off x="411480" y="2684095"/>
            <a:ext cx="4443154" cy="3492868"/>
          </a:xfrm>
        </p:spPr>
        <p:txBody>
          <a:bodyPr vert="horz" lIns="91440" tIns="45720" rIns="91440" bIns="45720" rtlCol="0">
            <a:normAutofit/>
          </a:bodyPr>
          <a:lstStyle/>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Interpolation:</a:t>
            </a:r>
          </a:p>
          <a:p>
            <a:pPr lvl="1"/>
            <a:r>
              <a:rPr lang="en-US" sz="1800" dirty="0">
                <a:latin typeface="Times New Roman" panose="02020603050405020304" pitchFamily="18" charset="0"/>
                <a:cs typeface="Times New Roman" panose="02020603050405020304" pitchFamily="18" charset="0"/>
              </a:rPr>
              <a:t>Transferring image from one resolution to another without changing image quality.</a:t>
            </a:r>
          </a:p>
          <a:p>
            <a:pP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Common Interpolation Techniques:</a:t>
            </a:r>
          </a:p>
          <a:p>
            <a:pPr lvl="1"/>
            <a:r>
              <a:rPr lang="en-US" sz="1800" dirty="0">
                <a:latin typeface="Times New Roman" panose="02020603050405020304" pitchFamily="18" charset="0"/>
                <a:cs typeface="Times New Roman" panose="02020603050405020304" pitchFamily="18" charset="0"/>
              </a:rPr>
              <a:t>Nearest Neighbor</a:t>
            </a:r>
          </a:p>
          <a:p>
            <a:pPr lvl="1"/>
            <a:r>
              <a:rPr lang="en-US" sz="1800" dirty="0">
                <a:latin typeface="Times New Roman" panose="02020603050405020304" pitchFamily="18" charset="0"/>
                <a:cs typeface="Times New Roman" panose="02020603050405020304" pitchFamily="18" charset="0"/>
              </a:rPr>
              <a:t>Bilinear </a:t>
            </a:r>
          </a:p>
          <a:p>
            <a:pPr lvl="1"/>
            <a:r>
              <a:rPr lang="en-US" sz="1800" dirty="0">
                <a:latin typeface="Times New Roman" panose="02020603050405020304" pitchFamily="18" charset="0"/>
                <a:cs typeface="Times New Roman" panose="02020603050405020304" pitchFamily="18" charset="0"/>
              </a:rPr>
              <a:t>Bicubic</a:t>
            </a:r>
          </a:p>
        </p:txBody>
      </p:sp>
      <p:sp>
        <p:nvSpPr>
          <p:cNvPr id="6" name="Slide Number Placeholder 5">
            <a:extLst>
              <a:ext uri="{FF2B5EF4-FFF2-40B4-BE49-F238E27FC236}">
                <a16:creationId xmlns:a16="http://schemas.microsoft.com/office/drawing/2014/main" id="{640A6DAF-7AAF-74FA-ECA6-8A755EF7BB5F}"/>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a:spcAft>
                <a:spcPts val="600"/>
              </a:spcAft>
            </a:pPr>
            <a:fld id="{A65A5C87-DF58-40C8-B092-1DE63DB4547E}" type="slidenum">
              <a:rPr lang="en-US" smtClean="0">
                <a:latin typeface="Times New Roman" panose="02020603050405020304" pitchFamily="18" charset="0"/>
                <a:cs typeface="Times New Roman" panose="02020603050405020304" pitchFamily="18" charset="0"/>
              </a:rPr>
              <a:pPr>
                <a:spcAft>
                  <a:spcPts val="600"/>
                </a:spcAft>
              </a:pPr>
              <a:t>4</a:t>
            </a:fld>
            <a:endParaRPr lang="en-US">
              <a:latin typeface="Times New Roman" panose="02020603050405020304" pitchFamily="18" charset="0"/>
              <a:cs typeface="Times New Roman" panose="02020603050405020304" pitchFamily="18" charset="0"/>
            </a:endParaRPr>
          </a:p>
        </p:txBody>
      </p:sp>
      <p:grpSp>
        <p:nvGrpSpPr>
          <p:cNvPr id="299" name="Group 298">
            <a:extLst>
              <a:ext uri="{FF2B5EF4-FFF2-40B4-BE49-F238E27FC236}">
                <a16:creationId xmlns:a16="http://schemas.microsoft.com/office/drawing/2014/main" id="{95829574-D209-04E2-0263-29BAFEB0E527}"/>
              </a:ext>
            </a:extLst>
          </p:cNvPr>
          <p:cNvGrpSpPr/>
          <p:nvPr/>
        </p:nvGrpSpPr>
        <p:grpSpPr>
          <a:xfrm>
            <a:off x="5989105" y="2285541"/>
            <a:ext cx="5264129" cy="2581052"/>
            <a:chOff x="5989105" y="2285541"/>
            <a:chExt cx="5264129" cy="2581052"/>
          </a:xfrm>
        </p:grpSpPr>
        <p:grpSp>
          <p:nvGrpSpPr>
            <p:cNvPr id="290" name="Group 289">
              <a:extLst>
                <a:ext uri="{FF2B5EF4-FFF2-40B4-BE49-F238E27FC236}">
                  <a16:creationId xmlns:a16="http://schemas.microsoft.com/office/drawing/2014/main" id="{BCC7E39D-D13F-A11C-7307-161E4BC5DA33}"/>
                </a:ext>
              </a:extLst>
            </p:cNvPr>
            <p:cNvGrpSpPr/>
            <p:nvPr/>
          </p:nvGrpSpPr>
          <p:grpSpPr>
            <a:xfrm>
              <a:off x="5989105" y="2582025"/>
              <a:ext cx="1506012" cy="1471867"/>
              <a:chOff x="5822283" y="2864359"/>
              <a:chExt cx="1289192" cy="1307218"/>
            </a:xfrm>
          </p:grpSpPr>
          <p:grpSp>
            <p:nvGrpSpPr>
              <p:cNvPr id="104" name="Group 103">
                <a:extLst>
                  <a:ext uri="{FF2B5EF4-FFF2-40B4-BE49-F238E27FC236}">
                    <a16:creationId xmlns:a16="http://schemas.microsoft.com/office/drawing/2014/main" id="{4EDE0CE4-286F-C43E-95AF-EF9FA7172CAA}"/>
                  </a:ext>
                </a:extLst>
              </p:cNvPr>
              <p:cNvGrpSpPr/>
              <p:nvPr/>
            </p:nvGrpSpPr>
            <p:grpSpPr>
              <a:xfrm>
                <a:off x="5822283" y="2864359"/>
                <a:ext cx="1289192" cy="307777"/>
                <a:chOff x="5679564" y="2864359"/>
                <a:chExt cx="1289192" cy="307777"/>
              </a:xfrm>
            </p:grpSpPr>
            <p:grpSp>
              <p:nvGrpSpPr>
                <p:cNvPr id="94" name="Group 93">
                  <a:extLst>
                    <a:ext uri="{FF2B5EF4-FFF2-40B4-BE49-F238E27FC236}">
                      <a16:creationId xmlns:a16="http://schemas.microsoft.com/office/drawing/2014/main" id="{198D5E06-07A1-C96A-7302-613665F2358B}"/>
                    </a:ext>
                  </a:extLst>
                </p:cNvPr>
                <p:cNvGrpSpPr/>
                <p:nvPr/>
              </p:nvGrpSpPr>
              <p:grpSpPr>
                <a:xfrm>
                  <a:off x="5679564" y="2864359"/>
                  <a:ext cx="307777" cy="307777"/>
                  <a:chOff x="5679564" y="2769820"/>
                  <a:chExt cx="307777" cy="307777"/>
                </a:xfrm>
              </p:grpSpPr>
              <p:sp>
                <p:nvSpPr>
                  <p:cNvPr id="56" name="Rectangle 55">
                    <a:extLst>
                      <a:ext uri="{FF2B5EF4-FFF2-40B4-BE49-F238E27FC236}">
                        <a16:creationId xmlns:a16="http://schemas.microsoft.com/office/drawing/2014/main" id="{FB47D095-D1DB-CE8C-FED4-6C837E61613D}"/>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8" name="Oval 77">
                    <a:extLst>
                      <a:ext uri="{FF2B5EF4-FFF2-40B4-BE49-F238E27FC236}">
                        <a16:creationId xmlns:a16="http://schemas.microsoft.com/office/drawing/2014/main" id="{329961CF-133C-F5FF-875F-E6C90E01B355}"/>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95" name="Group 94">
                  <a:extLst>
                    <a:ext uri="{FF2B5EF4-FFF2-40B4-BE49-F238E27FC236}">
                      <a16:creationId xmlns:a16="http://schemas.microsoft.com/office/drawing/2014/main" id="{EB4370E2-2767-CFB5-771B-180819CB8C9A}"/>
                    </a:ext>
                  </a:extLst>
                </p:cNvPr>
                <p:cNvGrpSpPr/>
                <p:nvPr/>
              </p:nvGrpSpPr>
              <p:grpSpPr>
                <a:xfrm>
                  <a:off x="6006702" y="2864359"/>
                  <a:ext cx="307777" cy="307777"/>
                  <a:chOff x="5679564" y="2769820"/>
                  <a:chExt cx="307777" cy="307777"/>
                </a:xfrm>
              </p:grpSpPr>
              <p:sp>
                <p:nvSpPr>
                  <p:cNvPr id="96" name="Rectangle 95">
                    <a:extLst>
                      <a:ext uri="{FF2B5EF4-FFF2-40B4-BE49-F238E27FC236}">
                        <a16:creationId xmlns:a16="http://schemas.microsoft.com/office/drawing/2014/main" id="{09B4DE2C-77D7-4C3A-0F42-74C0F6E171D0}"/>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7" name="Oval 96">
                    <a:extLst>
                      <a:ext uri="{FF2B5EF4-FFF2-40B4-BE49-F238E27FC236}">
                        <a16:creationId xmlns:a16="http://schemas.microsoft.com/office/drawing/2014/main" id="{8BBFCDCA-FB2B-240E-0F1A-E276EC3062F5}"/>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98" name="Group 97">
                  <a:extLst>
                    <a:ext uri="{FF2B5EF4-FFF2-40B4-BE49-F238E27FC236}">
                      <a16:creationId xmlns:a16="http://schemas.microsoft.com/office/drawing/2014/main" id="{B058356D-E8F1-CD08-2530-DA5CFAF32B55}"/>
                    </a:ext>
                  </a:extLst>
                </p:cNvPr>
                <p:cNvGrpSpPr/>
                <p:nvPr/>
              </p:nvGrpSpPr>
              <p:grpSpPr>
                <a:xfrm>
                  <a:off x="6333840" y="2864359"/>
                  <a:ext cx="307777" cy="307777"/>
                  <a:chOff x="5679564" y="2769820"/>
                  <a:chExt cx="307777" cy="307777"/>
                </a:xfrm>
              </p:grpSpPr>
              <p:sp>
                <p:nvSpPr>
                  <p:cNvPr id="99" name="Rectangle 98">
                    <a:extLst>
                      <a:ext uri="{FF2B5EF4-FFF2-40B4-BE49-F238E27FC236}">
                        <a16:creationId xmlns:a16="http://schemas.microsoft.com/office/drawing/2014/main" id="{4DDDDEFE-15C0-DC1B-1B97-A113C49FFCD9}"/>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0" name="Oval 99">
                    <a:extLst>
                      <a:ext uri="{FF2B5EF4-FFF2-40B4-BE49-F238E27FC236}">
                        <a16:creationId xmlns:a16="http://schemas.microsoft.com/office/drawing/2014/main" id="{C5C06E68-3B64-76E3-F82B-3A346BEA3391}"/>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a16="http://schemas.microsoft.com/office/drawing/2014/main" id="{7344FF59-222A-F6C2-4938-A0C08EDE0BCE}"/>
                    </a:ext>
                  </a:extLst>
                </p:cNvPr>
                <p:cNvGrpSpPr/>
                <p:nvPr/>
              </p:nvGrpSpPr>
              <p:grpSpPr>
                <a:xfrm>
                  <a:off x="6660979" y="2864359"/>
                  <a:ext cx="307777" cy="307777"/>
                  <a:chOff x="5679564" y="2769820"/>
                  <a:chExt cx="307777" cy="307777"/>
                </a:xfrm>
              </p:grpSpPr>
              <p:sp>
                <p:nvSpPr>
                  <p:cNvPr id="102" name="Rectangle 101">
                    <a:extLst>
                      <a:ext uri="{FF2B5EF4-FFF2-40B4-BE49-F238E27FC236}">
                        <a16:creationId xmlns:a16="http://schemas.microsoft.com/office/drawing/2014/main" id="{2280740C-611D-6680-DDEB-71AC55D186DA}"/>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3" name="Oval 102">
                    <a:extLst>
                      <a:ext uri="{FF2B5EF4-FFF2-40B4-BE49-F238E27FC236}">
                        <a16:creationId xmlns:a16="http://schemas.microsoft.com/office/drawing/2014/main" id="{F8705BA6-3985-D6C2-5FBD-8C89EA2ED072}"/>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grpSp>
            <p:nvGrpSpPr>
              <p:cNvPr id="105" name="Group 104">
                <a:extLst>
                  <a:ext uri="{FF2B5EF4-FFF2-40B4-BE49-F238E27FC236}">
                    <a16:creationId xmlns:a16="http://schemas.microsoft.com/office/drawing/2014/main" id="{1EB94FB6-9D46-8126-ABFA-633318C7BA3B}"/>
                  </a:ext>
                </a:extLst>
              </p:cNvPr>
              <p:cNvGrpSpPr/>
              <p:nvPr/>
            </p:nvGrpSpPr>
            <p:grpSpPr>
              <a:xfrm>
                <a:off x="5822283" y="3197506"/>
                <a:ext cx="1289192" cy="307777"/>
                <a:chOff x="5679564" y="2864359"/>
                <a:chExt cx="1289192" cy="307777"/>
              </a:xfrm>
            </p:grpSpPr>
            <p:grpSp>
              <p:nvGrpSpPr>
                <p:cNvPr id="106" name="Group 105">
                  <a:extLst>
                    <a:ext uri="{FF2B5EF4-FFF2-40B4-BE49-F238E27FC236}">
                      <a16:creationId xmlns:a16="http://schemas.microsoft.com/office/drawing/2014/main" id="{94F48077-0DB6-CB73-62D8-BB8FF1C3731D}"/>
                    </a:ext>
                  </a:extLst>
                </p:cNvPr>
                <p:cNvGrpSpPr/>
                <p:nvPr/>
              </p:nvGrpSpPr>
              <p:grpSpPr>
                <a:xfrm>
                  <a:off x="5679564" y="2864359"/>
                  <a:ext cx="307777" cy="307777"/>
                  <a:chOff x="5679564" y="2769820"/>
                  <a:chExt cx="307777" cy="307777"/>
                </a:xfrm>
              </p:grpSpPr>
              <p:sp>
                <p:nvSpPr>
                  <p:cNvPr id="116" name="Rectangle 115">
                    <a:extLst>
                      <a:ext uri="{FF2B5EF4-FFF2-40B4-BE49-F238E27FC236}">
                        <a16:creationId xmlns:a16="http://schemas.microsoft.com/office/drawing/2014/main" id="{3A7D7FEE-882C-058A-EAB8-D713F7A16A7E}"/>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7" name="Oval 116">
                    <a:extLst>
                      <a:ext uri="{FF2B5EF4-FFF2-40B4-BE49-F238E27FC236}">
                        <a16:creationId xmlns:a16="http://schemas.microsoft.com/office/drawing/2014/main" id="{ED8D4A2B-4148-B9FA-E5E1-69B749454844}"/>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a16="http://schemas.microsoft.com/office/drawing/2014/main" id="{07E32F3A-378C-39BC-30B3-91A0D385C546}"/>
                    </a:ext>
                  </a:extLst>
                </p:cNvPr>
                <p:cNvGrpSpPr/>
                <p:nvPr/>
              </p:nvGrpSpPr>
              <p:grpSpPr>
                <a:xfrm>
                  <a:off x="6006702" y="2864359"/>
                  <a:ext cx="307777" cy="307777"/>
                  <a:chOff x="5679564" y="2769820"/>
                  <a:chExt cx="307777" cy="307777"/>
                </a:xfrm>
              </p:grpSpPr>
              <p:sp>
                <p:nvSpPr>
                  <p:cNvPr id="114" name="Rectangle 113">
                    <a:extLst>
                      <a:ext uri="{FF2B5EF4-FFF2-40B4-BE49-F238E27FC236}">
                        <a16:creationId xmlns:a16="http://schemas.microsoft.com/office/drawing/2014/main" id="{C4F0052B-F74C-EDC2-E617-AAF202FCE9E1}"/>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5" name="Oval 114">
                    <a:extLst>
                      <a:ext uri="{FF2B5EF4-FFF2-40B4-BE49-F238E27FC236}">
                        <a16:creationId xmlns:a16="http://schemas.microsoft.com/office/drawing/2014/main" id="{788FDA62-3925-E05B-7E90-DD0C889E6FDF}"/>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08" name="Group 107">
                  <a:extLst>
                    <a:ext uri="{FF2B5EF4-FFF2-40B4-BE49-F238E27FC236}">
                      <a16:creationId xmlns:a16="http://schemas.microsoft.com/office/drawing/2014/main" id="{313F944C-D60E-149A-517D-035886FABC7B}"/>
                    </a:ext>
                  </a:extLst>
                </p:cNvPr>
                <p:cNvGrpSpPr/>
                <p:nvPr/>
              </p:nvGrpSpPr>
              <p:grpSpPr>
                <a:xfrm>
                  <a:off x="6333840" y="2864359"/>
                  <a:ext cx="307777" cy="307777"/>
                  <a:chOff x="5679564" y="2769820"/>
                  <a:chExt cx="307777" cy="307777"/>
                </a:xfrm>
              </p:grpSpPr>
              <p:sp>
                <p:nvSpPr>
                  <p:cNvPr id="112" name="Rectangle 111">
                    <a:extLst>
                      <a:ext uri="{FF2B5EF4-FFF2-40B4-BE49-F238E27FC236}">
                        <a16:creationId xmlns:a16="http://schemas.microsoft.com/office/drawing/2014/main" id="{D0B2586D-8AC9-5BE1-A5C0-EF1D5EE7F074}"/>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3" name="Oval 112">
                    <a:extLst>
                      <a:ext uri="{FF2B5EF4-FFF2-40B4-BE49-F238E27FC236}">
                        <a16:creationId xmlns:a16="http://schemas.microsoft.com/office/drawing/2014/main" id="{25A13AFB-9A86-CD4D-7DDE-7B4203390A06}"/>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09" name="Group 108">
                  <a:extLst>
                    <a:ext uri="{FF2B5EF4-FFF2-40B4-BE49-F238E27FC236}">
                      <a16:creationId xmlns:a16="http://schemas.microsoft.com/office/drawing/2014/main" id="{EE650F6D-FA3F-F300-E82C-D567BE602BDB}"/>
                    </a:ext>
                  </a:extLst>
                </p:cNvPr>
                <p:cNvGrpSpPr/>
                <p:nvPr/>
              </p:nvGrpSpPr>
              <p:grpSpPr>
                <a:xfrm>
                  <a:off x="6660979" y="2864359"/>
                  <a:ext cx="307777" cy="307777"/>
                  <a:chOff x="5679564" y="2769820"/>
                  <a:chExt cx="307777" cy="307777"/>
                </a:xfrm>
              </p:grpSpPr>
              <p:sp>
                <p:nvSpPr>
                  <p:cNvPr id="110" name="Rectangle 109">
                    <a:extLst>
                      <a:ext uri="{FF2B5EF4-FFF2-40B4-BE49-F238E27FC236}">
                        <a16:creationId xmlns:a16="http://schemas.microsoft.com/office/drawing/2014/main" id="{A89542A9-6BED-441F-7596-41DBDC2C7857}"/>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1" name="Oval 110">
                    <a:extLst>
                      <a:ext uri="{FF2B5EF4-FFF2-40B4-BE49-F238E27FC236}">
                        <a16:creationId xmlns:a16="http://schemas.microsoft.com/office/drawing/2014/main" id="{E6ED3E4D-00A4-A08F-5736-E7E1A0A5FAA8}"/>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grpSp>
            <p:nvGrpSpPr>
              <p:cNvPr id="118" name="Group 117">
                <a:extLst>
                  <a:ext uri="{FF2B5EF4-FFF2-40B4-BE49-F238E27FC236}">
                    <a16:creationId xmlns:a16="http://schemas.microsoft.com/office/drawing/2014/main" id="{15EAAE3F-9E33-6ACF-834B-F098479B0439}"/>
                  </a:ext>
                </a:extLst>
              </p:cNvPr>
              <p:cNvGrpSpPr/>
              <p:nvPr/>
            </p:nvGrpSpPr>
            <p:grpSpPr>
              <a:xfrm>
                <a:off x="5822283" y="3530653"/>
                <a:ext cx="1289192" cy="307777"/>
                <a:chOff x="5679564" y="2864359"/>
                <a:chExt cx="1289192" cy="307777"/>
              </a:xfrm>
            </p:grpSpPr>
            <p:grpSp>
              <p:nvGrpSpPr>
                <p:cNvPr id="119" name="Group 118">
                  <a:extLst>
                    <a:ext uri="{FF2B5EF4-FFF2-40B4-BE49-F238E27FC236}">
                      <a16:creationId xmlns:a16="http://schemas.microsoft.com/office/drawing/2014/main" id="{74FA7F4A-3C33-5B03-1922-03248BCE6FFD}"/>
                    </a:ext>
                  </a:extLst>
                </p:cNvPr>
                <p:cNvGrpSpPr/>
                <p:nvPr/>
              </p:nvGrpSpPr>
              <p:grpSpPr>
                <a:xfrm>
                  <a:off x="5679564" y="2864359"/>
                  <a:ext cx="307777" cy="307777"/>
                  <a:chOff x="5679564" y="2769820"/>
                  <a:chExt cx="307777" cy="307777"/>
                </a:xfrm>
              </p:grpSpPr>
              <p:sp>
                <p:nvSpPr>
                  <p:cNvPr id="129" name="Rectangle 128">
                    <a:extLst>
                      <a:ext uri="{FF2B5EF4-FFF2-40B4-BE49-F238E27FC236}">
                        <a16:creationId xmlns:a16="http://schemas.microsoft.com/office/drawing/2014/main" id="{18ACBA00-D328-5972-4798-7A1D00B8CB5F}"/>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0" name="Oval 129">
                    <a:extLst>
                      <a:ext uri="{FF2B5EF4-FFF2-40B4-BE49-F238E27FC236}">
                        <a16:creationId xmlns:a16="http://schemas.microsoft.com/office/drawing/2014/main" id="{E56ED5A2-BD39-D706-C7A7-BE210DF431C8}"/>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20" name="Group 119">
                  <a:extLst>
                    <a:ext uri="{FF2B5EF4-FFF2-40B4-BE49-F238E27FC236}">
                      <a16:creationId xmlns:a16="http://schemas.microsoft.com/office/drawing/2014/main" id="{04359554-FCEF-2AAD-3FE8-E249A05E8E70}"/>
                    </a:ext>
                  </a:extLst>
                </p:cNvPr>
                <p:cNvGrpSpPr/>
                <p:nvPr/>
              </p:nvGrpSpPr>
              <p:grpSpPr>
                <a:xfrm>
                  <a:off x="6006702" y="2864359"/>
                  <a:ext cx="307777" cy="307777"/>
                  <a:chOff x="5679564" y="2769820"/>
                  <a:chExt cx="307777" cy="307777"/>
                </a:xfrm>
              </p:grpSpPr>
              <p:sp>
                <p:nvSpPr>
                  <p:cNvPr id="127" name="Rectangle 126">
                    <a:extLst>
                      <a:ext uri="{FF2B5EF4-FFF2-40B4-BE49-F238E27FC236}">
                        <a16:creationId xmlns:a16="http://schemas.microsoft.com/office/drawing/2014/main" id="{3C40AE6D-A476-4B80-E037-A7B6A285F57A}"/>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8" name="Oval 127">
                    <a:extLst>
                      <a:ext uri="{FF2B5EF4-FFF2-40B4-BE49-F238E27FC236}">
                        <a16:creationId xmlns:a16="http://schemas.microsoft.com/office/drawing/2014/main" id="{744C4C75-4A81-1D2B-8A69-D73AFC334656}"/>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21" name="Group 120">
                  <a:extLst>
                    <a:ext uri="{FF2B5EF4-FFF2-40B4-BE49-F238E27FC236}">
                      <a16:creationId xmlns:a16="http://schemas.microsoft.com/office/drawing/2014/main" id="{3D37C24B-D91B-44AA-9F60-4D9092927EAB}"/>
                    </a:ext>
                  </a:extLst>
                </p:cNvPr>
                <p:cNvGrpSpPr/>
                <p:nvPr/>
              </p:nvGrpSpPr>
              <p:grpSpPr>
                <a:xfrm>
                  <a:off x="6333840" y="2864359"/>
                  <a:ext cx="307777" cy="307777"/>
                  <a:chOff x="5679564" y="2769820"/>
                  <a:chExt cx="307777" cy="307777"/>
                </a:xfrm>
              </p:grpSpPr>
              <p:sp>
                <p:nvSpPr>
                  <p:cNvPr id="125" name="Rectangle 124">
                    <a:extLst>
                      <a:ext uri="{FF2B5EF4-FFF2-40B4-BE49-F238E27FC236}">
                        <a16:creationId xmlns:a16="http://schemas.microsoft.com/office/drawing/2014/main" id="{37168CA5-1882-4D4C-595D-46B658ED23B9}"/>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6" name="Oval 125">
                    <a:extLst>
                      <a:ext uri="{FF2B5EF4-FFF2-40B4-BE49-F238E27FC236}">
                        <a16:creationId xmlns:a16="http://schemas.microsoft.com/office/drawing/2014/main" id="{CAB459C7-B288-3863-1ED6-735F4987FBA4}"/>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22" name="Group 121">
                  <a:extLst>
                    <a:ext uri="{FF2B5EF4-FFF2-40B4-BE49-F238E27FC236}">
                      <a16:creationId xmlns:a16="http://schemas.microsoft.com/office/drawing/2014/main" id="{94B01197-3205-1BED-3E6A-63FF23EFBBB5}"/>
                    </a:ext>
                  </a:extLst>
                </p:cNvPr>
                <p:cNvGrpSpPr/>
                <p:nvPr/>
              </p:nvGrpSpPr>
              <p:grpSpPr>
                <a:xfrm>
                  <a:off x="6660979" y="2864359"/>
                  <a:ext cx="307777" cy="307777"/>
                  <a:chOff x="5679564" y="2769820"/>
                  <a:chExt cx="307777" cy="307777"/>
                </a:xfrm>
              </p:grpSpPr>
              <p:sp>
                <p:nvSpPr>
                  <p:cNvPr id="123" name="Rectangle 122">
                    <a:extLst>
                      <a:ext uri="{FF2B5EF4-FFF2-40B4-BE49-F238E27FC236}">
                        <a16:creationId xmlns:a16="http://schemas.microsoft.com/office/drawing/2014/main" id="{00569E99-0DDC-8D9C-9941-33210ABAF525}"/>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4" name="Oval 123">
                    <a:extLst>
                      <a:ext uri="{FF2B5EF4-FFF2-40B4-BE49-F238E27FC236}">
                        <a16:creationId xmlns:a16="http://schemas.microsoft.com/office/drawing/2014/main" id="{6E68D8F5-E63D-AB7D-17FA-7DD31C6EA7D6}"/>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220BDA5-0BCE-EC38-333D-C3AEE9FBCF91}"/>
                  </a:ext>
                </a:extLst>
              </p:cNvPr>
              <p:cNvGrpSpPr/>
              <p:nvPr/>
            </p:nvGrpSpPr>
            <p:grpSpPr>
              <a:xfrm>
                <a:off x="5822283" y="3863800"/>
                <a:ext cx="1289192" cy="307777"/>
                <a:chOff x="5679564" y="2864359"/>
                <a:chExt cx="1289192" cy="307777"/>
              </a:xfrm>
            </p:grpSpPr>
            <p:grpSp>
              <p:nvGrpSpPr>
                <p:cNvPr id="132" name="Group 131">
                  <a:extLst>
                    <a:ext uri="{FF2B5EF4-FFF2-40B4-BE49-F238E27FC236}">
                      <a16:creationId xmlns:a16="http://schemas.microsoft.com/office/drawing/2014/main" id="{DCE4E7C8-921E-EB36-9806-73AAC3B40C5A}"/>
                    </a:ext>
                  </a:extLst>
                </p:cNvPr>
                <p:cNvGrpSpPr/>
                <p:nvPr/>
              </p:nvGrpSpPr>
              <p:grpSpPr>
                <a:xfrm>
                  <a:off x="5679564" y="2864359"/>
                  <a:ext cx="307777" cy="307777"/>
                  <a:chOff x="5679564" y="2769820"/>
                  <a:chExt cx="307777" cy="307777"/>
                </a:xfrm>
              </p:grpSpPr>
              <p:sp>
                <p:nvSpPr>
                  <p:cNvPr id="142" name="Rectangle 141">
                    <a:extLst>
                      <a:ext uri="{FF2B5EF4-FFF2-40B4-BE49-F238E27FC236}">
                        <a16:creationId xmlns:a16="http://schemas.microsoft.com/office/drawing/2014/main" id="{D3568D9D-7668-479C-150F-913A30C1483A}"/>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3" name="Oval 142">
                    <a:extLst>
                      <a:ext uri="{FF2B5EF4-FFF2-40B4-BE49-F238E27FC236}">
                        <a16:creationId xmlns:a16="http://schemas.microsoft.com/office/drawing/2014/main" id="{0BC3D3D6-8C49-8831-4C4A-21DD8BB47B17}"/>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33" name="Group 132">
                  <a:extLst>
                    <a:ext uri="{FF2B5EF4-FFF2-40B4-BE49-F238E27FC236}">
                      <a16:creationId xmlns:a16="http://schemas.microsoft.com/office/drawing/2014/main" id="{F6E597C6-B87C-54F6-356D-39BDF682FD91}"/>
                    </a:ext>
                  </a:extLst>
                </p:cNvPr>
                <p:cNvGrpSpPr/>
                <p:nvPr/>
              </p:nvGrpSpPr>
              <p:grpSpPr>
                <a:xfrm>
                  <a:off x="6006702" y="2864359"/>
                  <a:ext cx="307777" cy="307777"/>
                  <a:chOff x="5679564" y="2769820"/>
                  <a:chExt cx="307777" cy="307777"/>
                </a:xfrm>
              </p:grpSpPr>
              <p:sp>
                <p:nvSpPr>
                  <p:cNvPr id="140" name="Rectangle 139">
                    <a:extLst>
                      <a:ext uri="{FF2B5EF4-FFF2-40B4-BE49-F238E27FC236}">
                        <a16:creationId xmlns:a16="http://schemas.microsoft.com/office/drawing/2014/main" id="{81FBDE41-024A-F09B-DF7A-95880C2A5F90}"/>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1" name="Oval 140">
                    <a:extLst>
                      <a:ext uri="{FF2B5EF4-FFF2-40B4-BE49-F238E27FC236}">
                        <a16:creationId xmlns:a16="http://schemas.microsoft.com/office/drawing/2014/main" id="{5D9FD8A3-D99A-87FB-584C-6FFE7C2C0013}"/>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34" name="Group 133">
                  <a:extLst>
                    <a:ext uri="{FF2B5EF4-FFF2-40B4-BE49-F238E27FC236}">
                      <a16:creationId xmlns:a16="http://schemas.microsoft.com/office/drawing/2014/main" id="{9A6CC2D4-2BE1-F8CA-52D2-146568F78476}"/>
                    </a:ext>
                  </a:extLst>
                </p:cNvPr>
                <p:cNvGrpSpPr/>
                <p:nvPr/>
              </p:nvGrpSpPr>
              <p:grpSpPr>
                <a:xfrm>
                  <a:off x="6333840" y="2864359"/>
                  <a:ext cx="307777" cy="307777"/>
                  <a:chOff x="5679564" y="2769820"/>
                  <a:chExt cx="307777" cy="307777"/>
                </a:xfrm>
              </p:grpSpPr>
              <p:sp>
                <p:nvSpPr>
                  <p:cNvPr id="138" name="Rectangle 137">
                    <a:extLst>
                      <a:ext uri="{FF2B5EF4-FFF2-40B4-BE49-F238E27FC236}">
                        <a16:creationId xmlns:a16="http://schemas.microsoft.com/office/drawing/2014/main" id="{BA8C8845-8E5B-50FD-EEA8-73ED3BFBFBD3}"/>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9" name="Oval 138">
                    <a:extLst>
                      <a:ext uri="{FF2B5EF4-FFF2-40B4-BE49-F238E27FC236}">
                        <a16:creationId xmlns:a16="http://schemas.microsoft.com/office/drawing/2014/main" id="{1429F7EC-8E96-335F-BD85-63F00954D989}"/>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135" name="Group 134">
                  <a:extLst>
                    <a:ext uri="{FF2B5EF4-FFF2-40B4-BE49-F238E27FC236}">
                      <a16:creationId xmlns:a16="http://schemas.microsoft.com/office/drawing/2014/main" id="{E2ACBE35-C678-FEAC-CDBC-648AD1DA85A1}"/>
                    </a:ext>
                  </a:extLst>
                </p:cNvPr>
                <p:cNvGrpSpPr/>
                <p:nvPr/>
              </p:nvGrpSpPr>
              <p:grpSpPr>
                <a:xfrm>
                  <a:off x="6660979" y="2864359"/>
                  <a:ext cx="307777" cy="307777"/>
                  <a:chOff x="5679564" y="2769820"/>
                  <a:chExt cx="307777" cy="307777"/>
                </a:xfrm>
              </p:grpSpPr>
              <p:sp>
                <p:nvSpPr>
                  <p:cNvPr id="136" name="Rectangle 135">
                    <a:extLst>
                      <a:ext uri="{FF2B5EF4-FFF2-40B4-BE49-F238E27FC236}">
                        <a16:creationId xmlns:a16="http://schemas.microsoft.com/office/drawing/2014/main" id="{6A22D843-2175-B961-EF24-4A8505250E84}"/>
                      </a:ext>
                    </a:extLst>
                  </p:cNvPr>
                  <p:cNvSpPr/>
                  <p:nvPr/>
                </p:nvSpPr>
                <p:spPr>
                  <a:xfrm>
                    <a:off x="5679564" y="276982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7" name="Oval 136">
                    <a:extLst>
                      <a:ext uri="{FF2B5EF4-FFF2-40B4-BE49-F238E27FC236}">
                        <a16:creationId xmlns:a16="http://schemas.microsoft.com/office/drawing/2014/main" id="{A1052390-1A0C-DD65-7FAF-10C7EA42F4B1}"/>
                      </a:ext>
                    </a:extLst>
                  </p:cNvPr>
                  <p:cNvSpPr/>
                  <p:nvPr/>
                </p:nvSpPr>
                <p:spPr>
                  <a:xfrm>
                    <a:off x="5745346" y="283441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grpSp>
        <p:grpSp>
          <p:nvGrpSpPr>
            <p:cNvPr id="289" name="Group 288">
              <a:extLst>
                <a:ext uri="{FF2B5EF4-FFF2-40B4-BE49-F238E27FC236}">
                  <a16:creationId xmlns:a16="http://schemas.microsoft.com/office/drawing/2014/main" id="{5203620E-F675-4231-A926-D623700F78C9}"/>
                </a:ext>
              </a:extLst>
            </p:cNvPr>
            <p:cNvGrpSpPr/>
            <p:nvPr/>
          </p:nvGrpSpPr>
          <p:grpSpPr>
            <a:xfrm>
              <a:off x="8896956" y="2285541"/>
              <a:ext cx="2356278" cy="2208434"/>
              <a:chOff x="7750415" y="1823634"/>
              <a:chExt cx="2264242" cy="1998797"/>
            </a:xfrm>
          </p:grpSpPr>
          <p:sp>
            <p:nvSpPr>
              <p:cNvPr id="155" name="Rectangle 154">
                <a:extLst>
                  <a:ext uri="{FF2B5EF4-FFF2-40B4-BE49-F238E27FC236}">
                    <a16:creationId xmlns:a16="http://schemas.microsoft.com/office/drawing/2014/main" id="{7A809093-CD25-EE4F-BD35-89EA82112564}"/>
                  </a:ext>
                </a:extLst>
              </p:cNvPr>
              <p:cNvSpPr/>
              <p:nvPr/>
            </p:nvSpPr>
            <p:spPr>
              <a:xfrm>
                <a:off x="8075698"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6" name="Oval 155">
                <a:extLst>
                  <a:ext uri="{FF2B5EF4-FFF2-40B4-BE49-F238E27FC236}">
                    <a16:creationId xmlns:a16="http://schemas.microsoft.com/office/drawing/2014/main" id="{684153C8-94C0-4BB0-7D8E-1012019BC56A}"/>
                  </a:ext>
                </a:extLst>
              </p:cNvPr>
              <p:cNvSpPr/>
              <p:nvPr/>
            </p:nvSpPr>
            <p:spPr>
              <a:xfrm>
                <a:off x="8141480" y="2226429"/>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68" name="Rectangle 167">
                <a:extLst>
                  <a:ext uri="{FF2B5EF4-FFF2-40B4-BE49-F238E27FC236}">
                    <a16:creationId xmlns:a16="http://schemas.microsoft.com/office/drawing/2014/main" id="{B9055BEB-5F26-D03F-C20A-443B42B6377F}"/>
                  </a:ext>
                </a:extLst>
              </p:cNvPr>
              <p:cNvSpPr/>
              <p:nvPr/>
            </p:nvSpPr>
            <p:spPr>
              <a:xfrm>
                <a:off x="8075698"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9" name="Oval 168">
                <a:extLst>
                  <a:ext uri="{FF2B5EF4-FFF2-40B4-BE49-F238E27FC236}">
                    <a16:creationId xmlns:a16="http://schemas.microsoft.com/office/drawing/2014/main" id="{D34A3736-352C-7E12-C2C2-C56E330B3597}"/>
                  </a:ext>
                </a:extLst>
              </p:cNvPr>
              <p:cNvSpPr/>
              <p:nvPr/>
            </p:nvSpPr>
            <p:spPr>
              <a:xfrm>
                <a:off x="8141480" y="2564633"/>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81" name="Rectangle 180">
                <a:extLst>
                  <a:ext uri="{FF2B5EF4-FFF2-40B4-BE49-F238E27FC236}">
                    <a16:creationId xmlns:a16="http://schemas.microsoft.com/office/drawing/2014/main" id="{72C3B150-8E19-08D7-361A-A23E71C78FFF}"/>
                  </a:ext>
                </a:extLst>
              </p:cNvPr>
              <p:cNvSpPr/>
              <p:nvPr/>
            </p:nvSpPr>
            <p:spPr>
              <a:xfrm>
                <a:off x="8075698"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2" name="Oval 181">
                <a:extLst>
                  <a:ext uri="{FF2B5EF4-FFF2-40B4-BE49-F238E27FC236}">
                    <a16:creationId xmlns:a16="http://schemas.microsoft.com/office/drawing/2014/main" id="{513BFA47-D316-3C82-4B53-BA0CA54D5F4D}"/>
                  </a:ext>
                </a:extLst>
              </p:cNvPr>
              <p:cNvSpPr/>
              <p:nvPr/>
            </p:nvSpPr>
            <p:spPr>
              <a:xfrm>
                <a:off x="8141480" y="2902837"/>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4" name="Rectangle 193">
                <a:extLst>
                  <a:ext uri="{FF2B5EF4-FFF2-40B4-BE49-F238E27FC236}">
                    <a16:creationId xmlns:a16="http://schemas.microsoft.com/office/drawing/2014/main" id="{A65EDBF5-27CA-E542-A22A-268AAD44731D}"/>
                  </a:ext>
                </a:extLst>
              </p:cNvPr>
              <p:cNvSpPr/>
              <p:nvPr/>
            </p:nvSpPr>
            <p:spPr>
              <a:xfrm>
                <a:off x="8075698"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5" name="Oval 194">
                <a:extLst>
                  <a:ext uri="{FF2B5EF4-FFF2-40B4-BE49-F238E27FC236}">
                    <a16:creationId xmlns:a16="http://schemas.microsoft.com/office/drawing/2014/main" id="{9E673BA5-CF99-8801-AD33-1D8167273A98}"/>
                  </a:ext>
                </a:extLst>
              </p:cNvPr>
              <p:cNvSpPr/>
              <p:nvPr/>
            </p:nvSpPr>
            <p:spPr>
              <a:xfrm>
                <a:off x="8141480" y="3241041"/>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25" name="Rectangle 224">
                <a:extLst>
                  <a:ext uri="{FF2B5EF4-FFF2-40B4-BE49-F238E27FC236}">
                    <a16:creationId xmlns:a16="http://schemas.microsoft.com/office/drawing/2014/main" id="{2E757357-30D9-FCCD-8235-4FE1F6580753}"/>
                  </a:ext>
                </a:extLst>
              </p:cNvPr>
              <p:cNvSpPr/>
              <p:nvPr/>
            </p:nvSpPr>
            <p:spPr>
              <a:xfrm>
                <a:off x="8075698"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6" name="Oval 225">
                <a:extLst>
                  <a:ext uri="{FF2B5EF4-FFF2-40B4-BE49-F238E27FC236}">
                    <a16:creationId xmlns:a16="http://schemas.microsoft.com/office/drawing/2014/main" id="{ACDC1F9A-1630-9F47-C875-C97290B66C1E}"/>
                  </a:ext>
                </a:extLst>
              </p:cNvPr>
              <p:cNvSpPr/>
              <p:nvPr/>
            </p:nvSpPr>
            <p:spPr>
              <a:xfrm>
                <a:off x="8141480" y="1888225"/>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40" name="Rectangle 239">
                <a:extLst>
                  <a:ext uri="{FF2B5EF4-FFF2-40B4-BE49-F238E27FC236}">
                    <a16:creationId xmlns:a16="http://schemas.microsoft.com/office/drawing/2014/main" id="{47B1C059-0C0D-94D9-49A4-4E3E59835432}"/>
                  </a:ext>
                </a:extLst>
              </p:cNvPr>
              <p:cNvSpPr/>
              <p:nvPr/>
            </p:nvSpPr>
            <p:spPr>
              <a:xfrm>
                <a:off x="8075698"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1" name="Oval 240">
                <a:extLst>
                  <a:ext uri="{FF2B5EF4-FFF2-40B4-BE49-F238E27FC236}">
                    <a16:creationId xmlns:a16="http://schemas.microsoft.com/office/drawing/2014/main" id="{D024043B-2D9D-4C57-A0A8-400F76A4E458}"/>
                  </a:ext>
                </a:extLst>
              </p:cNvPr>
              <p:cNvSpPr/>
              <p:nvPr/>
            </p:nvSpPr>
            <p:spPr>
              <a:xfrm>
                <a:off x="8141480" y="3579245"/>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53" name="Rectangle 152">
                <a:extLst>
                  <a:ext uri="{FF2B5EF4-FFF2-40B4-BE49-F238E27FC236}">
                    <a16:creationId xmlns:a16="http://schemas.microsoft.com/office/drawing/2014/main" id="{7D4087D4-C8E1-BE0A-7F9A-BC19A16FE5F8}"/>
                  </a:ext>
                </a:extLst>
              </p:cNvPr>
              <p:cNvSpPr/>
              <p:nvPr/>
            </p:nvSpPr>
            <p:spPr>
              <a:xfrm>
                <a:off x="9381595"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4" name="Oval 153">
                <a:extLst>
                  <a:ext uri="{FF2B5EF4-FFF2-40B4-BE49-F238E27FC236}">
                    <a16:creationId xmlns:a16="http://schemas.microsoft.com/office/drawing/2014/main" id="{C17B6C8A-D690-7D62-FA0A-0BFAF1BFB4BA}"/>
                  </a:ext>
                </a:extLst>
              </p:cNvPr>
              <p:cNvSpPr/>
              <p:nvPr/>
            </p:nvSpPr>
            <p:spPr>
              <a:xfrm>
                <a:off x="9447377" y="2226429"/>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66" name="Rectangle 165">
                <a:extLst>
                  <a:ext uri="{FF2B5EF4-FFF2-40B4-BE49-F238E27FC236}">
                    <a16:creationId xmlns:a16="http://schemas.microsoft.com/office/drawing/2014/main" id="{2384FFEB-8DF7-5DEF-D3D8-BCAE65EC380E}"/>
                  </a:ext>
                </a:extLst>
              </p:cNvPr>
              <p:cNvSpPr/>
              <p:nvPr/>
            </p:nvSpPr>
            <p:spPr>
              <a:xfrm>
                <a:off x="9381595"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7" name="Oval 166">
                <a:extLst>
                  <a:ext uri="{FF2B5EF4-FFF2-40B4-BE49-F238E27FC236}">
                    <a16:creationId xmlns:a16="http://schemas.microsoft.com/office/drawing/2014/main" id="{5FE909E1-48EB-416C-D025-0AEE0C7DE17D}"/>
                  </a:ext>
                </a:extLst>
              </p:cNvPr>
              <p:cNvSpPr/>
              <p:nvPr/>
            </p:nvSpPr>
            <p:spPr>
              <a:xfrm>
                <a:off x="9447377" y="2564633"/>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79" name="Rectangle 178">
                <a:extLst>
                  <a:ext uri="{FF2B5EF4-FFF2-40B4-BE49-F238E27FC236}">
                    <a16:creationId xmlns:a16="http://schemas.microsoft.com/office/drawing/2014/main" id="{B30C5C3A-94EC-9B7D-3351-A2881286D0F7}"/>
                  </a:ext>
                </a:extLst>
              </p:cNvPr>
              <p:cNvSpPr/>
              <p:nvPr/>
            </p:nvSpPr>
            <p:spPr>
              <a:xfrm>
                <a:off x="9381595"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0" name="Oval 179">
                <a:extLst>
                  <a:ext uri="{FF2B5EF4-FFF2-40B4-BE49-F238E27FC236}">
                    <a16:creationId xmlns:a16="http://schemas.microsoft.com/office/drawing/2014/main" id="{453CBA60-73CD-3042-28E4-F3C1A9CEE09A}"/>
                  </a:ext>
                </a:extLst>
              </p:cNvPr>
              <p:cNvSpPr/>
              <p:nvPr/>
            </p:nvSpPr>
            <p:spPr>
              <a:xfrm>
                <a:off x="9447377" y="2902837"/>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2" name="Rectangle 191">
                <a:extLst>
                  <a:ext uri="{FF2B5EF4-FFF2-40B4-BE49-F238E27FC236}">
                    <a16:creationId xmlns:a16="http://schemas.microsoft.com/office/drawing/2014/main" id="{BDFDFC8A-AF0A-5C19-63D3-BB81F48CA5EB}"/>
                  </a:ext>
                </a:extLst>
              </p:cNvPr>
              <p:cNvSpPr/>
              <p:nvPr/>
            </p:nvSpPr>
            <p:spPr>
              <a:xfrm>
                <a:off x="9381595"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3" name="Oval 192">
                <a:extLst>
                  <a:ext uri="{FF2B5EF4-FFF2-40B4-BE49-F238E27FC236}">
                    <a16:creationId xmlns:a16="http://schemas.microsoft.com/office/drawing/2014/main" id="{6F297D5B-ADCD-56DE-58F0-C401E6B44669}"/>
                  </a:ext>
                </a:extLst>
              </p:cNvPr>
              <p:cNvSpPr/>
              <p:nvPr/>
            </p:nvSpPr>
            <p:spPr>
              <a:xfrm>
                <a:off x="9447377" y="3241041"/>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27" name="Rectangle 226">
                <a:extLst>
                  <a:ext uri="{FF2B5EF4-FFF2-40B4-BE49-F238E27FC236}">
                    <a16:creationId xmlns:a16="http://schemas.microsoft.com/office/drawing/2014/main" id="{CAF34C90-682D-12D4-8790-E860F3DC1E74}"/>
                  </a:ext>
                </a:extLst>
              </p:cNvPr>
              <p:cNvSpPr/>
              <p:nvPr/>
            </p:nvSpPr>
            <p:spPr>
              <a:xfrm>
                <a:off x="9381595"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8" name="Oval 227">
                <a:extLst>
                  <a:ext uri="{FF2B5EF4-FFF2-40B4-BE49-F238E27FC236}">
                    <a16:creationId xmlns:a16="http://schemas.microsoft.com/office/drawing/2014/main" id="{E85EC0DF-9566-B280-5508-97DBF7B35A71}"/>
                  </a:ext>
                </a:extLst>
              </p:cNvPr>
              <p:cNvSpPr/>
              <p:nvPr/>
            </p:nvSpPr>
            <p:spPr>
              <a:xfrm>
                <a:off x="9447377" y="1888225"/>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42" name="Rectangle 241">
                <a:extLst>
                  <a:ext uri="{FF2B5EF4-FFF2-40B4-BE49-F238E27FC236}">
                    <a16:creationId xmlns:a16="http://schemas.microsoft.com/office/drawing/2014/main" id="{3794769C-6745-24B7-F4FC-9FBE4D1660C3}"/>
                  </a:ext>
                </a:extLst>
              </p:cNvPr>
              <p:cNvSpPr/>
              <p:nvPr/>
            </p:nvSpPr>
            <p:spPr>
              <a:xfrm>
                <a:off x="9381595"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3" name="Oval 242">
                <a:extLst>
                  <a:ext uri="{FF2B5EF4-FFF2-40B4-BE49-F238E27FC236}">
                    <a16:creationId xmlns:a16="http://schemas.microsoft.com/office/drawing/2014/main" id="{899FF4D4-26FC-A1CC-E7CB-897F1DF99323}"/>
                  </a:ext>
                </a:extLst>
              </p:cNvPr>
              <p:cNvSpPr/>
              <p:nvPr/>
            </p:nvSpPr>
            <p:spPr>
              <a:xfrm>
                <a:off x="9447377" y="3579245"/>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51" name="Rectangle 150">
                <a:extLst>
                  <a:ext uri="{FF2B5EF4-FFF2-40B4-BE49-F238E27FC236}">
                    <a16:creationId xmlns:a16="http://schemas.microsoft.com/office/drawing/2014/main" id="{2B2ECCAC-112F-05D1-D10A-E0B3F2F78E17}"/>
                  </a:ext>
                </a:extLst>
              </p:cNvPr>
              <p:cNvSpPr/>
              <p:nvPr/>
            </p:nvSpPr>
            <p:spPr>
              <a:xfrm>
                <a:off x="8400981"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2" name="Oval 151">
                <a:extLst>
                  <a:ext uri="{FF2B5EF4-FFF2-40B4-BE49-F238E27FC236}">
                    <a16:creationId xmlns:a16="http://schemas.microsoft.com/office/drawing/2014/main" id="{C889A11E-4B88-72CC-FF32-3373C67F789C}"/>
                  </a:ext>
                </a:extLst>
              </p:cNvPr>
              <p:cNvSpPr/>
              <p:nvPr/>
            </p:nvSpPr>
            <p:spPr>
              <a:xfrm>
                <a:off x="8466763" y="2226429"/>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64" name="Rectangle 163">
                <a:extLst>
                  <a:ext uri="{FF2B5EF4-FFF2-40B4-BE49-F238E27FC236}">
                    <a16:creationId xmlns:a16="http://schemas.microsoft.com/office/drawing/2014/main" id="{7D7263D8-D75F-FAB9-DBCA-A89648191BC5}"/>
                  </a:ext>
                </a:extLst>
              </p:cNvPr>
              <p:cNvSpPr/>
              <p:nvPr/>
            </p:nvSpPr>
            <p:spPr>
              <a:xfrm>
                <a:off x="8400981"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5" name="Oval 164">
                <a:extLst>
                  <a:ext uri="{FF2B5EF4-FFF2-40B4-BE49-F238E27FC236}">
                    <a16:creationId xmlns:a16="http://schemas.microsoft.com/office/drawing/2014/main" id="{CC1B195E-0417-9319-8D0C-D9C745A9B5A5}"/>
                  </a:ext>
                </a:extLst>
              </p:cNvPr>
              <p:cNvSpPr/>
              <p:nvPr/>
            </p:nvSpPr>
            <p:spPr>
              <a:xfrm>
                <a:off x="8466763" y="2564633"/>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77" name="Rectangle 176">
                <a:extLst>
                  <a:ext uri="{FF2B5EF4-FFF2-40B4-BE49-F238E27FC236}">
                    <a16:creationId xmlns:a16="http://schemas.microsoft.com/office/drawing/2014/main" id="{006403C1-EE92-C63C-78CE-48302A690006}"/>
                  </a:ext>
                </a:extLst>
              </p:cNvPr>
              <p:cNvSpPr/>
              <p:nvPr/>
            </p:nvSpPr>
            <p:spPr>
              <a:xfrm>
                <a:off x="8400981"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8" name="Oval 177">
                <a:extLst>
                  <a:ext uri="{FF2B5EF4-FFF2-40B4-BE49-F238E27FC236}">
                    <a16:creationId xmlns:a16="http://schemas.microsoft.com/office/drawing/2014/main" id="{40CC96CA-5C61-5B61-E527-C87819D9B5AF}"/>
                  </a:ext>
                </a:extLst>
              </p:cNvPr>
              <p:cNvSpPr/>
              <p:nvPr/>
            </p:nvSpPr>
            <p:spPr>
              <a:xfrm>
                <a:off x="8466763" y="2902837"/>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0" name="Rectangle 189">
                <a:extLst>
                  <a:ext uri="{FF2B5EF4-FFF2-40B4-BE49-F238E27FC236}">
                    <a16:creationId xmlns:a16="http://schemas.microsoft.com/office/drawing/2014/main" id="{744FC4D8-0016-CB02-C774-8B3A1F1F56EA}"/>
                  </a:ext>
                </a:extLst>
              </p:cNvPr>
              <p:cNvSpPr/>
              <p:nvPr/>
            </p:nvSpPr>
            <p:spPr>
              <a:xfrm>
                <a:off x="8400981"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1" name="Oval 190">
                <a:extLst>
                  <a:ext uri="{FF2B5EF4-FFF2-40B4-BE49-F238E27FC236}">
                    <a16:creationId xmlns:a16="http://schemas.microsoft.com/office/drawing/2014/main" id="{A15008E3-1078-D805-664E-75C0EC7091A1}"/>
                  </a:ext>
                </a:extLst>
              </p:cNvPr>
              <p:cNvSpPr/>
              <p:nvPr/>
            </p:nvSpPr>
            <p:spPr>
              <a:xfrm>
                <a:off x="8466763" y="324104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29" name="Rectangle 228">
                <a:extLst>
                  <a:ext uri="{FF2B5EF4-FFF2-40B4-BE49-F238E27FC236}">
                    <a16:creationId xmlns:a16="http://schemas.microsoft.com/office/drawing/2014/main" id="{7A241BAF-DD0B-EE87-6E76-59E44792E1E2}"/>
                  </a:ext>
                </a:extLst>
              </p:cNvPr>
              <p:cNvSpPr/>
              <p:nvPr/>
            </p:nvSpPr>
            <p:spPr>
              <a:xfrm>
                <a:off x="8400981"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0" name="Oval 229">
                <a:extLst>
                  <a:ext uri="{FF2B5EF4-FFF2-40B4-BE49-F238E27FC236}">
                    <a16:creationId xmlns:a16="http://schemas.microsoft.com/office/drawing/2014/main" id="{9A44B043-DCDF-439B-B141-B34897B611FF}"/>
                  </a:ext>
                </a:extLst>
              </p:cNvPr>
              <p:cNvSpPr/>
              <p:nvPr/>
            </p:nvSpPr>
            <p:spPr>
              <a:xfrm>
                <a:off x="8466763" y="188822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44" name="Rectangle 243">
                <a:extLst>
                  <a:ext uri="{FF2B5EF4-FFF2-40B4-BE49-F238E27FC236}">
                    <a16:creationId xmlns:a16="http://schemas.microsoft.com/office/drawing/2014/main" id="{AD7EB64B-C92E-126E-DD4B-EA84C67A34D0}"/>
                  </a:ext>
                </a:extLst>
              </p:cNvPr>
              <p:cNvSpPr/>
              <p:nvPr/>
            </p:nvSpPr>
            <p:spPr>
              <a:xfrm>
                <a:off x="8400981"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5" name="Oval 244">
                <a:extLst>
                  <a:ext uri="{FF2B5EF4-FFF2-40B4-BE49-F238E27FC236}">
                    <a16:creationId xmlns:a16="http://schemas.microsoft.com/office/drawing/2014/main" id="{65057621-3BAC-DE04-2C60-D396F61FA2D2}"/>
                  </a:ext>
                </a:extLst>
              </p:cNvPr>
              <p:cNvSpPr/>
              <p:nvPr/>
            </p:nvSpPr>
            <p:spPr>
              <a:xfrm>
                <a:off x="8466763" y="357924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49" name="Rectangle 148">
                <a:extLst>
                  <a:ext uri="{FF2B5EF4-FFF2-40B4-BE49-F238E27FC236}">
                    <a16:creationId xmlns:a16="http://schemas.microsoft.com/office/drawing/2014/main" id="{E2FFD7C4-B0F2-45C3-ED45-51108C96A31F}"/>
                  </a:ext>
                </a:extLst>
              </p:cNvPr>
              <p:cNvSpPr/>
              <p:nvPr/>
            </p:nvSpPr>
            <p:spPr>
              <a:xfrm>
                <a:off x="8731027"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0" name="Oval 149">
                <a:extLst>
                  <a:ext uri="{FF2B5EF4-FFF2-40B4-BE49-F238E27FC236}">
                    <a16:creationId xmlns:a16="http://schemas.microsoft.com/office/drawing/2014/main" id="{B121DC3F-552B-3B42-CDF3-6236D04AD64B}"/>
                  </a:ext>
                </a:extLst>
              </p:cNvPr>
              <p:cNvSpPr/>
              <p:nvPr/>
            </p:nvSpPr>
            <p:spPr>
              <a:xfrm>
                <a:off x="8796809" y="2226429"/>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62" name="Rectangle 161">
                <a:extLst>
                  <a:ext uri="{FF2B5EF4-FFF2-40B4-BE49-F238E27FC236}">
                    <a16:creationId xmlns:a16="http://schemas.microsoft.com/office/drawing/2014/main" id="{3C15DCAA-4CB2-5B26-14AC-FB30BC4182E0}"/>
                  </a:ext>
                </a:extLst>
              </p:cNvPr>
              <p:cNvSpPr/>
              <p:nvPr/>
            </p:nvSpPr>
            <p:spPr>
              <a:xfrm>
                <a:off x="8731027"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3" name="Oval 162">
                <a:extLst>
                  <a:ext uri="{FF2B5EF4-FFF2-40B4-BE49-F238E27FC236}">
                    <a16:creationId xmlns:a16="http://schemas.microsoft.com/office/drawing/2014/main" id="{F5E9B0C6-E91F-5BB2-46F4-77542071955A}"/>
                  </a:ext>
                </a:extLst>
              </p:cNvPr>
              <p:cNvSpPr/>
              <p:nvPr/>
            </p:nvSpPr>
            <p:spPr>
              <a:xfrm>
                <a:off x="8796809" y="2564633"/>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75" name="Rectangle 174">
                <a:extLst>
                  <a:ext uri="{FF2B5EF4-FFF2-40B4-BE49-F238E27FC236}">
                    <a16:creationId xmlns:a16="http://schemas.microsoft.com/office/drawing/2014/main" id="{60B9B5F3-4EE6-2596-4B04-7B7A12C2F123}"/>
                  </a:ext>
                </a:extLst>
              </p:cNvPr>
              <p:cNvSpPr/>
              <p:nvPr/>
            </p:nvSpPr>
            <p:spPr>
              <a:xfrm>
                <a:off x="8731027"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6" name="Oval 175">
                <a:extLst>
                  <a:ext uri="{FF2B5EF4-FFF2-40B4-BE49-F238E27FC236}">
                    <a16:creationId xmlns:a16="http://schemas.microsoft.com/office/drawing/2014/main" id="{3D509675-495F-A0A1-CF1E-138217EE0ABC}"/>
                  </a:ext>
                </a:extLst>
              </p:cNvPr>
              <p:cNvSpPr/>
              <p:nvPr/>
            </p:nvSpPr>
            <p:spPr>
              <a:xfrm>
                <a:off x="8796809" y="2902837"/>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88" name="Rectangle 187">
                <a:extLst>
                  <a:ext uri="{FF2B5EF4-FFF2-40B4-BE49-F238E27FC236}">
                    <a16:creationId xmlns:a16="http://schemas.microsoft.com/office/drawing/2014/main" id="{7D8401DC-D8ED-35A7-653E-B8FEF8235BB9}"/>
                  </a:ext>
                </a:extLst>
              </p:cNvPr>
              <p:cNvSpPr/>
              <p:nvPr/>
            </p:nvSpPr>
            <p:spPr>
              <a:xfrm>
                <a:off x="8731027"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9" name="Oval 188">
                <a:extLst>
                  <a:ext uri="{FF2B5EF4-FFF2-40B4-BE49-F238E27FC236}">
                    <a16:creationId xmlns:a16="http://schemas.microsoft.com/office/drawing/2014/main" id="{FCE68314-C78E-8D80-91EA-12B90C51B247}"/>
                  </a:ext>
                </a:extLst>
              </p:cNvPr>
              <p:cNvSpPr/>
              <p:nvPr/>
            </p:nvSpPr>
            <p:spPr>
              <a:xfrm>
                <a:off x="8796809" y="3241041"/>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8" name="Rectangle 237">
                <a:extLst>
                  <a:ext uri="{FF2B5EF4-FFF2-40B4-BE49-F238E27FC236}">
                    <a16:creationId xmlns:a16="http://schemas.microsoft.com/office/drawing/2014/main" id="{5414BE3A-3C97-8044-E0AC-0B57AB4EE7F5}"/>
                  </a:ext>
                </a:extLst>
              </p:cNvPr>
              <p:cNvSpPr/>
              <p:nvPr/>
            </p:nvSpPr>
            <p:spPr>
              <a:xfrm>
                <a:off x="8731027"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9" name="Oval 238">
                <a:extLst>
                  <a:ext uri="{FF2B5EF4-FFF2-40B4-BE49-F238E27FC236}">
                    <a16:creationId xmlns:a16="http://schemas.microsoft.com/office/drawing/2014/main" id="{E7FD7C79-DE79-FC79-C1CC-53A2D5FAB93B}"/>
                  </a:ext>
                </a:extLst>
              </p:cNvPr>
              <p:cNvSpPr/>
              <p:nvPr/>
            </p:nvSpPr>
            <p:spPr>
              <a:xfrm>
                <a:off x="8796809" y="1888225"/>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47" name="Rectangle 246">
                <a:extLst>
                  <a:ext uri="{FF2B5EF4-FFF2-40B4-BE49-F238E27FC236}">
                    <a16:creationId xmlns:a16="http://schemas.microsoft.com/office/drawing/2014/main" id="{D0F0A690-492F-AF86-7E7F-348885AB822E}"/>
                  </a:ext>
                </a:extLst>
              </p:cNvPr>
              <p:cNvSpPr/>
              <p:nvPr/>
            </p:nvSpPr>
            <p:spPr>
              <a:xfrm>
                <a:off x="8731027"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8" name="Oval 247">
                <a:extLst>
                  <a:ext uri="{FF2B5EF4-FFF2-40B4-BE49-F238E27FC236}">
                    <a16:creationId xmlns:a16="http://schemas.microsoft.com/office/drawing/2014/main" id="{495D0CA9-B859-7BB8-FCA3-F9A3183C828D}"/>
                  </a:ext>
                </a:extLst>
              </p:cNvPr>
              <p:cNvSpPr/>
              <p:nvPr/>
            </p:nvSpPr>
            <p:spPr>
              <a:xfrm>
                <a:off x="8796809" y="3579245"/>
                <a:ext cx="176213" cy="17859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8" name="Rectangle 207">
                <a:extLst>
                  <a:ext uri="{FF2B5EF4-FFF2-40B4-BE49-F238E27FC236}">
                    <a16:creationId xmlns:a16="http://schemas.microsoft.com/office/drawing/2014/main" id="{2BD06D05-3BF7-44AD-784B-3A2E0DEC23C8}"/>
                  </a:ext>
                </a:extLst>
              </p:cNvPr>
              <p:cNvSpPr/>
              <p:nvPr/>
            </p:nvSpPr>
            <p:spPr>
              <a:xfrm>
                <a:off x="9056310"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9" name="Oval 208">
                <a:extLst>
                  <a:ext uri="{FF2B5EF4-FFF2-40B4-BE49-F238E27FC236}">
                    <a16:creationId xmlns:a16="http://schemas.microsoft.com/office/drawing/2014/main" id="{9A879F87-FB39-A62C-6D52-AD4D96B6377E}"/>
                  </a:ext>
                </a:extLst>
              </p:cNvPr>
              <p:cNvSpPr/>
              <p:nvPr/>
            </p:nvSpPr>
            <p:spPr>
              <a:xfrm>
                <a:off x="9122092" y="2226429"/>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6" name="Rectangle 205">
                <a:extLst>
                  <a:ext uri="{FF2B5EF4-FFF2-40B4-BE49-F238E27FC236}">
                    <a16:creationId xmlns:a16="http://schemas.microsoft.com/office/drawing/2014/main" id="{19AE83FF-F6E9-B621-7DFE-D8E3C820C91A}"/>
                  </a:ext>
                </a:extLst>
              </p:cNvPr>
              <p:cNvSpPr/>
              <p:nvPr/>
            </p:nvSpPr>
            <p:spPr>
              <a:xfrm>
                <a:off x="9056310"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7" name="Oval 206">
                <a:extLst>
                  <a:ext uri="{FF2B5EF4-FFF2-40B4-BE49-F238E27FC236}">
                    <a16:creationId xmlns:a16="http://schemas.microsoft.com/office/drawing/2014/main" id="{A9AD033C-9393-B456-DE97-B66EF7C75602}"/>
                  </a:ext>
                </a:extLst>
              </p:cNvPr>
              <p:cNvSpPr/>
              <p:nvPr/>
            </p:nvSpPr>
            <p:spPr>
              <a:xfrm>
                <a:off x="9122092" y="2564633"/>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4" name="Rectangle 203">
                <a:extLst>
                  <a:ext uri="{FF2B5EF4-FFF2-40B4-BE49-F238E27FC236}">
                    <a16:creationId xmlns:a16="http://schemas.microsoft.com/office/drawing/2014/main" id="{27BC76DD-BE5A-8205-D386-8F1E55BB4F89}"/>
                  </a:ext>
                </a:extLst>
              </p:cNvPr>
              <p:cNvSpPr/>
              <p:nvPr/>
            </p:nvSpPr>
            <p:spPr>
              <a:xfrm>
                <a:off x="9056310"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5" name="Oval 204">
                <a:extLst>
                  <a:ext uri="{FF2B5EF4-FFF2-40B4-BE49-F238E27FC236}">
                    <a16:creationId xmlns:a16="http://schemas.microsoft.com/office/drawing/2014/main" id="{B84E5996-4A80-2260-615C-3E5C5EAECB59}"/>
                  </a:ext>
                </a:extLst>
              </p:cNvPr>
              <p:cNvSpPr/>
              <p:nvPr/>
            </p:nvSpPr>
            <p:spPr>
              <a:xfrm>
                <a:off x="9122092" y="2902837"/>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2" name="Rectangle 201">
                <a:extLst>
                  <a:ext uri="{FF2B5EF4-FFF2-40B4-BE49-F238E27FC236}">
                    <a16:creationId xmlns:a16="http://schemas.microsoft.com/office/drawing/2014/main" id="{3B8DDE12-4048-2F14-EB41-D6F1C17C3F1A}"/>
                  </a:ext>
                </a:extLst>
              </p:cNvPr>
              <p:cNvSpPr/>
              <p:nvPr/>
            </p:nvSpPr>
            <p:spPr>
              <a:xfrm>
                <a:off x="9056310"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3" name="Oval 202">
                <a:extLst>
                  <a:ext uri="{FF2B5EF4-FFF2-40B4-BE49-F238E27FC236}">
                    <a16:creationId xmlns:a16="http://schemas.microsoft.com/office/drawing/2014/main" id="{20D7CECB-AEF9-18CF-4CA5-C220B92E75DA}"/>
                  </a:ext>
                </a:extLst>
              </p:cNvPr>
              <p:cNvSpPr/>
              <p:nvPr/>
            </p:nvSpPr>
            <p:spPr>
              <a:xfrm>
                <a:off x="9122092" y="324104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6" name="Rectangle 235">
                <a:extLst>
                  <a:ext uri="{FF2B5EF4-FFF2-40B4-BE49-F238E27FC236}">
                    <a16:creationId xmlns:a16="http://schemas.microsoft.com/office/drawing/2014/main" id="{0FDC0441-D507-CBFB-1320-73AE2C08C976}"/>
                  </a:ext>
                </a:extLst>
              </p:cNvPr>
              <p:cNvSpPr/>
              <p:nvPr/>
            </p:nvSpPr>
            <p:spPr>
              <a:xfrm>
                <a:off x="9056310"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7" name="Oval 236">
                <a:extLst>
                  <a:ext uri="{FF2B5EF4-FFF2-40B4-BE49-F238E27FC236}">
                    <a16:creationId xmlns:a16="http://schemas.microsoft.com/office/drawing/2014/main" id="{0DADC604-E23D-4A99-D074-926FCC4B6617}"/>
                  </a:ext>
                </a:extLst>
              </p:cNvPr>
              <p:cNvSpPr/>
              <p:nvPr/>
            </p:nvSpPr>
            <p:spPr>
              <a:xfrm>
                <a:off x="9122092" y="188822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50" name="Rectangle 249">
                <a:extLst>
                  <a:ext uri="{FF2B5EF4-FFF2-40B4-BE49-F238E27FC236}">
                    <a16:creationId xmlns:a16="http://schemas.microsoft.com/office/drawing/2014/main" id="{78E41979-51D5-C9BE-E7CF-F2C9017DEBF5}"/>
                  </a:ext>
                </a:extLst>
              </p:cNvPr>
              <p:cNvSpPr/>
              <p:nvPr/>
            </p:nvSpPr>
            <p:spPr>
              <a:xfrm>
                <a:off x="9056310"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1" name="Oval 250">
                <a:extLst>
                  <a:ext uri="{FF2B5EF4-FFF2-40B4-BE49-F238E27FC236}">
                    <a16:creationId xmlns:a16="http://schemas.microsoft.com/office/drawing/2014/main" id="{6F187436-A846-C8AA-EE41-4A5572597F6C}"/>
                  </a:ext>
                </a:extLst>
              </p:cNvPr>
              <p:cNvSpPr/>
              <p:nvPr/>
            </p:nvSpPr>
            <p:spPr>
              <a:xfrm>
                <a:off x="9122092" y="357924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21" name="Rectangle 220">
                <a:extLst>
                  <a:ext uri="{FF2B5EF4-FFF2-40B4-BE49-F238E27FC236}">
                    <a16:creationId xmlns:a16="http://schemas.microsoft.com/office/drawing/2014/main" id="{68A687A9-8CBE-A345-9D0E-ED2C03DE0992}"/>
                  </a:ext>
                </a:extLst>
              </p:cNvPr>
              <p:cNvSpPr/>
              <p:nvPr/>
            </p:nvSpPr>
            <p:spPr>
              <a:xfrm>
                <a:off x="7750415"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2" name="Oval 221">
                <a:extLst>
                  <a:ext uri="{FF2B5EF4-FFF2-40B4-BE49-F238E27FC236}">
                    <a16:creationId xmlns:a16="http://schemas.microsoft.com/office/drawing/2014/main" id="{46FA2C57-0B74-F9D9-26F4-D0C46E8F3BE7}"/>
                  </a:ext>
                </a:extLst>
              </p:cNvPr>
              <p:cNvSpPr/>
              <p:nvPr/>
            </p:nvSpPr>
            <p:spPr>
              <a:xfrm>
                <a:off x="7816197" y="2226429"/>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19" name="Rectangle 218">
                <a:extLst>
                  <a:ext uri="{FF2B5EF4-FFF2-40B4-BE49-F238E27FC236}">
                    <a16:creationId xmlns:a16="http://schemas.microsoft.com/office/drawing/2014/main" id="{8A48E3F4-3111-D946-2066-ADD76DE78E42}"/>
                  </a:ext>
                </a:extLst>
              </p:cNvPr>
              <p:cNvSpPr/>
              <p:nvPr/>
            </p:nvSpPr>
            <p:spPr>
              <a:xfrm>
                <a:off x="7750415"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0" name="Oval 219">
                <a:extLst>
                  <a:ext uri="{FF2B5EF4-FFF2-40B4-BE49-F238E27FC236}">
                    <a16:creationId xmlns:a16="http://schemas.microsoft.com/office/drawing/2014/main" id="{C66D370E-D483-19FE-3E88-C5DFAE1F262E}"/>
                  </a:ext>
                </a:extLst>
              </p:cNvPr>
              <p:cNvSpPr/>
              <p:nvPr/>
            </p:nvSpPr>
            <p:spPr>
              <a:xfrm>
                <a:off x="7816197" y="2564633"/>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17" name="Rectangle 216">
                <a:extLst>
                  <a:ext uri="{FF2B5EF4-FFF2-40B4-BE49-F238E27FC236}">
                    <a16:creationId xmlns:a16="http://schemas.microsoft.com/office/drawing/2014/main" id="{2A65E025-1EA6-F7E5-62FF-C2EBA3EC185C}"/>
                  </a:ext>
                </a:extLst>
              </p:cNvPr>
              <p:cNvSpPr/>
              <p:nvPr/>
            </p:nvSpPr>
            <p:spPr>
              <a:xfrm>
                <a:off x="7750415"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8" name="Oval 217">
                <a:extLst>
                  <a:ext uri="{FF2B5EF4-FFF2-40B4-BE49-F238E27FC236}">
                    <a16:creationId xmlns:a16="http://schemas.microsoft.com/office/drawing/2014/main" id="{FAC18B73-7460-3347-A55E-1446C08BFCA3}"/>
                  </a:ext>
                </a:extLst>
              </p:cNvPr>
              <p:cNvSpPr/>
              <p:nvPr/>
            </p:nvSpPr>
            <p:spPr>
              <a:xfrm>
                <a:off x="7816197" y="2902837"/>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15" name="Rectangle 214">
                <a:extLst>
                  <a:ext uri="{FF2B5EF4-FFF2-40B4-BE49-F238E27FC236}">
                    <a16:creationId xmlns:a16="http://schemas.microsoft.com/office/drawing/2014/main" id="{ADFB330A-A39F-076B-C2A9-532702766974}"/>
                  </a:ext>
                </a:extLst>
              </p:cNvPr>
              <p:cNvSpPr/>
              <p:nvPr/>
            </p:nvSpPr>
            <p:spPr>
              <a:xfrm>
                <a:off x="7750415"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6" name="Oval 215">
                <a:extLst>
                  <a:ext uri="{FF2B5EF4-FFF2-40B4-BE49-F238E27FC236}">
                    <a16:creationId xmlns:a16="http://schemas.microsoft.com/office/drawing/2014/main" id="{B9B4C210-A505-0B35-DF75-D86215F03D6C}"/>
                  </a:ext>
                </a:extLst>
              </p:cNvPr>
              <p:cNvSpPr/>
              <p:nvPr/>
            </p:nvSpPr>
            <p:spPr>
              <a:xfrm>
                <a:off x="7816197" y="324104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4" name="Rectangle 233">
                <a:extLst>
                  <a:ext uri="{FF2B5EF4-FFF2-40B4-BE49-F238E27FC236}">
                    <a16:creationId xmlns:a16="http://schemas.microsoft.com/office/drawing/2014/main" id="{3215826D-DF37-6CF8-495D-6781352997F5}"/>
                  </a:ext>
                </a:extLst>
              </p:cNvPr>
              <p:cNvSpPr/>
              <p:nvPr/>
            </p:nvSpPr>
            <p:spPr>
              <a:xfrm>
                <a:off x="7750415"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5" name="Oval 234">
                <a:extLst>
                  <a:ext uri="{FF2B5EF4-FFF2-40B4-BE49-F238E27FC236}">
                    <a16:creationId xmlns:a16="http://schemas.microsoft.com/office/drawing/2014/main" id="{CBA2A460-5850-5E42-3B01-B086E470325B}"/>
                  </a:ext>
                </a:extLst>
              </p:cNvPr>
              <p:cNvSpPr/>
              <p:nvPr/>
            </p:nvSpPr>
            <p:spPr>
              <a:xfrm>
                <a:off x="7816197" y="188822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53" name="Rectangle 252">
                <a:extLst>
                  <a:ext uri="{FF2B5EF4-FFF2-40B4-BE49-F238E27FC236}">
                    <a16:creationId xmlns:a16="http://schemas.microsoft.com/office/drawing/2014/main" id="{CEAB4655-ECAE-BB0C-384C-CDAD757B65F0}"/>
                  </a:ext>
                </a:extLst>
              </p:cNvPr>
              <p:cNvSpPr/>
              <p:nvPr/>
            </p:nvSpPr>
            <p:spPr>
              <a:xfrm>
                <a:off x="7750415"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4" name="Oval 253">
                <a:extLst>
                  <a:ext uri="{FF2B5EF4-FFF2-40B4-BE49-F238E27FC236}">
                    <a16:creationId xmlns:a16="http://schemas.microsoft.com/office/drawing/2014/main" id="{338A2194-36E2-8E55-AB9C-D2D9BBAE5365}"/>
                  </a:ext>
                </a:extLst>
              </p:cNvPr>
              <p:cNvSpPr/>
              <p:nvPr/>
            </p:nvSpPr>
            <p:spPr>
              <a:xfrm>
                <a:off x="7816197" y="357924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77" name="Rectangle 276">
                <a:extLst>
                  <a:ext uri="{FF2B5EF4-FFF2-40B4-BE49-F238E27FC236}">
                    <a16:creationId xmlns:a16="http://schemas.microsoft.com/office/drawing/2014/main" id="{82A47C1C-B89A-14D3-E4EE-D0BD0F7D1DA4}"/>
                  </a:ext>
                </a:extLst>
              </p:cNvPr>
              <p:cNvSpPr/>
              <p:nvPr/>
            </p:nvSpPr>
            <p:spPr>
              <a:xfrm>
                <a:off x="9706880" y="2161838"/>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8" name="Oval 277">
                <a:extLst>
                  <a:ext uri="{FF2B5EF4-FFF2-40B4-BE49-F238E27FC236}">
                    <a16:creationId xmlns:a16="http://schemas.microsoft.com/office/drawing/2014/main" id="{85CFE37B-95E2-57B7-7BA2-0C0833878BD7}"/>
                  </a:ext>
                </a:extLst>
              </p:cNvPr>
              <p:cNvSpPr/>
              <p:nvPr/>
            </p:nvSpPr>
            <p:spPr>
              <a:xfrm>
                <a:off x="9772662" y="2226429"/>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79" name="Rectangle 278">
                <a:extLst>
                  <a:ext uri="{FF2B5EF4-FFF2-40B4-BE49-F238E27FC236}">
                    <a16:creationId xmlns:a16="http://schemas.microsoft.com/office/drawing/2014/main" id="{43698BC1-C428-D27E-E78D-0F1444745EDA}"/>
                  </a:ext>
                </a:extLst>
              </p:cNvPr>
              <p:cNvSpPr/>
              <p:nvPr/>
            </p:nvSpPr>
            <p:spPr>
              <a:xfrm>
                <a:off x="9706880" y="2500042"/>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0" name="Oval 279">
                <a:extLst>
                  <a:ext uri="{FF2B5EF4-FFF2-40B4-BE49-F238E27FC236}">
                    <a16:creationId xmlns:a16="http://schemas.microsoft.com/office/drawing/2014/main" id="{FC1A83BF-34CA-DAED-CE45-0AA1F95FAD5C}"/>
                  </a:ext>
                </a:extLst>
              </p:cNvPr>
              <p:cNvSpPr/>
              <p:nvPr/>
            </p:nvSpPr>
            <p:spPr>
              <a:xfrm>
                <a:off x="9772662" y="2564633"/>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1" name="Rectangle 280">
                <a:extLst>
                  <a:ext uri="{FF2B5EF4-FFF2-40B4-BE49-F238E27FC236}">
                    <a16:creationId xmlns:a16="http://schemas.microsoft.com/office/drawing/2014/main" id="{147494AA-CA4F-C274-A805-1496C21C3683}"/>
                  </a:ext>
                </a:extLst>
              </p:cNvPr>
              <p:cNvSpPr/>
              <p:nvPr/>
            </p:nvSpPr>
            <p:spPr>
              <a:xfrm>
                <a:off x="9706880" y="2838246"/>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2" name="Oval 281">
                <a:extLst>
                  <a:ext uri="{FF2B5EF4-FFF2-40B4-BE49-F238E27FC236}">
                    <a16:creationId xmlns:a16="http://schemas.microsoft.com/office/drawing/2014/main" id="{8D0703C5-0E9D-7D52-B8E2-FB6D1B1CC0C2}"/>
                  </a:ext>
                </a:extLst>
              </p:cNvPr>
              <p:cNvSpPr/>
              <p:nvPr/>
            </p:nvSpPr>
            <p:spPr>
              <a:xfrm>
                <a:off x="9772662" y="2902837"/>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3" name="Rectangle 282">
                <a:extLst>
                  <a:ext uri="{FF2B5EF4-FFF2-40B4-BE49-F238E27FC236}">
                    <a16:creationId xmlns:a16="http://schemas.microsoft.com/office/drawing/2014/main" id="{90EDB4EF-AF58-844C-B229-CD78511FE175}"/>
                  </a:ext>
                </a:extLst>
              </p:cNvPr>
              <p:cNvSpPr/>
              <p:nvPr/>
            </p:nvSpPr>
            <p:spPr>
              <a:xfrm>
                <a:off x="9706880" y="3176450"/>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4" name="Oval 283">
                <a:extLst>
                  <a:ext uri="{FF2B5EF4-FFF2-40B4-BE49-F238E27FC236}">
                    <a16:creationId xmlns:a16="http://schemas.microsoft.com/office/drawing/2014/main" id="{8E4C8569-6355-94F2-777A-4B73B3C0A55F}"/>
                  </a:ext>
                </a:extLst>
              </p:cNvPr>
              <p:cNvSpPr/>
              <p:nvPr/>
            </p:nvSpPr>
            <p:spPr>
              <a:xfrm>
                <a:off x="9772662" y="3241041"/>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5" name="Rectangle 284">
                <a:extLst>
                  <a:ext uri="{FF2B5EF4-FFF2-40B4-BE49-F238E27FC236}">
                    <a16:creationId xmlns:a16="http://schemas.microsoft.com/office/drawing/2014/main" id="{684ACB3C-99E9-23B3-F722-635E65102822}"/>
                  </a:ext>
                </a:extLst>
              </p:cNvPr>
              <p:cNvSpPr/>
              <p:nvPr/>
            </p:nvSpPr>
            <p:spPr>
              <a:xfrm>
                <a:off x="9706880" y="182363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6" name="Oval 285">
                <a:extLst>
                  <a:ext uri="{FF2B5EF4-FFF2-40B4-BE49-F238E27FC236}">
                    <a16:creationId xmlns:a16="http://schemas.microsoft.com/office/drawing/2014/main" id="{1BD11986-7F2E-B6E7-B628-90F5998C4DA1}"/>
                  </a:ext>
                </a:extLst>
              </p:cNvPr>
              <p:cNvSpPr/>
              <p:nvPr/>
            </p:nvSpPr>
            <p:spPr>
              <a:xfrm>
                <a:off x="9772662" y="188822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7" name="Rectangle 286">
                <a:extLst>
                  <a:ext uri="{FF2B5EF4-FFF2-40B4-BE49-F238E27FC236}">
                    <a16:creationId xmlns:a16="http://schemas.microsoft.com/office/drawing/2014/main" id="{258042A9-F087-E295-E91A-31663F8FEAB9}"/>
                  </a:ext>
                </a:extLst>
              </p:cNvPr>
              <p:cNvSpPr/>
              <p:nvPr/>
            </p:nvSpPr>
            <p:spPr>
              <a:xfrm>
                <a:off x="9706880" y="3514654"/>
                <a:ext cx="307777" cy="30777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8" name="Oval 287">
                <a:extLst>
                  <a:ext uri="{FF2B5EF4-FFF2-40B4-BE49-F238E27FC236}">
                    <a16:creationId xmlns:a16="http://schemas.microsoft.com/office/drawing/2014/main" id="{225AC974-C3F7-1901-80D9-5D43F33ED2CB}"/>
                  </a:ext>
                </a:extLst>
              </p:cNvPr>
              <p:cNvSpPr/>
              <p:nvPr/>
            </p:nvSpPr>
            <p:spPr>
              <a:xfrm>
                <a:off x="9772662" y="3579245"/>
                <a:ext cx="176213" cy="17859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sp>
          <p:nvSpPr>
            <p:cNvPr id="291" name="Arrow: Right 290">
              <a:extLst>
                <a:ext uri="{FF2B5EF4-FFF2-40B4-BE49-F238E27FC236}">
                  <a16:creationId xmlns:a16="http://schemas.microsoft.com/office/drawing/2014/main" id="{E3F1A15F-F676-0339-6174-4F63C173CE22}"/>
                </a:ext>
              </a:extLst>
            </p:cNvPr>
            <p:cNvSpPr/>
            <p:nvPr/>
          </p:nvSpPr>
          <p:spPr>
            <a:xfrm>
              <a:off x="7639280" y="2999273"/>
              <a:ext cx="1113512" cy="697731"/>
            </a:xfrm>
            <a:prstGeom prst="rightArrow">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Expanded</a:t>
              </a:r>
            </a:p>
          </p:txBody>
        </p:sp>
        <p:sp>
          <p:nvSpPr>
            <p:cNvPr id="292" name="Oval 291">
              <a:extLst>
                <a:ext uri="{FF2B5EF4-FFF2-40B4-BE49-F238E27FC236}">
                  <a16:creationId xmlns:a16="http://schemas.microsoft.com/office/drawing/2014/main" id="{29BB8023-BEEF-CAEB-A03A-C0C563B79476}"/>
                </a:ext>
              </a:extLst>
            </p:cNvPr>
            <p:cNvSpPr/>
            <p:nvPr/>
          </p:nvSpPr>
          <p:spPr>
            <a:xfrm>
              <a:off x="6067601" y="4160366"/>
              <a:ext cx="234598" cy="23787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93" name="Arrow: Right 292">
              <a:extLst>
                <a:ext uri="{FF2B5EF4-FFF2-40B4-BE49-F238E27FC236}">
                  <a16:creationId xmlns:a16="http://schemas.microsoft.com/office/drawing/2014/main" id="{DCD84273-A57C-71B3-C83C-E80A036B1F9D}"/>
                </a:ext>
              </a:extLst>
            </p:cNvPr>
            <p:cNvSpPr/>
            <p:nvPr/>
          </p:nvSpPr>
          <p:spPr>
            <a:xfrm>
              <a:off x="6370654" y="4255834"/>
              <a:ext cx="253153" cy="51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4" name="TextBox 293">
              <a:extLst>
                <a:ext uri="{FF2B5EF4-FFF2-40B4-BE49-F238E27FC236}">
                  <a16:creationId xmlns:a16="http://schemas.microsoft.com/office/drawing/2014/main" id="{37C14665-835B-03A1-B596-2261AE35E515}"/>
                </a:ext>
              </a:extLst>
            </p:cNvPr>
            <p:cNvSpPr txBox="1"/>
            <p:nvPr/>
          </p:nvSpPr>
          <p:spPr>
            <a:xfrm>
              <a:off x="6629170" y="4138497"/>
              <a:ext cx="76555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Original</a:t>
              </a:r>
            </a:p>
          </p:txBody>
        </p:sp>
        <p:sp>
          <p:nvSpPr>
            <p:cNvPr id="295" name="Oval 294">
              <a:extLst>
                <a:ext uri="{FF2B5EF4-FFF2-40B4-BE49-F238E27FC236}">
                  <a16:creationId xmlns:a16="http://schemas.microsoft.com/office/drawing/2014/main" id="{3E4F2FEE-B580-2813-4C1B-AD0879FCDFD8}"/>
                </a:ext>
              </a:extLst>
            </p:cNvPr>
            <p:cNvSpPr/>
            <p:nvPr/>
          </p:nvSpPr>
          <p:spPr>
            <a:xfrm>
              <a:off x="9334329" y="4608566"/>
              <a:ext cx="239104" cy="239059"/>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96" name="Arrow: Right 295">
              <a:extLst>
                <a:ext uri="{FF2B5EF4-FFF2-40B4-BE49-F238E27FC236}">
                  <a16:creationId xmlns:a16="http://schemas.microsoft.com/office/drawing/2014/main" id="{A2520682-9663-C80B-547A-6E12798C2C25}"/>
                </a:ext>
              </a:extLst>
            </p:cNvPr>
            <p:cNvSpPr/>
            <p:nvPr/>
          </p:nvSpPr>
          <p:spPr>
            <a:xfrm>
              <a:off x="9634934" y="4705235"/>
              <a:ext cx="216707"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7" name="TextBox 296">
              <a:extLst>
                <a:ext uri="{FF2B5EF4-FFF2-40B4-BE49-F238E27FC236}">
                  <a16:creationId xmlns:a16="http://schemas.microsoft.com/office/drawing/2014/main" id="{A0628654-D9A4-5CDD-E7D9-601CFA38AB4E}"/>
                </a:ext>
              </a:extLst>
            </p:cNvPr>
            <p:cNvSpPr txBox="1"/>
            <p:nvPr/>
          </p:nvSpPr>
          <p:spPr>
            <a:xfrm>
              <a:off x="9875148" y="4589594"/>
              <a:ext cx="93936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Interpolated</a:t>
              </a:r>
            </a:p>
          </p:txBody>
        </p:sp>
      </p:grpSp>
    </p:spTree>
    <p:extLst>
      <p:ext uri="{BB962C8B-B14F-4D97-AF65-F5344CB8AC3E}">
        <p14:creationId xmlns:p14="http://schemas.microsoft.com/office/powerpoint/2010/main" val="232261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883D9-3A79-7432-39C9-6C666C4709FD}"/>
            </a:ext>
          </a:extLst>
        </p:cNvPr>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3" name="Rectangle 6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7" name="Rectangle 6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12164-B413-E7DF-1C33-068E645FAFC9}"/>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3400" b="1" dirty="0">
                <a:latin typeface="Times New Roman" panose="02020603050405020304" pitchFamily="18" charset="0"/>
                <a:cs typeface="Times New Roman" panose="02020603050405020304" pitchFamily="18" charset="0"/>
              </a:rPr>
              <a:t>Introduction Cont’d</a:t>
            </a:r>
          </a:p>
        </p:txBody>
      </p:sp>
      <p:sp>
        <p:nvSpPr>
          <p:cNvPr id="69" name="Rectangle 6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758840B-B7A9-0F77-DC59-E05706DD3A84}"/>
              </a:ext>
            </a:extLst>
          </p:cNvPr>
          <p:cNvSpPr>
            <a:spLocks noGrp="1"/>
          </p:cNvSpPr>
          <p:nvPr>
            <p:ph idx="1"/>
          </p:nvPr>
        </p:nvSpPr>
        <p:spPr>
          <a:xfrm>
            <a:off x="411480" y="2684095"/>
            <a:ext cx="4443154" cy="3492868"/>
          </a:xfrm>
        </p:spPr>
        <p:txBody>
          <a:bodyPr vert="horz" lIns="91440" tIns="45720" rIns="91440" bIns="45720" rtlCol="0">
            <a:normAutofit/>
          </a:bodyPr>
          <a:lstStyle/>
          <a:p>
            <a:pPr>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Nearest Neighbor</a:t>
            </a:r>
          </a:p>
          <a:p>
            <a:pPr lvl="1">
              <a:buFont typeface="Times New Roman" panose="02020603050405020304" pitchFamily="18" charset="0"/>
              <a:buChar char="⁃"/>
            </a:pPr>
            <a:r>
              <a:rPr lang="en-US" sz="1600" dirty="0">
                <a:latin typeface="Times New Roman" panose="02020603050405020304" pitchFamily="18" charset="0"/>
                <a:cs typeface="Times New Roman" panose="02020603050405020304" pitchFamily="18" charset="0"/>
              </a:rPr>
              <a:t>Interpolated pixel is replaced by its nearest pixel</a:t>
            </a:r>
          </a:p>
          <a:p>
            <a:pPr>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Bilinear</a:t>
            </a:r>
          </a:p>
          <a:p>
            <a:pPr lvl="1">
              <a:buFont typeface="Times New Roman" panose="02020603050405020304" pitchFamily="18" charset="0"/>
              <a:buChar char="⁃"/>
            </a:pPr>
            <a:r>
              <a:rPr lang="en-US" sz="1600" dirty="0">
                <a:latin typeface="Times New Roman" panose="02020603050405020304" pitchFamily="18" charset="0"/>
                <a:cs typeface="Times New Roman" panose="02020603050405020304" pitchFamily="18" charset="0"/>
              </a:rPr>
              <a:t>It takes a weighted average of 4 neighborhood pixels to calculate its final interpolated value</a:t>
            </a:r>
          </a:p>
          <a:p>
            <a:pPr>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Bicubic</a:t>
            </a:r>
          </a:p>
          <a:p>
            <a:pPr lvl="1">
              <a:buFont typeface="Times New Roman" panose="02020603050405020304" pitchFamily="18" charset="0"/>
              <a:buChar char="⁃"/>
            </a:pPr>
            <a:r>
              <a:rPr lang="en-US" sz="1600" dirty="0">
                <a:latin typeface="Times New Roman" panose="02020603050405020304" pitchFamily="18" charset="0"/>
                <a:cs typeface="Times New Roman" panose="02020603050405020304" pitchFamily="18" charset="0"/>
              </a:rPr>
              <a:t>It takes a weighted average of 16 neighborhood pixels to calculate its final interpolated value</a:t>
            </a:r>
          </a:p>
        </p:txBody>
      </p:sp>
      <p:sp>
        <p:nvSpPr>
          <p:cNvPr id="6" name="Slide Number Placeholder 5">
            <a:extLst>
              <a:ext uri="{FF2B5EF4-FFF2-40B4-BE49-F238E27FC236}">
                <a16:creationId xmlns:a16="http://schemas.microsoft.com/office/drawing/2014/main" id="{640A6DAF-7AAF-74FA-ECA6-8A755EF7BB5F}"/>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a:spcAft>
                <a:spcPts val="600"/>
              </a:spcAft>
            </a:pPr>
            <a:fld id="{A65A5C87-DF58-40C8-B092-1DE63DB4547E}" type="slidenum">
              <a:rPr lang="en-US" smtClean="0">
                <a:latin typeface="Times New Roman" panose="02020603050405020304" pitchFamily="18" charset="0"/>
                <a:cs typeface="Times New Roman" panose="02020603050405020304" pitchFamily="18" charset="0"/>
              </a:rPr>
              <a:pPr>
                <a:spcAft>
                  <a:spcPts val="600"/>
                </a:spcAft>
              </a:pPr>
              <a:t>5</a:t>
            </a:fld>
            <a:endParaRPr lang="en-US">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15BEE7F1-B51A-E02C-DA64-3B91ACC0E18A}"/>
              </a:ext>
            </a:extLst>
          </p:cNvPr>
          <p:cNvGrpSpPr/>
          <p:nvPr/>
        </p:nvGrpSpPr>
        <p:grpSpPr>
          <a:xfrm>
            <a:off x="5920058" y="1250143"/>
            <a:ext cx="5072419" cy="2511472"/>
            <a:chOff x="5920058" y="1250143"/>
            <a:chExt cx="5072419" cy="2511472"/>
          </a:xfrm>
        </p:grpSpPr>
        <p:pic>
          <p:nvPicPr>
            <p:cNvPr id="5" name="Picture 4">
              <a:extLst>
                <a:ext uri="{FF2B5EF4-FFF2-40B4-BE49-F238E27FC236}">
                  <a16:creationId xmlns:a16="http://schemas.microsoft.com/office/drawing/2014/main" id="{A6A45013-9ED5-B93A-FC83-7825B129C614}"/>
                </a:ext>
              </a:extLst>
            </p:cNvPr>
            <p:cNvPicPr>
              <a:picLocks noChangeAspect="1"/>
            </p:cNvPicPr>
            <p:nvPr/>
          </p:nvPicPr>
          <p:blipFill>
            <a:blip r:embed="rId2"/>
            <a:stretch>
              <a:fillRect/>
            </a:stretch>
          </p:blipFill>
          <p:spPr>
            <a:xfrm>
              <a:off x="5920058" y="1250143"/>
              <a:ext cx="2442778" cy="2127174"/>
            </a:xfrm>
            <a:prstGeom prst="rect">
              <a:avLst/>
            </a:prstGeom>
          </p:spPr>
        </p:pic>
        <p:pic>
          <p:nvPicPr>
            <p:cNvPr id="8" name="Picture 7">
              <a:extLst>
                <a:ext uri="{FF2B5EF4-FFF2-40B4-BE49-F238E27FC236}">
                  <a16:creationId xmlns:a16="http://schemas.microsoft.com/office/drawing/2014/main" id="{0CAD1870-185B-7353-02BC-997FBB5F9612}"/>
                </a:ext>
              </a:extLst>
            </p:cNvPr>
            <p:cNvPicPr>
              <a:picLocks noChangeAspect="1"/>
            </p:cNvPicPr>
            <p:nvPr/>
          </p:nvPicPr>
          <p:blipFill>
            <a:blip r:embed="rId3"/>
            <a:stretch>
              <a:fillRect/>
            </a:stretch>
          </p:blipFill>
          <p:spPr>
            <a:xfrm>
              <a:off x="8509565" y="1250143"/>
              <a:ext cx="2482912" cy="2127174"/>
            </a:xfrm>
            <a:prstGeom prst="rect">
              <a:avLst/>
            </a:prstGeom>
          </p:spPr>
        </p:pic>
        <p:sp>
          <p:nvSpPr>
            <p:cNvPr id="12" name="TextBox 11">
              <a:extLst>
                <a:ext uri="{FF2B5EF4-FFF2-40B4-BE49-F238E27FC236}">
                  <a16:creationId xmlns:a16="http://schemas.microsoft.com/office/drawing/2014/main" id="{02BF7076-B63A-C64C-1AEB-37EDF32711F1}"/>
                </a:ext>
              </a:extLst>
            </p:cNvPr>
            <p:cNvSpPr txBox="1"/>
            <p:nvPr/>
          </p:nvSpPr>
          <p:spPr>
            <a:xfrm>
              <a:off x="6109053" y="3392283"/>
              <a:ext cx="2064789"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Nearest Neighbor</a:t>
              </a:r>
            </a:p>
          </p:txBody>
        </p:sp>
        <p:sp>
          <p:nvSpPr>
            <p:cNvPr id="14" name="TextBox 13">
              <a:extLst>
                <a:ext uri="{FF2B5EF4-FFF2-40B4-BE49-F238E27FC236}">
                  <a16:creationId xmlns:a16="http://schemas.microsoft.com/office/drawing/2014/main" id="{EE68C78C-8A35-5282-00A8-7F3BC68246BE}"/>
                </a:ext>
              </a:extLst>
            </p:cNvPr>
            <p:cNvSpPr txBox="1"/>
            <p:nvPr/>
          </p:nvSpPr>
          <p:spPr>
            <a:xfrm>
              <a:off x="9211271" y="3392283"/>
              <a:ext cx="10795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Bilinear</a:t>
              </a:r>
            </a:p>
          </p:txBody>
        </p:sp>
      </p:grpSp>
      <p:grpSp>
        <p:nvGrpSpPr>
          <p:cNvPr id="17" name="Group 16">
            <a:extLst>
              <a:ext uri="{FF2B5EF4-FFF2-40B4-BE49-F238E27FC236}">
                <a16:creationId xmlns:a16="http://schemas.microsoft.com/office/drawing/2014/main" id="{B06F4850-DD91-7C15-E24C-7939050E5FA9}"/>
              </a:ext>
            </a:extLst>
          </p:cNvPr>
          <p:cNvGrpSpPr/>
          <p:nvPr/>
        </p:nvGrpSpPr>
        <p:grpSpPr>
          <a:xfrm>
            <a:off x="7084667" y="3898344"/>
            <a:ext cx="2743200" cy="2557957"/>
            <a:chOff x="7137965" y="3898344"/>
            <a:chExt cx="2743200" cy="2557957"/>
          </a:xfrm>
        </p:grpSpPr>
        <p:pic>
          <p:nvPicPr>
            <p:cNvPr id="10" name="Picture 9">
              <a:extLst>
                <a:ext uri="{FF2B5EF4-FFF2-40B4-BE49-F238E27FC236}">
                  <a16:creationId xmlns:a16="http://schemas.microsoft.com/office/drawing/2014/main" id="{607AFCD2-12F4-9358-806E-92E6670B17D0}"/>
                </a:ext>
              </a:extLst>
            </p:cNvPr>
            <p:cNvPicPr>
              <a:picLocks noChangeAspect="1"/>
            </p:cNvPicPr>
            <p:nvPr/>
          </p:nvPicPr>
          <p:blipFill>
            <a:blip r:embed="rId4"/>
            <a:stretch>
              <a:fillRect/>
            </a:stretch>
          </p:blipFill>
          <p:spPr>
            <a:xfrm>
              <a:off x="7137965" y="3898344"/>
              <a:ext cx="2743200" cy="2109334"/>
            </a:xfrm>
            <a:prstGeom prst="rect">
              <a:avLst/>
            </a:prstGeom>
          </p:spPr>
        </p:pic>
        <p:sp>
          <p:nvSpPr>
            <p:cNvPr id="16" name="TextBox 15">
              <a:extLst>
                <a:ext uri="{FF2B5EF4-FFF2-40B4-BE49-F238E27FC236}">
                  <a16:creationId xmlns:a16="http://schemas.microsoft.com/office/drawing/2014/main" id="{A5B06503-0188-831E-EE0A-648D27392E9A}"/>
                </a:ext>
              </a:extLst>
            </p:cNvPr>
            <p:cNvSpPr txBox="1"/>
            <p:nvPr/>
          </p:nvSpPr>
          <p:spPr>
            <a:xfrm>
              <a:off x="8007915" y="6086969"/>
              <a:ext cx="1003300"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Bicubic</a:t>
              </a:r>
            </a:p>
          </p:txBody>
        </p:sp>
      </p:grpSp>
    </p:spTree>
    <p:extLst>
      <p:ext uri="{BB962C8B-B14F-4D97-AF65-F5344CB8AC3E}">
        <p14:creationId xmlns:p14="http://schemas.microsoft.com/office/powerpoint/2010/main" val="1971639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43">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F196B-2147-4939-CAEE-33A09F42FC95}"/>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b="1" dirty="0">
                <a:latin typeface="Times New Roman" panose="02020603050405020304" pitchFamily="18" charset="0"/>
                <a:cs typeface="Times New Roman" panose="02020603050405020304" pitchFamily="18" charset="0"/>
              </a:rPr>
              <a:t>Introduction Cont’d</a:t>
            </a:r>
          </a:p>
        </p:txBody>
      </p:sp>
      <p:sp>
        <p:nvSpPr>
          <p:cNvPr id="48" name="Rectangle 4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060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ollage of a person wearing a hat&#10;&#10;Description automatically generated">
            <a:extLst>
              <a:ext uri="{FF2B5EF4-FFF2-40B4-BE49-F238E27FC236}">
                <a16:creationId xmlns:a16="http://schemas.microsoft.com/office/drawing/2014/main" id="{124689C4-29E6-DD22-B025-5CFBF37C1B9C}"/>
              </a:ext>
            </a:extLst>
          </p:cNvPr>
          <p:cNvPicPr>
            <a:picLocks noChangeAspect="1"/>
          </p:cNvPicPr>
          <p:nvPr/>
        </p:nvPicPr>
        <p:blipFill>
          <a:blip r:embed="rId2"/>
          <a:stretch>
            <a:fillRect/>
          </a:stretch>
        </p:blipFill>
        <p:spPr>
          <a:xfrm>
            <a:off x="3125124" y="2091095"/>
            <a:ext cx="5945216" cy="4206240"/>
          </a:xfrm>
          <a:prstGeom prst="rect">
            <a:avLst/>
          </a:prstGeom>
        </p:spPr>
      </p:pic>
      <p:sp>
        <p:nvSpPr>
          <p:cNvPr id="6" name="Slide Number Placeholder 5">
            <a:extLst>
              <a:ext uri="{FF2B5EF4-FFF2-40B4-BE49-F238E27FC236}">
                <a16:creationId xmlns:a16="http://schemas.microsoft.com/office/drawing/2014/main" id="{81A43FBC-FD18-D3BB-19EB-9FCC33202869}"/>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latin typeface="Times New Roman" panose="02020603050405020304" pitchFamily="18" charset="0"/>
                <a:cs typeface="Times New Roman" panose="02020603050405020304" pitchFamily="18" charset="0"/>
              </a:rPr>
              <a:pPr>
                <a:spcAft>
                  <a:spcPts val="600"/>
                </a:spcAft>
              </a:pPr>
              <a:t>6</a:t>
            </a:fld>
            <a:endParaRPr lang="en-US"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97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Rectangle 58">
            <a:extLst>
              <a:ext uri="{FF2B5EF4-FFF2-40B4-BE49-F238E27FC236}">
                <a16:creationId xmlns:a16="http://schemas.microsoft.com/office/drawing/2014/main" id="{D7D03296-BABA-47AD-A5D5-ED156727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DF196B-2147-4939-CAEE-33A09F42FC95}"/>
              </a:ext>
            </a:extLst>
          </p:cNvPr>
          <p:cNvSpPr>
            <a:spLocks noGrp="1"/>
          </p:cNvSpPr>
          <p:nvPr>
            <p:ph type="title"/>
          </p:nvPr>
        </p:nvSpPr>
        <p:spPr>
          <a:xfrm>
            <a:off x="838200" y="226061"/>
            <a:ext cx="10515600" cy="1092050"/>
          </a:xfrm>
        </p:spPr>
        <p:txBody>
          <a:bodyPr vert="horz" lIns="91440" tIns="45720" rIns="91440" bIns="45720" rtlCol="0" anchor="b">
            <a:normAutofit/>
          </a:bodyPr>
          <a:lstStyle/>
          <a:p>
            <a:pPr algn="ctr"/>
            <a:r>
              <a:rPr lang="en-US" b="1" dirty="0">
                <a:latin typeface="Times New Roman" panose="02020603050405020304" pitchFamily="18" charset="0"/>
                <a:cs typeface="Times New Roman" panose="02020603050405020304" pitchFamily="18" charset="0"/>
              </a:rPr>
              <a:t>Introduction Cont’d</a:t>
            </a:r>
          </a:p>
        </p:txBody>
      </p:sp>
      <p:sp useBgFill="1">
        <p:nvSpPr>
          <p:cNvPr id="61" name="Rectangle 60">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396083"/>
            <a:ext cx="10515599"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95AB612-C989-282A-67BD-047DD250D8CC}"/>
              </a:ext>
            </a:extLst>
          </p:cNvPr>
          <p:cNvSpPr txBox="1"/>
          <p:nvPr/>
        </p:nvSpPr>
        <p:spPr>
          <a:xfrm>
            <a:off x="1220089" y="1511968"/>
            <a:ext cx="9751823" cy="582612"/>
          </a:xfrm>
          <a:prstGeom prst="rect">
            <a:avLst/>
          </a:prstGeom>
        </p:spPr>
        <p:txBody>
          <a:bodyPr vert="horz" lIns="91440" tIns="45720" rIns="91440" bIns="45720" rtlCol="0" anchor="ctr">
            <a:normAutofit/>
          </a:bodyPr>
          <a:lstStyle/>
          <a:p>
            <a:pPr algn="ctr">
              <a:lnSpc>
                <a:spcPct val="110000"/>
              </a:lnSpc>
              <a:spcBef>
                <a:spcPts val="1000"/>
              </a:spcBef>
            </a:pPr>
            <a:r>
              <a:rPr lang="en-US" sz="2400" dirty="0">
                <a:latin typeface="Times New Roman" panose="02020603050405020304" pitchFamily="18" charset="0"/>
                <a:cs typeface="Times New Roman" panose="02020603050405020304" pitchFamily="18" charset="0"/>
              </a:rPr>
              <a:t>SR Applications</a:t>
            </a:r>
          </a:p>
        </p:txBody>
      </p:sp>
      <p:sp>
        <p:nvSpPr>
          <p:cNvPr id="63" name="Rectangle 62">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1859832"/>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1815A24-B0E7-A1B5-657C-62A8D8335556}"/>
              </a:ext>
            </a:extLst>
          </p:cNvPr>
          <p:cNvPicPr>
            <a:picLocks noChangeAspect="1"/>
          </p:cNvPicPr>
          <p:nvPr/>
        </p:nvPicPr>
        <p:blipFill>
          <a:blip r:embed="rId2"/>
          <a:stretch>
            <a:fillRect/>
          </a:stretch>
        </p:blipFill>
        <p:spPr>
          <a:xfrm>
            <a:off x="1838106" y="2399082"/>
            <a:ext cx="3971760" cy="1658209"/>
          </a:xfrm>
          <a:prstGeom prst="rect">
            <a:avLst/>
          </a:prstGeom>
        </p:spPr>
      </p:pic>
      <p:pic>
        <p:nvPicPr>
          <p:cNvPr id="8" name="Picture 7">
            <a:extLst>
              <a:ext uri="{FF2B5EF4-FFF2-40B4-BE49-F238E27FC236}">
                <a16:creationId xmlns:a16="http://schemas.microsoft.com/office/drawing/2014/main" id="{65072402-5892-EA27-0654-4C4EBB65754C}"/>
              </a:ext>
            </a:extLst>
          </p:cNvPr>
          <p:cNvPicPr>
            <a:picLocks noChangeAspect="1"/>
          </p:cNvPicPr>
          <p:nvPr/>
        </p:nvPicPr>
        <p:blipFill>
          <a:blip r:embed="rId3"/>
          <a:stretch>
            <a:fillRect/>
          </a:stretch>
        </p:blipFill>
        <p:spPr>
          <a:xfrm>
            <a:off x="6382135" y="2423633"/>
            <a:ext cx="3786135" cy="1609107"/>
          </a:xfrm>
          <a:prstGeom prst="rect">
            <a:avLst/>
          </a:prstGeom>
        </p:spPr>
      </p:pic>
      <p:sp>
        <p:nvSpPr>
          <p:cNvPr id="6" name="Slide Number Placeholder 5">
            <a:extLst>
              <a:ext uri="{FF2B5EF4-FFF2-40B4-BE49-F238E27FC236}">
                <a16:creationId xmlns:a16="http://schemas.microsoft.com/office/drawing/2014/main" id="{81A43FBC-FD18-D3BB-19EB-9FCC33202869}"/>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latin typeface="Times New Roman" panose="02020603050405020304" pitchFamily="18" charset="0"/>
                <a:cs typeface="Times New Roman" panose="02020603050405020304" pitchFamily="18" charset="0"/>
              </a:rPr>
              <a:pPr>
                <a:spcAft>
                  <a:spcPts val="600"/>
                </a:spcAft>
              </a:pPr>
              <a:t>7</a:t>
            </a:fld>
            <a:endParaRPr lang="en-US">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85A9760-2CFB-A20B-68D9-835FAED8E22F}"/>
              </a:ext>
            </a:extLst>
          </p:cNvPr>
          <p:cNvPicPr>
            <a:picLocks noChangeAspect="1"/>
          </p:cNvPicPr>
          <p:nvPr/>
        </p:nvPicPr>
        <p:blipFill>
          <a:blip r:embed="rId4"/>
          <a:stretch>
            <a:fillRect/>
          </a:stretch>
        </p:blipFill>
        <p:spPr>
          <a:xfrm>
            <a:off x="1838106" y="4348309"/>
            <a:ext cx="3980233" cy="1769808"/>
          </a:xfrm>
          <a:prstGeom prst="rect">
            <a:avLst/>
          </a:prstGeom>
        </p:spPr>
      </p:pic>
      <p:pic>
        <p:nvPicPr>
          <p:cNvPr id="13" name="Picture 12">
            <a:extLst>
              <a:ext uri="{FF2B5EF4-FFF2-40B4-BE49-F238E27FC236}">
                <a16:creationId xmlns:a16="http://schemas.microsoft.com/office/drawing/2014/main" id="{207DE7A7-3785-EF9B-C3D9-2A60D7D9A87C}"/>
              </a:ext>
            </a:extLst>
          </p:cNvPr>
          <p:cNvPicPr>
            <a:picLocks noChangeAspect="1"/>
          </p:cNvPicPr>
          <p:nvPr/>
        </p:nvPicPr>
        <p:blipFill>
          <a:blip r:embed="rId5"/>
          <a:stretch>
            <a:fillRect/>
          </a:stretch>
        </p:blipFill>
        <p:spPr>
          <a:xfrm>
            <a:off x="6461760" y="4142400"/>
            <a:ext cx="3295651" cy="2181627"/>
          </a:xfrm>
          <a:prstGeom prst="rect">
            <a:avLst/>
          </a:prstGeom>
        </p:spPr>
      </p:pic>
    </p:spTree>
    <p:extLst>
      <p:ext uri="{BB962C8B-B14F-4D97-AF65-F5344CB8AC3E}">
        <p14:creationId xmlns:p14="http://schemas.microsoft.com/office/powerpoint/2010/main" val="205729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883D9-3A79-7432-39C9-6C666C4709FD}"/>
            </a:ext>
          </a:extLst>
        </p:cNvPr>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3" name="Rectangle 6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7" name="Rectangle 66">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12164-B413-E7DF-1C33-068E645FAFC9}"/>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4000" b="1" dirty="0">
                <a:latin typeface="Times New Roman" panose="02020603050405020304" pitchFamily="18" charset="0"/>
                <a:cs typeface="Times New Roman" panose="02020603050405020304" pitchFamily="18" charset="0"/>
              </a:rPr>
              <a:t>Literature</a:t>
            </a:r>
          </a:p>
        </p:txBody>
      </p:sp>
      <p:sp>
        <p:nvSpPr>
          <p:cNvPr id="69" name="Rectangle 68">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758840B-B7A9-0F77-DC59-E05706DD3A84}"/>
              </a:ext>
            </a:extLst>
          </p:cNvPr>
          <p:cNvSpPr>
            <a:spLocks noGrp="1"/>
          </p:cNvSpPr>
          <p:nvPr>
            <p:ph idx="1"/>
          </p:nvPr>
        </p:nvSpPr>
        <p:spPr>
          <a:xfrm>
            <a:off x="411479" y="2412051"/>
            <a:ext cx="4443154" cy="3492868"/>
          </a:xfrm>
        </p:spPr>
        <p:txBody>
          <a:bodyPr vert="horz" lIns="91440" tIns="45720" rIns="91440" bIns="45720" rtlCol="0">
            <a:normAutofit/>
          </a:bodyPr>
          <a:lstStyle/>
          <a:p>
            <a:pPr>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Deep learning-based SISR have been successful since the development of “Super resolution using Deep Convolutional Neural Networks (SRCNN)”.</a:t>
            </a:r>
          </a:p>
          <a:p>
            <a:pPr>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SRCNN has three layers, patch extraction, non-linear mapping, and reconstruction.</a:t>
            </a:r>
          </a:p>
          <a:p>
            <a:pPr>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FSRCNN extended the SRCNN in which, the LR input image is directly fed into the convolution and at the end, a deconvolution is applied to increase the height/width of  feature map to get HR.</a:t>
            </a:r>
          </a:p>
          <a:p>
            <a:pPr>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640A6DAF-7AAF-74FA-ECA6-8A755EF7BB5F}"/>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a:spcAft>
                <a:spcPts val="600"/>
              </a:spcAft>
            </a:pPr>
            <a:fld id="{A65A5C87-DF58-40C8-B092-1DE63DB4547E}" type="slidenum">
              <a:rPr lang="en-US" smtClean="0">
                <a:latin typeface="Times New Roman" panose="02020603050405020304" pitchFamily="18" charset="0"/>
                <a:cs typeface="Times New Roman" panose="02020603050405020304" pitchFamily="18" charset="0"/>
              </a:rPr>
              <a:pPr>
                <a:spcAft>
                  <a:spcPts val="600"/>
                </a:spcAft>
              </a:pPr>
              <a:t>8</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3FAC808-E364-63DD-4B88-EC43575B7955}"/>
              </a:ext>
            </a:extLst>
          </p:cNvPr>
          <p:cNvSpPr txBox="1"/>
          <p:nvPr/>
        </p:nvSpPr>
        <p:spPr>
          <a:xfrm>
            <a:off x="6254722" y="5031764"/>
            <a:ext cx="43371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Framework of SRCNN [1] and FSRCNN [2]</a:t>
            </a:r>
          </a:p>
        </p:txBody>
      </p:sp>
      <p:sp>
        <p:nvSpPr>
          <p:cNvPr id="4" name="TextBox 3">
            <a:extLst>
              <a:ext uri="{FF2B5EF4-FFF2-40B4-BE49-F238E27FC236}">
                <a16:creationId xmlns:a16="http://schemas.microsoft.com/office/drawing/2014/main" id="{FA37942B-D875-7E77-2525-2DC374ED1030}"/>
              </a:ext>
            </a:extLst>
          </p:cNvPr>
          <p:cNvSpPr txBox="1"/>
          <p:nvPr/>
        </p:nvSpPr>
        <p:spPr>
          <a:xfrm>
            <a:off x="498834" y="6070648"/>
            <a:ext cx="10721616" cy="769441"/>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[1]. Dong, Chao, Chen Change Loy, Kaiming He, and Xiaoou Tang. "Image super-resolution using deep convolutional networks." IEEE transactions on pattern analysis and machine intelligence 38, no. 2 (2015): 295-307.</a:t>
            </a:r>
          </a:p>
          <a:p>
            <a:r>
              <a:rPr lang="en-US" sz="1100" dirty="0">
                <a:latin typeface="Times New Roman" panose="02020603050405020304" pitchFamily="18" charset="0"/>
                <a:cs typeface="Times New Roman" panose="02020603050405020304" pitchFamily="18" charset="0"/>
              </a:rPr>
              <a:t>[2]. Dong, Chao, Chen Change Loy, and Xiaoou Tang. "Accelerating the super-resolution convolutional neural network." In Computer Vision–ECCV 2016: 14th European Conference, Amsterdam, The Netherlands, October 11-14, 2016, Proceedings, Part II 14, pp. 391-407. Springer International Publishing, 2016.</a:t>
            </a:r>
          </a:p>
        </p:txBody>
      </p:sp>
      <p:pic>
        <p:nvPicPr>
          <p:cNvPr id="11" name="Picture 10">
            <a:extLst>
              <a:ext uri="{FF2B5EF4-FFF2-40B4-BE49-F238E27FC236}">
                <a16:creationId xmlns:a16="http://schemas.microsoft.com/office/drawing/2014/main" id="{5A601D22-00EE-2B71-7085-2CD22E957660}"/>
              </a:ext>
            </a:extLst>
          </p:cNvPr>
          <p:cNvPicPr>
            <a:picLocks noChangeAspect="1"/>
          </p:cNvPicPr>
          <p:nvPr/>
        </p:nvPicPr>
        <p:blipFill>
          <a:blip r:embed="rId2"/>
          <a:stretch>
            <a:fillRect/>
          </a:stretch>
        </p:blipFill>
        <p:spPr>
          <a:xfrm>
            <a:off x="4887803" y="2011680"/>
            <a:ext cx="7071025" cy="2932376"/>
          </a:xfrm>
          <a:prstGeom prst="rect">
            <a:avLst/>
          </a:prstGeom>
        </p:spPr>
      </p:pic>
    </p:spTree>
    <p:extLst>
      <p:ext uri="{BB962C8B-B14F-4D97-AF65-F5344CB8AC3E}">
        <p14:creationId xmlns:p14="http://schemas.microsoft.com/office/powerpoint/2010/main" val="2937037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4AA399-1CA4-1D4C-2855-F4D181C039B1}"/>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5" name="Rectangle 64">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9" name="Rectangle 6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625D9-7573-3D45-6CF8-A6C9B32FC205}"/>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4000" b="1" dirty="0">
                <a:latin typeface="Times New Roman" panose="02020603050405020304" pitchFamily="18" charset="0"/>
                <a:cs typeface="Times New Roman" panose="02020603050405020304" pitchFamily="18" charset="0"/>
              </a:rPr>
              <a:t>Motivation</a:t>
            </a:r>
          </a:p>
        </p:txBody>
      </p:sp>
      <p:sp>
        <p:nvSpPr>
          <p:cNvPr id="71" name="Rectangle 7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680C81-D47F-FE3D-3178-6E5E558FE932}"/>
              </a:ext>
            </a:extLst>
          </p:cNvPr>
          <p:cNvSpPr>
            <a:spLocks noGrp="1"/>
          </p:cNvSpPr>
          <p:nvPr>
            <p:ph idx="1"/>
          </p:nvPr>
        </p:nvSpPr>
        <p:spPr>
          <a:xfrm>
            <a:off x="411480" y="2684095"/>
            <a:ext cx="4443154" cy="3492868"/>
          </a:xfrm>
        </p:spPr>
        <p:txBody>
          <a:bodyPr vert="horz" lIns="91440" tIns="45720" rIns="91440" bIns="45720" rtlCol="0">
            <a:normAutofit/>
          </a:bodyPr>
          <a:lstStyle/>
          <a:p>
            <a:pPr>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Although deep learning-based SR have achieved great performance.</a:t>
            </a:r>
          </a:p>
          <a:p>
            <a:pPr>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However, these models need high computations to be deployed and that make them unsuitable for edge devices.</a:t>
            </a:r>
          </a:p>
          <a:p>
            <a:pPr>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Therefore, lightweight models, which have low computational complexity, need to be developed.</a:t>
            </a:r>
          </a:p>
        </p:txBody>
      </p:sp>
      <p:pic>
        <p:nvPicPr>
          <p:cNvPr id="60" name="Graphic 59" descr="Education">
            <a:extLst>
              <a:ext uri="{FF2B5EF4-FFF2-40B4-BE49-F238E27FC236}">
                <a16:creationId xmlns:a16="http://schemas.microsoft.com/office/drawing/2014/main" id="{D40427DF-D89C-F080-9E39-FC1E5F9A73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0388" y="625683"/>
            <a:ext cx="5551280" cy="5551280"/>
          </a:xfrm>
          <a:prstGeom prst="rect">
            <a:avLst/>
          </a:prstGeom>
        </p:spPr>
      </p:pic>
      <p:sp>
        <p:nvSpPr>
          <p:cNvPr id="6" name="Slide Number Placeholder 5">
            <a:extLst>
              <a:ext uri="{FF2B5EF4-FFF2-40B4-BE49-F238E27FC236}">
                <a16:creationId xmlns:a16="http://schemas.microsoft.com/office/drawing/2014/main" id="{57C6E7F2-FE3C-1C19-0B7C-8BC6B31B6F12}"/>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a:spcAft>
                <a:spcPts val="600"/>
              </a:spcAft>
            </a:pPr>
            <a:fld id="{A65A5C87-DF58-40C8-B092-1DE63DB4547E}" type="slidenum">
              <a:rPr lang="en-US" smtClean="0">
                <a:latin typeface="Times New Roman" panose="02020603050405020304" pitchFamily="18" charset="0"/>
                <a:cs typeface="Times New Roman" panose="02020603050405020304" pitchFamily="18" charset="0"/>
              </a:rPr>
              <a:pPr>
                <a:spcAft>
                  <a:spcPts val="600"/>
                </a:spcAft>
              </a:pPr>
              <a:t>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862374"/>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927DC71-2909-427C-BDB0-3E47E2101517}">
  <ds:schemaRefs>
    <ds:schemaRef ds:uri="http://schemas.microsoft.com/sharepoint/v3/contenttype/forms"/>
  </ds:schemaRefs>
</ds:datastoreItem>
</file>

<file path=customXml/itemProps2.xml><?xml version="1.0" encoding="utf-8"?>
<ds:datastoreItem xmlns:ds="http://schemas.openxmlformats.org/officeDocument/2006/customXml" ds:itemID="{1DF0A252-5923-47A2-A53A-F9BF72908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0D7697-8E53-4EA8-8CBB-9C19575257B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AccentBox presentation</Template>
  <TotalTime>40282</TotalTime>
  <Words>2690</Words>
  <Application>Microsoft Office PowerPoint</Application>
  <PresentationFormat>Widescreen</PresentationFormat>
  <Paragraphs>542</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Avenir Next LT Pro</vt:lpstr>
      <vt:lpstr>Calibri</vt:lpstr>
      <vt:lpstr>Segoe UI</vt:lpstr>
      <vt:lpstr>Times New Roman</vt:lpstr>
      <vt:lpstr>AccentBoxVTI</vt:lpstr>
      <vt:lpstr>Depthwise Channel Attention Network (DWCAN): An Efficient and Lightweight Model for Single Image Super-Resolution</vt:lpstr>
      <vt:lpstr>Contents</vt:lpstr>
      <vt:lpstr>Introduction</vt:lpstr>
      <vt:lpstr>Introduction Cont’d</vt:lpstr>
      <vt:lpstr>Introduction Cont’d</vt:lpstr>
      <vt:lpstr>Introduction Cont’d</vt:lpstr>
      <vt:lpstr>Introduction Cont’d</vt:lpstr>
      <vt:lpstr>Literature</vt:lpstr>
      <vt:lpstr>Motivation</vt:lpstr>
      <vt:lpstr>Baseline Model</vt:lpstr>
      <vt:lpstr>Proposed Method</vt:lpstr>
      <vt:lpstr>Proposed Method Cont’d</vt:lpstr>
      <vt:lpstr>Proposed Method Cont’d</vt:lpstr>
      <vt:lpstr>Proposed Method Cont’d</vt:lpstr>
      <vt:lpstr>Contributions</vt:lpstr>
      <vt:lpstr>Experiments and Results | Datasets</vt:lpstr>
      <vt:lpstr>Experiments and Results | Evaluation Metrics</vt:lpstr>
      <vt:lpstr>Results</vt:lpstr>
      <vt:lpstr>Results Cont’d</vt:lpstr>
      <vt:lpstr>Results Cont’d Graphical Comparison of Accuracy Metrics</vt:lpstr>
      <vt:lpstr>Results Cont’d Graphical Comparison of Accuracy Metrics</vt:lpstr>
      <vt:lpstr>Visual Results Comparison</vt:lpstr>
      <vt:lpstr>PowerPoint Presentation</vt:lpstr>
      <vt:lpstr>Conclusion</vt:lpstr>
      <vt:lpstr>References</vt:lpstr>
      <vt:lpstr>References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topic</dc:title>
  <dc:creator>YASIR MUHAMMAD</dc:creator>
  <cp:lastModifiedBy>Muhammad Yasir</cp:lastModifiedBy>
  <cp:revision>467</cp:revision>
  <dcterms:created xsi:type="dcterms:W3CDTF">2023-02-22T06:24:03Z</dcterms:created>
  <dcterms:modified xsi:type="dcterms:W3CDTF">2024-05-30T04:26:01Z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