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6" r:id="rId2"/>
    <p:sldId id="315" r:id="rId3"/>
    <p:sldId id="313" r:id="rId4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 showGuides="1">
      <p:cViewPr>
        <p:scale>
          <a:sx n="125" d="100"/>
          <a:sy n="125" d="100"/>
        </p:scale>
        <p:origin x="3828" y="8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F603927-C8CE-5A81-94AC-B1C7ACD365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0E246102-404E-4654-C50B-CC51994349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8EF0FF1-3E88-1067-78B8-DC9CB6D239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7C3E0-06CF-40EF-8B4F-1D8C0D11E267}" type="datetimeFigureOut">
              <a:rPr lang="ko-KR" altLang="en-US" smtClean="0"/>
              <a:t>2023-11-30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700C489-C358-B2E3-26AA-71E7A41DF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B929FA7-B87A-60B7-2301-235219C3E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CC142-23C8-4ECE-82AF-974D65427B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7520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C0423C6-E605-1995-FE6E-8927A5C5A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A0884A00-A6F8-F0CD-E989-3F5A9159E3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EEF00CF-0414-F5D9-7912-6D3DDEC33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7C3E0-06CF-40EF-8B4F-1D8C0D11E267}" type="datetimeFigureOut">
              <a:rPr lang="ko-KR" altLang="en-US" smtClean="0"/>
              <a:t>2023-11-30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DEAE617-5428-C170-59FC-ECEA02F11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2A1087-8C9E-D0DE-14B4-F171ED0EF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CC142-23C8-4ECE-82AF-974D65427B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41156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5F0D0955-7162-771D-C7E2-3F78755F91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E39991EA-7229-099E-6FB0-C058136235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EB83077-03F7-0CE6-A30B-47EB78A3A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7C3E0-06CF-40EF-8B4F-1D8C0D11E267}" type="datetimeFigureOut">
              <a:rPr lang="ko-KR" altLang="en-US" smtClean="0"/>
              <a:t>2023-11-30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AD3C4F1-EB86-1BFF-478C-FBCBAA9D40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BC5213F-4A9C-8B8F-E9C0-7D528C9B5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CC142-23C8-4ECE-82AF-974D65427B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30897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D6DEE96-6232-CE28-3FE0-13891D48A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ED2BB40-8DC7-A4A6-7311-BB18A3FC94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2021D39-A5BD-BF31-1025-8CDE5BA1A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7C3E0-06CF-40EF-8B4F-1D8C0D11E267}" type="datetimeFigureOut">
              <a:rPr lang="ko-KR" altLang="en-US" smtClean="0"/>
              <a:t>2023-11-30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2FE392E-754F-3A0A-8589-8C7767E1EB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A81EB3A-279F-34A4-9BAD-91D7FAF8C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CC142-23C8-4ECE-82AF-974D65427B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0507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9244FD7-852B-0978-6122-8A75A11C6C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B1046300-6F2B-A8DE-4187-B7B43ACB1F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45060C0-DCCB-BA51-1876-6149DA28E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7C3E0-06CF-40EF-8B4F-1D8C0D11E267}" type="datetimeFigureOut">
              <a:rPr lang="ko-KR" altLang="en-US" smtClean="0"/>
              <a:t>2023-11-30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39BDAF4-969E-4AF4-EF65-51A57A79B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10B4A32-C79D-5F5A-D1BD-883BB0946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CC142-23C8-4ECE-82AF-974D65427B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53416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942B9D3-84DC-C325-F7FB-F3337B8694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AEB844D-F712-BF63-D8AC-9A563303B4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F589C726-393C-F0B7-7A9E-B3A8B8B91E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1F8208D2-0F60-FA19-97DF-4F85C544B7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7C3E0-06CF-40EF-8B4F-1D8C0D11E267}" type="datetimeFigureOut">
              <a:rPr lang="ko-KR" altLang="en-US" smtClean="0"/>
              <a:t>2023-11-30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96BD2DB3-78CF-D77D-D66A-66EA4527F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C0472710-ECE9-8C10-A129-352163D04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CC142-23C8-4ECE-82AF-974D65427B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170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1773CA5-6418-7680-8137-77A21D333F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7F2AFB73-A3EA-C612-3D3B-5E0C41ADC5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324EBFC-813E-30EB-344A-81CA1367F9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7141E92A-0821-BE4B-23C9-D331A4EEAA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31BD94CB-129F-B052-E1F7-AE84B34DEA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A8C5F6DA-630C-2D11-1D23-282343BF0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7C3E0-06CF-40EF-8B4F-1D8C0D11E267}" type="datetimeFigureOut">
              <a:rPr lang="ko-KR" altLang="en-US" smtClean="0"/>
              <a:t>2023-11-30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FBC22910-5D21-0F9F-ABD0-5CE57838C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14CEB59F-3B7A-3373-2A36-B1E43A4A9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CC142-23C8-4ECE-82AF-974D65427B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54206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DCA7DB-2C0F-D44E-8180-9268C6FCB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49B862A9-DBB7-6352-13DC-E0713F55B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7C3E0-06CF-40EF-8B4F-1D8C0D11E267}" type="datetimeFigureOut">
              <a:rPr lang="ko-KR" altLang="en-US" smtClean="0"/>
              <a:t>2023-11-30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C3D7EF42-7837-38D1-B8F0-9FD14FED1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BFCE2BE8-2C52-C280-C9A8-8EC1F5ACB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CC142-23C8-4ECE-82AF-974D65427B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98396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C76C2BFB-F963-3A66-5158-D8DBAC27E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7C3E0-06CF-40EF-8B4F-1D8C0D11E267}" type="datetimeFigureOut">
              <a:rPr lang="ko-KR" altLang="en-US" smtClean="0"/>
              <a:t>2023-11-30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F0A6ED0E-5FA4-D03B-C4D3-88432C5DE8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009E6F9A-7642-1FB5-4993-6669976C1E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CC142-23C8-4ECE-82AF-974D65427B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83209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448D7B4-B11A-0556-290C-50724972C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FE77090-B6E8-79B3-3290-BC9E7486F2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7637F273-BE95-BE31-8E4A-BA4E9D22AE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510AAD84-8E06-1BA6-7DA8-C5A3C6A31D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7C3E0-06CF-40EF-8B4F-1D8C0D11E267}" type="datetimeFigureOut">
              <a:rPr lang="ko-KR" altLang="en-US" smtClean="0"/>
              <a:t>2023-11-30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0BF6D871-FEDD-D4E4-A681-280B330FC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4C44F3B0-6D35-9023-3A96-9A66DBD4F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CC142-23C8-4ECE-82AF-974D65427B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8747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74CE09B-19EA-9691-91EA-B7E313F4C9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9DBD5991-2945-E098-826C-D3B36380F7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EE28A4E8-D943-25DD-64AE-BEAA6F89F8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FF715B33-1C67-7603-ED04-056BC53A1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7C3E0-06CF-40EF-8B4F-1D8C0D11E267}" type="datetimeFigureOut">
              <a:rPr lang="ko-KR" altLang="en-US" smtClean="0"/>
              <a:t>2023-11-30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B7940715-CE9C-83E9-40BE-97E443F797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18E25102-699E-72CE-CC05-746994E44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CC142-23C8-4ECE-82AF-974D65427B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4695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CEE59685-CE1C-54EA-056F-DF8750D4F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17BA3230-1F07-E625-898C-169D4B55C2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47C2384-E8BB-930D-76F8-B784712CDF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7C3E0-06CF-40EF-8B4F-1D8C0D11E267}" type="datetimeFigureOut">
              <a:rPr lang="ko-KR" altLang="en-US" smtClean="0"/>
              <a:t>2023-11-30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39472B5-48B2-C8BD-E861-0DF8FE5383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21506BD-1304-16A2-DBB7-72937A9A31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2CC142-23C8-4ECE-82AF-974D65427BA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6743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TextBox 98">
            <a:extLst>
              <a:ext uri="{FF2B5EF4-FFF2-40B4-BE49-F238E27FC236}">
                <a16:creationId xmlns:a16="http://schemas.microsoft.com/office/drawing/2014/main" id="{F1264071-1BD4-EEAB-0965-78D5EB824DEF}"/>
              </a:ext>
            </a:extLst>
          </p:cNvPr>
          <p:cNvSpPr txBox="1"/>
          <p:nvPr/>
        </p:nvSpPr>
        <p:spPr>
          <a:xfrm>
            <a:off x="127060" y="81508"/>
            <a:ext cx="1038327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i="1">
                <a:latin typeface="+mj-ea"/>
                <a:ea typeface="+mj-ea"/>
                <a:cs typeface="Times New Roman" panose="02020603050405020304" pitchFamily="18" charset="0"/>
              </a:rPr>
              <a:t>(Defense</a:t>
            </a:r>
            <a:r>
              <a:rPr lang="ko-KR" altLang="en-US" sz="1600" b="1" i="1">
                <a:latin typeface="+mj-ea"/>
                <a:ea typeface="+mj-ea"/>
                <a:cs typeface="Times New Roman" panose="02020603050405020304" pitchFamily="18" charset="0"/>
              </a:rPr>
              <a:t> 수정사항</a:t>
            </a:r>
            <a:r>
              <a:rPr lang="en-US" altLang="ko-KR" sz="1600" b="1" i="1">
                <a:latin typeface="+mj-ea"/>
                <a:ea typeface="+mj-ea"/>
                <a:cs typeface="Times New Roman" panose="02020603050405020304" pitchFamily="18" charset="0"/>
              </a:rPr>
              <a:t>)</a:t>
            </a:r>
          </a:p>
          <a:p>
            <a:endParaRPr lang="en-US" altLang="ko-KR" sz="1600" b="1" i="1">
              <a:latin typeface="+mj-ea"/>
              <a:ea typeface="+mj-ea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ko-KR" altLang="en-US" sz="1600" b="1" i="1">
                <a:latin typeface="+mj-ea"/>
                <a:ea typeface="+mj-ea"/>
                <a:cs typeface="Times New Roman" panose="02020603050405020304" pitchFamily="18" charset="0"/>
              </a:rPr>
              <a:t>내용이 복잡해 가독성 떨어짐  </a:t>
            </a:r>
            <a:r>
              <a:rPr lang="en-US" altLang="ko-KR" sz="1600" b="1" i="1">
                <a:solidFill>
                  <a:schemeClr val="accent2"/>
                </a:solidFill>
                <a:latin typeface="+mj-ea"/>
                <a:ea typeface="+mj-ea"/>
                <a:cs typeface="Times New Roman" panose="02020603050405020304" pitchFamily="18" charset="0"/>
              </a:rPr>
              <a:t>(</a:t>
            </a:r>
            <a:r>
              <a:rPr lang="ko-KR" altLang="en-US" sz="1600" b="1" i="1">
                <a:solidFill>
                  <a:schemeClr val="accent2"/>
                </a:solidFill>
                <a:latin typeface="+mj-ea"/>
                <a:ea typeface="+mj-ea"/>
                <a:cs typeface="Times New Roman" panose="02020603050405020304" pitchFamily="18" charset="0"/>
              </a:rPr>
              <a:t>최창 교수님</a:t>
            </a:r>
            <a:r>
              <a:rPr lang="en-US" altLang="ko-KR" sz="1600" b="1" i="1">
                <a:solidFill>
                  <a:schemeClr val="accent2"/>
                </a:solidFill>
                <a:latin typeface="+mj-ea"/>
                <a:ea typeface="+mj-ea"/>
                <a:cs typeface="Times New Roman" panose="02020603050405020304" pitchFamily="18" charset="0"/>
              </a:rPr>
              <a:t>)</a:t>
            </a:r>
            <a:br>
              <a:rPr lang="en-US" altLang="ko-KR" sz="1600" b="1" i="1">
                <a:solidFill>
                  <a:schemeClr val="accent2"/>
                </a:solidFill>
                <a:latin typeface="+mj-ea"/>
                <a:ea typeface="+mj-ea"/>
                <a:cs typeface="Times New Roman" panose="02020603050405020304" pitchFamily="18" charset="0"/>
              </a:rPr>
            </a:br>
            <a:endParaRPr lang="en-US" altLang="ko-KR" sz="1600" b="1" i="1">
              <a:solidFill>
                <a:schemeClr val="accent2"/>
              </a:solidFill>
              <a:latin typeface="+mj-ea"/>
              <a:ea typeface="+mj-ea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ko-KR" altLang="en-US" sz="1600" b="1" i="1">
                <a:latin typeface="+mj-ea"/>
                <a:ea typeface="+mj-ea"/>
                <a:cs typeface="Times New Roman" panose="02020603050405020304" pitchFamily="18" charset="0"/>
              </a:rPr>
              <a:t>제안모델의 정확도 성능 및 방어성능 향상원인이 기존 그림에서 제대로 설명되지 않음   </a:t>
            </a:r>
            <a:r>
              <a:rPr lang="en-US" altLang="ko-KR" sz="1600" b="1" i="1">
                <a:solidFill>
                  <a:schemeClr val="accent2"/>
                </a:solidFill>
                <a:latin typeface="+mj-ea"/>
                <a:ea typeface="+mj-ea"/>
                <a:cs typeface="Times New Roman" panose="02020603050405020304" pitchFamily="18" charset="0"/>
              </a:rPr>
              <a:t>(</a:t>
            </a:r>
            <a:r>
              <a:rPr lang="ko-KR" altLang="en-US" sz="1600" b="1" i="1">
                <a:solidFill>
                  <a:schemeClr val="accent2"/>
                </a:solidFill>
                <a:latin typeface="+mj-ea"/>
                <a:ea typeface="+mj-ea"/>
                <a:cs typeface="Times New Roman" panose="02020603050405020304" pitchFamily="18" charset="0"/>
              </a:rPr>
              <a:t>이상웅 교수님</a:t>
            </a:r>
            <a:r>
              <a:rPr lang="en-US" altLang="ko-KR" sz="1600" b="1" i="1">
                <a:solidFill>
                  <a:schemeClr val="accent2"/>
                </a:solidFill>
                <a:latin typeface="+mj-ea"/>
                <a:ea typeface="+mj-ea"/>
                <a:cs typeface="Times New Roman" panose="02020603050405020304" pitchFamily="18" charset="0"/>
              </a:rPr>
              <a:t>)</a:t>
            </a:r>
            <a:br>
              <a:rPr lang="en-US" altLang="ko-KR" sz="1600" b="1" i="1">
                <a:solidFill>
                  <a:schemeClr val="accent2"/>
                </a:solidFill>
                <a:latin typeface="+mj-ea"/>
                <a:ea typeface="+mj-ea"/>
                <a:cs typeface="Times New Roman" panose="02020603050405020304" pitchFamily="18" charset="0"/>
              </a:rPr>
            </a:br>
            <a:r>
              <a:rPr lang="en-US" altLang="ko-KR" sz="1600" b="1" i="1">
                <a:latin typeface="+mj-ea"/>
                <a:ea typeface="+mj-ea"/>
                <a:cs typeface="Times New Roman" panose="02020603050405020304" pitchFamily="18" charset="0"/>
              </a:rPr>
              <a:t>(</a:t>
            </a:r>
            <a:r>
              <a:rPr lang="ko-KR" altLang="en-US" sz="1600" b="1" i="1">
                <a:latin typeface="+mj-ea"/>
                <a:ea typeface="+mj-ea"/>
                <a:cs typeface="Times New Roman" panose="02020603050405020304" pitchFamily="18" charset="0"/>
              </a:rPr>
              <a:t>정확도 성능에 대한 설명은 되어 있지만</a:t>
            </a:r>
            <a:r>
              <a:rPr lang="en-US" altLang="ko-KR" sz="1600" b="1" i="1">
                <a:latin typeface="+mj-ea"/>
                <a:ea typeface="+mj-ea"/>
                <a:cs typeface="Times New Roman" panose="02020603050405020304" pitchFamily="18" charset="0"/>
              </a:rPr>
              <a:t>, </a:t>
            </a:r>
            <a:r>
              <a:rPr lang="ko-KR" altLang="en-US" sz="1600" b="1" i="1">
                <a:solidFill>
                  <a:srgbClr val="FF0000"/>
                </a:solidFill>
                <a:latin typeface="+mj-ea"/>
                <a:ea typeface="+mj-ea"/>
                <a:cs typeface="Times New Roman" panose="02020603050405020304" pitchFamily="18" charset="0"/>
              </a:rPr>
              <a:t>방어성능의 향상원인을 알 수 없음</a:t>
            </a:r>
            <a:r>
              <a:rPr lang="en-US" altLang="ko-KR" sz="1600" b="1" i="1">
                <a:latin typeface="+mj-ea"/>
                <a:ea typeface="+mj-ea"/>
                <a:cs typeface="Times New Roman" panose="02020603050405020304" pitchFamily="18" charset="0"/>
              </a:rPr>
              <a:t>)</a:t>
            </a:r>
            <a:endParaRPr lang="ko-KR" altLang="en-US" sz="1600" b="1" i="1">
              <a:latin typeface="+mj-ea"/>
              <a:ea typeface="+mj-ea"/>
              <a:cs typeface="Times New Roman" panose="02020603050405020304" pitchFamily="18" charset="0"/>
            </a:endParaRPr>
          </a:p>
        </p:txBody>
      </p:sp>
      <p:grpSp>
        <p:nvGrpSpPr>
          <p:cNvPr id="13" name="그룹 12">
            <a:extLst>
              <a:ext uri="{FF2B5EF4-FFF2-40B4-BE49-F238E27FC236}">
                <a16:creationId xmlns:a16="http://schemas.microsoft.com/office/drawing/2014/main" id="{25215763-2BD3-908B-8106-7A7ED68A3DDE}"/>
              </a:ext>
            </a:extLst>
          </p:cNvPr>
          <p:cNvGrpSpPr/>
          <p:nvPr/>
        </p:nvGrpSpPr>
        <p:grpSpPr>
          <a:xfrm>
            <a:off x="201792" y="1651168"/>
            <a:ext cx="11616828" cy="4975860"/>
            <a:chOff x="-45430" y="587609"/>
            <a:chExt cx="12470268" cy="5379036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348C225A-4605-2B64-58BA-71443BE95D8D}"/>
                </a:ext>
              </a:extLst>
            </p:cNvPr>
            <p:cNvSpPr txBox="1"/>
            <p:nvPr/>
          </p:nvSpPr>
          <p:spPr>
            <a:xfrm>
              <a:off x="2156191" y="587609"/>
              <a:ext cx="120716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ko-KR" altLang="en-US" sz="900" b="1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9" name="그룹 18">
              <a:extLst>
                <a:ext uri="{FF2B5EF4-FFF2-40B4-BE49-F238E27FC236}">
                  <a16:creationId xmlns:a16="http://schemas.microsoft.com/office/drawing/2014/main" id="{0C61F7F8-D0C7-578C-3B3E-1BC65C0286A6}"/>
                </a:ext>
              </a:extLst>
            </p:cNvPr>
            <p:cNvGrpSpPr/>
            <p:nvPr/>
          </p:nvGrpSpPr>
          <p:grpSpPr>
            <a:xfrm>
              <a:off x="-45430" y="1439607"/>
              <a:ext cx="12470268" cy="4527038"/>
              <a:chOff x="-45430" y="1439607"/>
              <a:chExt cx="12470268" cy="4527038"/>
            </a:xfrm>
          </p:grpSpPr>
          <p:sp>
            <p:nvSpPr>
              <p:cNvPr id="39" name="타원 38">
                <a:extLst>
                  <a:ext uri="{FF2B5EF4-FFF2-40B4-BE49-F238E27FC236}">
                    <a16:creationId xmlns:a16="http://schemas.microsoft.com/office/drawing/2014/main" id="{31D329D1-B023-9CBA-90BC-1C422B226238}"/>
                  </a:ext>
                </a:extLst>
              </p:cNvPr>
              <p:cNvSpPr/>
              <p:nvPr/>
            </p:nvSpPr>
            <p:spPr>
              <a:xfrm>
                <a:off x="366871" y="1825220"/>
                <a:ext cx="3060000" cy="3060000"/>
              </a:xfrm>
              <a:prstGeom prst="ellipse">
                <a:avLst/>
              </a:prstGeom>
              <a:noFill/>
              <a:ln w="28575">
                <a:solidFill>
                  <a:schemeClr val="accent1">
                    <a:shade val="15000"/>
                  </a:schemeClr>
                </a:solidFill>
                <a:prstDash val="lgDashDot"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0" name="타원 39">
                <a:extLst>
                  <a:ext uri="{FF2B5EF4-FFF2-40B4-BE49-F238E27FC236}">
                    <a16:creationId xmlns:a16="http://schemas.microsoft.com/office/drawing/2014/main" id="{4AD8E7F5-6D4F-C012-409D-5F49EDEE88DD}"/>
                  </a:ext>
                </a:extLst>
              </p:cNvPr>
              <p:cNvSpPr/>
              <p:nvPr/>
            </p:nvSpPr>
            <p:spPr>
              <a:xfrm>
                <a:off x="420871" y="1879220"/>
                <a:ext cx="2952000" cy="2952000"/>
              </a:xfrm>
              <a:prstGeom prst="ellipse">
                <a:avLst/>
              </a:prstGeom>
              <a:noFill/>
              <a:ln>
                <a:solidFill>
                  <a:srgbClr val="004D40">
                    <a:alpha val="50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1" name="타원 40">
                <a:extLst>
                  <a:ext uri="{FF2B5EF4-FFF2-40B4-BE49-F238E27FC236}">
                    <a16:creationId xmlns:a16="http://schemas.microsoft.com/office/drawing/2014/main" id="{5EF2C29D-DC6C-B145-0747-536116637D75}"/>
                  </a:ext>
                </a:extLst>
              </p:cNvPr>
              <p:cNvSpPr/>
              <p:nvPr/>
            </p:nvSpPr>
            <p:spPr>
              <a:xfrm>
                <a:off x="474871" y="1933220"/>
                <a:ext cx="2844000" cy="2844000"/>
              </a:xfrm>
              <a:prstGeom prst="ellipse">
                <a:avLst/>
              </a:prstGeom>
              <a:noFill/>
              <a:ln>
                <a:solidFill>
                  <a:srgbClr val="00695C">
                    <a:alpha val="50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3" name="타원 42">
                <a:extLst>
                  <a:ext uri="{FF2B5EF4-FFF2-40B4-BE49-F238E27FC236}">
                    <a16:creationId xmlns:a16="http://schemas.microsoft.com/office/drawing/2014/main" id="{77DF4DDC-6438-A635-89D0-180B93E82A67}"/>
                  </a:ext>
                </a:extLst>
              </p:cNvPr>
              <p:cNvSpPr/>
              <p:nvPr/>
            </p:nvSpPr>
            <p:spPr>
              <a:xfrm>
                <a:off x="546871" y="2005220"/>
                <a:ext cx="2700000" cy="2700000"/>
              </a:xfrm>
              <a:prstGeom prst="ellipse">
                <a:avLst/>
              </a:prstGeom>
              <a:noFill/>
              <a:ln>
                <a:solidFill>
                  <a:srgbClr val="00796B">
                    <a:alpha val="50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4" name="타원 43">
                <a:extLst>
                  <a:ext uri="{FF2B5EF4-FFF2-40B4-BE49-F238E27FC236}">
                    <a16:creationId xmlns:a16="http://schemas.microsoft.com/office/drawing/2014/main" id="{77D1301A-DE6A-685F-55A3-FCC2231CEDE4}"/>
                  </a:ext>
                </a:extLst>
              </p:cNvPr>
              <p:cNvSpPr/>
              <p:nvPr/>
            </p:nvSpPr>
            <p:spPr>
              <a:xfrm>
                <a:off x="636871" y="2095220"/>
                <a:ext cx="2520000" cy="2520000"/>
              </a:xfrm>
              <a:prstGeom prst="ellipse">
                <a:avLst/>
              </a:prstGeom>
              <a:noFill/>
              <a:ln>
                <a:solidFill>
                  <a:srgbClr val="00897B">
                    <a:alpha val="50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6" name="타원 45">
                <a:extLst>
                  <a:ext uri="{FF2B5EF4-FFF2-40B4-BE49-F238E27FC236}">
                    <a16:creationId xmlns:a16="http://schemas.microsoft.com/office/drawing/2014/main" id="{EA34886C-13C3-84DB-085B-E9A858C96A94}"/>
                  </a:ext>
                </a:extLst>
              </p:cNvPr>
              <p:cNvSpPr/>
              <p:nvPr/>
            </p:nvSpPr>
            <p:spPr>
              <a:xfrm>
                <a:off x="726871" y="2185220"/>
                <a:ext cx="2340000" cy="2340000"/>
              </a:xfrm>
              <a:prstGeom prst="ellipse">
                <a:avLst/>
              </a:prstGeom>
              <a:noFill/>
              <a:ln>
                <a:solidFill>
                  <a:srgbClr val="009E8F">
                    <a:alpha val="50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7" name="타원 46">
                <a:extLst>
                  <a:ext uri="{FF2B5EF4-FFF2-40B4-BE49-F238E27FC236}">
                    <a16:creationId xmlns:a16="http://schemas.microsoft.com/office/drawing/2014/main" id="{BACD31D9-3E9F-3ADB-D7CE-DC6B9553D53C}"/>
                  </a:ext>
                </a:extLst>
              </p:cNvPr>
              <p:cNvSpPr/>
              <p:nvPr/>
            </p:nvSpPr>
            <p:spPr>
              <a:xfrm>
                <a:off x="852871" y="2311220"/>
                <a:ext cx="2088000" cy="2088000"/>
              </a:xfrm>
              <a:prstGeom prst="ellipse">
                <a:avLst/>
              </a:prstGeom>
              <a:noFill/>
              <a:ln>
                <a:solidFill>
                  <a:srgbClr val="00C853">
                    <a:alpha val="50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8" name="타원 47">
                <a:extLst>
                  <a:ext uri="{FF2B5EF4-FFF2-40B4-BE49-F238E27FC236}">
                    <a16:creationId xmlns:a16="http://schemas.microsoft.com/office/drawing/2014/main" id="{45FA606C-B808-75CF-23F7-ABBB7080F477}"/>
                  </a:ext>
                </a:extLst>
              </p:cNvPr>
              <p:cNvSpPr/>
              <p:nvPr/>
            </p:nvSpPr>
            <p:spPr>
              <a:xfrm>
                <a:off x="1050871" y="2509220"/>
                <a:ext cx="1692000" cy="1692000"/>
              </a:xfrm>
              <a:prstGeom prst="ellipse">
                <a:avLst/>
              </a:prstGeom>
              <a:noFill/>
              <a:ln>
                <a:solidFill>
                  <a:srgbClr val="64DD17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9" name="타원 48">
                <a:extLst>
                  <a:ext uri="{FF2B5EF4-FFF2-40B4-BE49-F238E27FC236}">
                    <a16:creationId xmlns:a16="http://schemas.microsoft.com/office/drawing/2014/main" id="{E75F71FA-3EF2-9302-85D5-9D572648E355}"/>
                  </a:ext>
                </a:extLst>
              </p:cNvPr>
              <p:cNvSpPr/>
              <p:nvPr/>
            </p:nvSpPr>
            <p:spPr>
              <a:xfrm>
                <a:off x="1266871" y="2725220"/>
                <a:ext cx="1260000" cy="1260000"/>
              </a:xfrm>
              <a:prstGeom prst="ellipse">
                <a:avLst/>
              </a:prstGeom>
              <a:noFill/>
              <a:ln>
                <a:solidFill>
                  <a:srgbClr val="76FF03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0" name="타원 49">
                <a:extLst>
                  <a:ext uri="{FF2B5EF4-FFF2-40B4-BE49-F238E27FC236}">
                    <a16:creationId xmlns:a16="http://schemas.microsoft.com/office/drawing/2014/main" id="{10B085BD-0637-0838-D214-2E2B3534DCD1}"/>
                  </a:ext>
                </a:extLst>
              </p:cNvPr>
              <p:cNvSpPr/>
              <p:nvPr/>
            </p:nvSpPr>
            <p:spPr>
              <a:xfrm>
                <a:off x="1500871" y="2959220"/>
                <a:ext cx="792000" cy="792000"/>
              </a:xfrm>
              <a:prstGeom prst="ellipse">
                <a:avLst/>
              </a:prstGeom>
              <a:noFill/>
              <a:ln>
                <a:solidFill>
                  <a:srgbClr val="C6FF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1" name="타원 50">
                <a:extLst>
                  <a:ext uri="{FF2B5EF4-FFF2-40B4-BE49-F238E27FC236}">
                    <a16:creationId xmlns:a16="http://schemas.microsoft.com/office/drawing/2014/main" id="{0266B7A5-BF5B-AAC5-4C50-DCA873057055}"/>
                  </a:ext>
                </a:extLst>
              </p:cNvPr>
              <p:cNvSpPr/>
              <p:nvPr/>
            </p:nvSpPr>
            <p:spPr>
              <a:xfrm>
                <a:off x="1716871" y="3175220"/>
                <a:ext cx="360000" cy="360000"/>
              </a:xfrm>
              <a:prstGeom prst="ellipse">
                <a:avLst/>
              </a:prstGeom>
              <a:noFill/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2" name="직사각형 51">
                <a:extLst>
                  <a:ext uri="{FF2B5EF4-FFF2-40B4-BE49-F238E27FC236}">
                    <a16:creationId xmlns:a16="http://schemas.microsoft.com/office/drawing/2014/main" id="{F1EAACAD-680F-EE7A-AE70-0BCD677D2C0D}"/>
                  </a:ext>
                </a:extLst>
              </p:cNvPr>
              <p:cNvSpPr/>
              <p:nvPr/>
            </p:nvSpPr>
            <p:spPr>
              <a:xfrm>
                <a:off x="1869871" y="3328220"/>
                <a:ext cx="54000" cy="540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3" name="직사각형 52">
                <a:extLst>
                  <a:ext uri="{FF2B5EF4-FFF2-40B4-BE49-F238E27FC236}">
                    <a16:creationId xmlns:a16="http://schemas.microsoft.com/office/drawing/2014/main" id="{9D69F245-30AD-D3B2-2F45-BFAAAF54F6BD}"/>
                  </a:ext>
                </a:extLst>
              </p:cNvPr>
              <p:cNvSpPr/>
              <p:nvPr/>
            </p:nvSpPr>
            <p:spPr>
              <a:xfrm>
                <a:off x="2257509" y="1987220"/>
                <a:ext cx="54000" cy="540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54" name="직선 화살표 연결선 53">
                <a:extLst>
                  <a:ext uri="{FF2B5EF4-FFF2-40B4-BE49-F238E27FC236}">
                    <a16:creationId xmlns:a16="http://schemas.microsoft.com/office/drawing/2014/main" id="{73724C32-1825-02A3-B4AC-ED0BF29E6EF8}"/>
                  </a:ext>
                </a:extLst>
              </p:cNvPr>
              <p:cNvCxnSpPr>
                <a:cxnSpLocks/>
                <a:stCxn id="52" idx="0"/>
                <a:endCxn id="53" idx="2"/>
              </p:cNvCxnSpPr>
              <p:nvPr/>
            </p:nvCxnSpPr>
            <p:spPr>
              <a:xfrm flipV="1">
                <a:off x="1896871" y="2041220"/>
                <a:ext cx="387638" cy="1287000"/>
              </a:xfrm>
              <a:prstGeom prst="straightConnector1">
                <a:avLst/>
              </a:prstGeom>
              <a:ln w="15875">
                <a:solidFill>
                  <a:srgbClr val="0070C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55" name="그림 54" descr="야외, 교통 표지판, 간판, 텍스트이(가) 표시된 사진&#10;&#10;자동 생성된 설명">
                <a:extLst>
                  <a:ext uri="{FF2B5EF4-FFF2-40B4-BE49-F238E27FC236}">
                    <a16:creationId xmlns:a16="http://schemas.microsoft.com/office/drawing/2014/main" id="{9BC48A2A-04F4-FB64-012B-0FF5AD98A516}"/>
                  </a:ext>
                </a:extLst>
              </p:cNvPr>
              <p:cNvPicPr preferRelativeResize="0"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736256" y="2930856"/>
                <a:ext cx="360000" cy="344729"/>
              </a:xfrm>
              <a:prstGeom prst="rect">
                <a:avLst/>
              </a:prstGeom>
            </p:spPr>
          </p:pic>
          <p:sp>
            <p:nvSpPr>
              <p:cNvPr id="56" name="타원 55">
                <a:extLst>
                  <a:ext uri="{FF2B5EF4-FFF2-40B4-BE49-F238E27FC236}">
                    <a16:creationId xmlns:a16="http://schemas.microsoft.com/office/drawing/2014/main" id="{681C4F9D-E124-A996-5DD1-E47C3E798EC1}"/>
                  </a:ext>
                </a:extLst>
              </p:cNvPr>
              <p:cNvSpPr/>
              <p:nvPr/>
            </p:nvSpPr>
            <p:spPr>
              <a:xfrm>
                <a:off x="222871" y="1681220"/>
                <a:ext cx="3348000" cy="3348000"/>
              </a:xfrm>
              <a:prstGeom prst="ellipse">
                <a:avLst/>
              </a:prstGeom>
              <a:noFill/>
              <a:ln>
                <a:solidFill>
                  <a:schemeClr val="tx1">
                    <a:alpha val="50000"/>
                  </a:schemeClr>
                </a:solidFill>
                <a:prstDash val="sysDot"/>
                <a:extLst>
                  <a:ext uri="{C807C97D-BFC1-408E-A445-0C87EB9F89A2}">
                    <ask:lineSketchStyleProps xmlns:ask="http://schemas.microsoft.com/office/drawing/2018/sketchyshapes" sd="1219033472">
                      <a:custGeom>
                        <a:avLst/>
                        <a:gdLst>
                          <a:gd name="connsiteX0" fmla="*/ 0 w 3348000"/>
                          <a:gd name="connsiteY0" fmla="*/ 1674000 h 3348000"/>
                          <a:gd name="connsiteX1" fmla="*/ 1674000 w 3348000"/>
                          <a:gd name="connsiteY1" fmla="*/ 0 h 3348000"/>
                          <a:gd name="connsiteX2" fmla="*/ 3348000 w 3348000"/>
                          <a:gd name="connsiteY2" fmla="*/ 1674000 h 3348000"/>
                          <a:gd name="connsiteX3" fmla="*/ 1674000 w 3348000"/>
                          <a:gd name="connsiteY3" fmla="*/ 3348000 h 3348000"/>
                          <a:gd name="connsiteX4" fmla="*/ 0 w 3348000"/>
                          <a:gd name="connsiteY4" fmla="*/ 1674000 h 3348000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</a:cxnLst>
                        <a:rect l="l" t="t" r="r" b="b"/>
                        <a:pathLst>
                          <a:path w="3348000" h="3348000" extrusionOk="0">
                            <a:moveTo>
                              <a:pt x="0" y="1674000"/>
                            </a:moveTo>
                            <a:cubicBezTo>
                              <a:pt x="-43079" y="722903"/>
                              <a:pt x="695814" y="20140"/>
                              <a:pt x="1674000" y="0"/>
                            </a:cubicBezTo>
                            <a:cubicBezTo>
                              <a:pt x="2711873" y="23863"/>
                              <a:pt x="3270922" y="751926"/>
                              <a:pt x="3348000" y="1674000"/>
                            </a:cubicBezTo>
                            <a:cubicBezTo>
                              <a:pt x="3276982" y="2667878"/>
                              <a:pt x="2591567" y="3386460"/>
                              <a:pt x="1674000" y="3348000"/>
                            </a:cubicBezTo>
                            <a:cubicBezTo>
                              <a:pt x="574737" y="3252397"/>
                              <a:pt x="168930" y="2679241"/>
                              <a:pt x="0" y="1674000"/>
                            </a:cubicBezTo>
                            <a:close/>
                          </a:path>
                        </a:pathLst>
                      </a:custGeom>
                      <ask:type>
                        <ask:lineSketchNone/>
                      </ask:type>
                    </ask:lineSketchStyleProps>
                  </a:ext>
                </a:extLst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9" name="타원 58">
                <a:extLst>
                  <a:ext uri="{FF2B5EF4-FFF2-40B4-BE49-F238E27FC236}">
                    <a16:creationId xmlns:a16="http://schemas.microsoft.com/office/drawing/2014/main" id="{2D0E2606-67AF-62B2-CF40-7B288212F127}"/>
                  </a:ext>
                </a:extLst>
              </p:cNvPr>
              <p:cNvSpPr/>
              <p:nvPr/>
            </p:nvSpPr>
            <p:spPr>
              <a:xfrm>
                <a:off x="6871" y="1465220"/>
                <a:ext cx="3780000" cy="3780000"/>
              </a:xfrm>
              <a:prstGeom prst="ellipse">
                <a:avLst/>
              </a:prstGeom>
              <a:noFill/>
              <a:ln>
                <a:solidFill>
                  <a:schemeClr val="tx1">
                    <a:alpha val="50000"/>
                  </a:schemeClr>
                </a:solidFill>
                <a:prstDash val="sysDot"/>
                <a:extLst>
                  <a:ext uri="{C807C97D-BFC1-408E-A445-0C87EB9F89A2}">
                    <ask:lineSketchStyleProps xmlns:ask="http://schemas.microsoft.com/office/drawing/2018/sketchyshapes" sd="1219033472">
                      <a:custGeom>
                        <a:avLst/>
                        <a:gdLst>
                          <a:gd name="connsiteX0" fmla="*/ 0 w 3348000"/>
                          <a:gd name="connsiteY0" fmla="*/ 1674000 h 3348000"/>
                          <a:gd name="connsiteX1" fmla="*/ 1674000 w 3348000"/>
                          <a:gd name="connsiteY1" fmla="*/ 0 h 3348000"/>
                          <a:gd name="connsiteX2" fmla="*/ 3348000 w 3348000"/>
                          <a:gd name="connsiteY2" fmla="*/ 1674000 h 3348000"/>
                          <a:gd name="connsiteX3" fmla="*/ 1674000 w 3348000"/>
                          <a:gd name="connsiteY3" fmla="*/ 3348000 h 3348000"/>
                          <a:gd name="connsiteX4" fmla="*/ 0 w 3348000"/>
                          <a:gd name="connsiteY4" fmla="*/ 1674000 h 3348000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</a:cxnLst>
                        <a:rect l="l" t="t" r="r" b="b"/>
                        <a:pathLst>
                          <a:path w="3348000" h="3348000" extrusionOk="0">
                            <a:moveTo>
                              <a:pt x="0" y="1674000"/>
                            </a:moveTo>
                            <a:cubicBezTo>
                              <a:pt x="-43079" y="722903"/>
                              <a:pt x="695814" y="20140"/>
                              <a:pt x="1674000" y="0"/>
                            </a:cubicBezTo>
                            <a:cubicBezTo>
                              <a:pt x="2711873" y="23863"/>
                              <a:pt x="3270922" y="751926"/>
                              <a:pt x="3348000" y="1674000"/>
                            </a:cubicBezTo>
                            <a:cubicBezTo>
                              <a:pt x="3276982" y="2667878"/>
                              <a:pt x="2591567" y="3386460"/>
                              <a:pt x="1674000" y="3348000"/>
                            </a:cubicBezTo>
                            <a:cubicBezTo>
                              <a:pt x="574737" y="3252397"/>
                              <a:pt x="168930" y="2679241"/>
                              <a:pt x="0" y="1674000"/>
                            </a:cubicBezTo>
                            <a:close/>
                          </a:path>
                        </a:pathLst>
                      </a:custGeom>
                      <ask:type>
                        <ask:lineSketchNone/>
                      </ask:type>
                    </ask:lineSketchStyleProps>
                  </a:ext>
                </a:extLst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pic>
            <p:nvPicPr>
              <p:cNvPr id="61" name="그림 60" descr="야외, 교통 표지판, 간판, 텍스트이(가) 표시된 사진&#10;&#10;자동 생성된 설명">
                <a:extLst>
                  <a:ext uri="{FF2B5EF4-FFF2-40B4-BE49-F238E27FC236}">
                    <a16:creationId xmlns:a16="http://schemas.microsoft.com/office/drawing/2014/main" id="{30DDA0A6-EF87-33DF-EBD0-DE9E69759057}"/>
                  </a:ext>
                </a:extLst>
              </p:cNvPr>
              <p:cNvPicPr preferRelativeResize="0"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2112871" y="1601920"/>
                <a:ext cx="360000" cy="344729"/>
              </a:xfrm>
              <a:prstGeom prst="rect">
                <a:avLst/>
              </a:prstGeom>
            </p:spPr>
          </p:pic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78001455-AADC-BDE0-EAE0-57BA6B63CE4B}"/>
                  </a:ext>
                </a:extLst>
              </p:cNvPr>
              <p:cNvSpPr txBox="1"/>
              <p:nvPr/>
            </p:nvSpPr>
            <p:spPr>
              <a:xfrm>
                <a:off x="1260381" y="5381998"/>
                <a:ext cx="247860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600" b="1" i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(A) Denoising</a:t>
                </a:r>
                <a:endParaRPr lang="ko-KR" altLang="en-US" sz="1600" b="1" i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63" name="타원 62">
                <a:extLst>
                  <a:ext uri="{FF2B5EF4-FFF2-40B4-BE49-F238E27FC236}">
                    <a16:creationId xmlns:a16="http://schemas.microsoft.com/office/drawing/2014/main" id="{9D1D6A0D-F885-7A53-99A0-0EB0CE61880D}"/>
                  </a:ext>
                </a:extLst>
              </p:cNvPr>
              <p:cNvSpPr/>
              <p:nvPr/>
            </p:nvSpPr>
            <p:spPr>
              <a:xfrm>
                <a:off x="4701523" y="1819220"/>
                <a:ext cx="3060000" cy="3060000"/>
              </a:xfrm>
              <a:prstGeom prst="ellipse">
                <a:avLst/>
              </a:prstGeom>
              <a:noFill/>
              <a:ln w="28575">
                <a:prstDash val="lgDashDot"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4" name="타원 63">
                <a:extLst>
                  <a:ext uri="{FF2B5EF4-FFF2-40B4-BE49-F238E27FC236}">
                    <a16:creationId xmlns:a16="http://schemas.microsoft.com/office/drawing/2014/main" id="{741AC6B9-466B-B32E-9B40-A52F41211DE1}"/>
                  </a:ext>
                </a:extLst>
              </p:cNvPr>
              <p:cNvSpPr/>
              <p:nvPr/>
            </p:nvSpPr>
            <p:spPr>
              <a:xfrm>
                <a:off x="4755523" y="1873220"/>
                <a:ext cx="2952000" cy="2952000"/>
              </a:xfrm>
              <a:prstGeom prst="ellipse">
                <a:avLst/>
              </a:prstGeom>
              <a:noFill/>
              <a:ln>
                <a:solidFill>
                  <a:srgbClr val="004D40">
                    <a:alpha val="50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5" name="타원 64">
                <a:extLst>
                  <a:ext uri="{FF2B5EF4-FFF2-40B4-BE49-F238E27FC236}">
                    <a16:creationId xmlns:a16="http://schemas.microsoft.com/office/drawing/2014/main" id="{229475BF-6732-16C3-9436-C3081B78E387}"/>
                  </a:ext>
                </a:extLst>
              </p:cNvPr>
              <p:cNvSpPr/>
              <p:nvPr/>
            </p:nvSpPr>
            <p:spPr>
              <a:xfrm>
                <a:off x="4809523" y="1927220"/>
                <a:ext cx="2844000" cy="2844000"/>
              </a:xfrm>
              <a:prstGeom prst="ellipse">
                <a:avLst/>
              </a:prstGeom>
              <a:noFill/>
              <a:ln>
                <a:solidFill>
                  <a:srgbClr val="00695C">
                    <a:alpha val="50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6" name="타원 65">
                <a:extLst>
                  <a:ext uri="{FF2B5EF4-FFF2-40B4-BE49-F238E27FC236}">
                    <a16:creationId xmlns:a16="http://schemas.microsoft.com/office/drawing/2014/main" id="{82AC6E15-6436-EC11-4F5E-33280ECC6DCC}"/>
                  </a:ext>
                </a:extLst>
              </p:cNvPr>
              <p:cNvSpPr/>
              <p:nvPr/>
            </p:nvSpPr>
            <p:spPr>
              <a:xfrm>
                <a:off x="4881523" y="1999220"/>
                <a:ext cx="2700000" cy="2700000"/>
              </a:xfrm>
              <a:prstGeom prst="ellipse">
                <a:avLst/>
              </a:prstGeom>
              <a:noFill/>
              <a:ln>
                <a:solidFill>
                  <a:srgbClr val="00796B">
                    <a:alpha val="50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7" name="타원 66">
                <a:extLst>
                  <a:ext uri="{FF2B5EF4-FFF2-40B4-BE49-F238E27FC236}">
                    <a16:creationId xmlns:a16="http://schemas.microsoft.com/office/drawing/2014/main" id="{9C30010A-4ED8-0F54-01DF-045E0498DAEC}"/>
                  </a:ext>
                </a:extLst>
              </p:cNvPr>
              <p:cNvSpPr/>
              <p:nvPr/>
            </p:nvSpPr>
            <p:spPr>
              <a:xfrm>
                <a:off x="4971523" y="2089220"/>
                <a:ext cx="2520000" cy="2520000"/>
              </a:xfrm>
              <a:prstGeom prst="ellipse">
                <a:avLst/>
              </a:prstGeom>
              <a:noFill/>
              <a:ln>
                <a:solidFill>
                  <a:srgbClr val="00897B">
                    <a:alpha val="50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8" name="타원 67">
                <a:extLst>
                  <a:ext uri="{FF2B5EF4-FFF2-40B4-BE49-F238E27FC236}">
                    <a16:creationId xmlns:a16="http://schemas.microsoft.com/office/drawing/2014/main" id="{8E1A919E-FD48-E507-FCE9-8C431905130E}"/>
                  </a:ext>
                </a:extLst>
              </p:cNvPr>
              <p:cNvSpPr/>
              <p:nvPr/>
            </p:nvSpPr>
            <p:spPr>
              <a:xfrm>
                <a:off x="5129698" y="2260220"/>
                <a:ext cx="2232000" cy="2232000"/>
              </a:xfrm>
              <a:prstGeom prst="ellipse">
                <a:avLst/>
              </a:prstGeom>
              <a:noFill/>
              <a:ln>
                <a:solidFill>
                  <a:srgbClr val="009E8F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9" name="타원 68">
                <a:extLst>
                  <a:ext uri="{FF2B5EF4-FFF2-40B4-BE49-F238E27FC236}">
                    <a16:creationId xmlns:a16="http://schemas.microsoft.com/office/drawing/2014/main" id="{AE15CEE7-7B7E-E12D-78EB-53D4A0EAFDE8}"/>
                  </a:ext>
                </a:extLst>
              </p:cNvPr>
              <p:cNvSpPr/>
              <p:nvPr/>
            </p:nvSpPr>
            <p:spPr>
              <a:xfrm>
                <a:off x="5340523" y="2444089"/>
                <a:ext cx="1800000" cy="1800000"/>
              </a:xfrm>
              <a:prstGeom prst="ellipse">
                <a:avLst/>
              </a:prstGeom>
              <a:noFill/>
              <a:ln>
                <a:solidFill>
                  <a:srgbClr val="00C853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0" name="타원 69">
                <a:extLst>
                  <a:ext uri="{FF2B5EF4-FFF2-40B4-BE49-F238E27FC236}">
                    <a16:creationId xmlns:a16="http://schemas.microsoft.com/office/drawing/2014/main" id="{F9FB5E35-0EB6-0222-AAC3-7F8A6974D8EB}"/>
                  </a:ext>
                </a:extLst>
              </p:cNvPr>
              <p:cNvSpPr/>
              <p:nvPr/>
            </p:nvSpPr>
            <p:spPr>
              <a:xfrm>
                <a:off x="5694339" y="2804089"/>
                <a:ext cx="1080000" cy="1080000"/>
              </a:xfrm>
              <a:prstGeom prst="ellipse">
                <a:avLst/>
              </a:prstGeom>
              <a:noFill/>
              <a:ln>
                <a:solidFill>
                  <a:srgbClr val="76FF03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1" name="타원 70">
                <a:extLst>
                  <a:ext uri="{FF2B5EF4-FFF2-40B4-BE49-F238E27FC236}">
                    <a16:creationId xmlns:a16="http://schemas.microsoft.com/office/drawing/2014/main" id="{DAB9F0CB-6E52-D8B9-C6F7-F9C802DF0C00}"/>
                  </a:ext>
                </a:extLst>
              </p:cNvPr>
              <p:cNvSpPr/>
              <p:nvPr/>
            </p:nvSpPr>
            <p:spPr>
              <a:xfrm>
                <a:off x="6051523" y="3169220"/>
                <a:ext cx="360000" cy="360000"/>
              </a:xfrm>
              <a:prstGeom prst="ellipse">
                <a:avLst/>
              </a:prstGeom>
              <a:noFill/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2" name="직사각형 71">
                <a:extLst>
                  <a:ext uri="{FF2B5EF4-FFF2-40B4-BE49-F238E27FC236}">
                    <a16:creationId xmlns:a16="http://schemas.microsoft.com/office/drawing/2014/main" id="{DDAAF5D4-8935-A855-8864-997AF92FDFE5}"/>
                  </a:ext>
                </a:extLst>
              </p:cNvPr>
              <p:cNvSpPr/>
              <p:nvPr/>
            </p:nvSpPr>
            <p:spPr>
              <a:xfrm>
                <a:off x="6204523" y="3322220"/>
                <a:ext cx="54000" cy="540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3" name="직사각형 72">
                <a:extLst>
                  <a:ext uri="{FF2B5EF4-FFF2-40B4-BE49-F238E27FC236}">
                    <a16:creationId xmlns:a16="http://schemas.microsoft.com/office/drawing/2014/main" id="{557B80D2-54B9-5EC9-B1E5-B073498CAA86}"/>
                  </a:ext>
                </a:extLst>
              </p:cNvPr>
              <p:cNvSpPr/>
              <p:nvPr/>
            </p:nvSpPr>
            <p:spPr>
              <a:xfrm>
                <a:off x="6503311" y="2311220"/>
                <a:ext cx="54000" cy="540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74" name="직선 화살표 연결선 73">
                <a:extLst>
                  <a:ext uri="{FF2B5EF4-FFF2-40B4-BE49-F238E27FC236}">
                    <a16:creationId xmlns:a16="http://schemas.microsoft.com/office/drawing/2014/main" id="{94F58FEE-F66E-67C6-6304-0013A58DC448}"/>
                  </a:ext>
                </a:extLst>
              </p:cNvPr>
              <p:cNvCxnSpPr>
                <a:cxnSpLocks/>
                <a:stCxn id="72" idx="0"/>
                <a:endCxn id="73" idx="2"/>
              </p:cNvCxnSpPr>
              <p:nvPr/>
            </p:nvCxnSpPr>
            <p:spPr>
              <a:xfrm flipV="1">
                <a:off x="6231523" y="2365220"/>
                <a:ext cx="298788" cy="957000"/>
              </a:xfrm>
              <a:prstGeom prst="straightConnector1">
                <a:avLst/>
              </a:prstGeom>
              <a:ln>
                <a:solidFill>
                  <a:srgbClr val="0070C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75" name="그림 74" descr="야외, 교통 표지판, 간판, 텍스트이(가) 표시된 사진&#10;&#10;자동 생성된 설명">
                <a:extLst>
                  <a:ext uri="{FF2B5EF4-FFF2-40B4-BE49-F238E27FC236}">
                    <a16:creationId xmlns:a16="http://schemas.microsoft.com/office/drawing/2014/main" id="{5C0D4FCF-024F-080F-2A02-3A9495076C32}"/>
                  </a:ext>
                </a:extLst>
              </p:cNvPr>
              <p:cNvPicPr preferRelativeResize="0"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6070908" y="2924856"/>
                <a:ext cx="360000" cy="344729"/>
              </a:xfrm>
              <a:prstGeom prst="rect">
                <a:avLst/>
              </a:prstGeom>
            </p:spPr>
          </p:pic>
          <p:sp>
            <p:nvSpPr>
              <p:cNvPr id="76" name="타원 75">
                <a:extLst>
                  <a:ext uri="{FF2B5EF4-FFF2-40B4-BE49-F238E27FC236}">
                    <a16:creationId xmlns:a16="http://schemas.microsoft.com/office/drawing/2014/main" id="{3417464E-0260-82AF-F038-403E543779EF}"/>
                  </a:ext>
                </a:extLst>
              </p:cNvPr>
              <p:cNvSpPr/>
              <p:nvPr/>
            </p:nvSpPr>
            <p:spPr>
              <a:xfrm>
                <a:off x="4557523" y="1675220"/>
                <a:ext cx="3348000" cy="3348000"/>
              </a:xfrm>
              <a:prstGeom prst="ellipse">
                <a:avLst/>
              </a:prstGeom>
              <a:noFill/>
              <a:ln>
                <a:solidFill>
                  <a:schemeClr val="tx1">
                    <a:alpha val="50000"/>
                  </a:schemeClr>
                </a:solidFill>
                <a:prstDash val="sysDot"/>
                <a:extLst>
                  <a:ext uri="{C807C97D-BFC1-408E-A445-0C87EB9F89A2}">
                    <ask:lineSketchStyleProps xmlns:ask="http://schemas.microsoft.com/office/drawing/2018/sketchyshapes" sd="1219033472">
                      <a:custGeom>
                        <a:avLst/>
                        <a:gdLst>
                          <a:gd name="connsiteX0" fmla="*/ 0 w 3348000"/>
                          <a:gd name="connsiteY0" fmla="*/ 1674000 h 3348000"/>
                          <a:gd name="connsiteX1" fmla="*/ 1674000 w 3348000"/>
                          <a:gd name="connsiteY1" fmla="*/ 0 h 3348000"/>
                          <a:gd name="connsiteX2" fmla="*/ 3348000 w 3348000"/>
                          <a:gd name="connsiteY2" fmla="*/ 1674000 h 3348000"/>
                          <a:gd name="connsiteX3" fmla="*/ 1674000 w 3348000"/>
                          <a:gd name="connsiteY3" fmla="*/ 3348000 h 3348000"/>
                          <a:gd name="connsiteX4" fmla="*/ 0 w 3348000"/>
                          <a:gd name="connsiteY4" fmla="*/ 1674000 h 3348000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</a:cxnLst>
                        <a:rect l="l" t="t" r="r" b="b"/>
                        <a:pathLst>
                          <a:path w="3348000" h="3348000" extrusionOk="0">
                            <a:moveTo>
                              <a:pt x="0" y="1674000"/>
                            </a:moveTo>
                            <a:cubicBezTo>
                              <a:pt x="-43079" y="722903"/>
                              <a:pt x="695814" y="20140"/>
                              <a:pt x="1674000" y="0"/>
                            </a:cubicBezTo>
                            <a:cubicBezTo>
                              <a:pt x="2711873" y="23863"/>
                              <a:pt x="3270922" y="751926"/>
                              <a:pt x="3348000" y="1674000"/>
                            </a:cubicBezTo>
                            <a:cubicBezTo>
                              <a:pt x="3276982" y="2667878"/>
                              <a:pt x="2591567" y="3386460"/>
                              <a:pt x="1674000" y="3348000"/>
                            </a:cubicBezTo>
                            <a:cubicBezTo>
                              <a:pt x="574737" y="3252397"/>
                              <a:pt x="168930" y="2679241"/>
                              <a:pt x="0" y="1674000"/>
                            </a:cubicBezTo>
                            <a:close/>
                          </a:path>
                        </a:pathLst>
                      </a:custGeom>
                      <ask:type>
                        <ask:lineSketchNone/>
                      </ask:type>
                    </ask:lineSketchStyleProps>
                  </a:ext>
                </a:extLst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7" name="타원 76">
                <a:extLst>
                  <a:ext uri="{FF2B5EF4-FFF2-40B4-BE49-F238E27FC236}">
                    <a16:creationId xmlns:a16="http://schemas.microsoft.com/office/drawing/2014/main" id="{0FEB3801-18C3-863A-26E2-F080E3C04F20}"/>
                  </a:ext>
                </a:extLst>
              </p:cNvPr>
              <p:cNvSpPr/>
              <p:nvPr/>
            </p:nvSpPr>
            <p:spPr>
              <a:xfrm>
                <a:off x="4341523" y="1439607"/>
                <a:ext cx="3780000" cy="3780000"/>
              </a:xfrm>
              <a:prstGeom prst="ellipse">
                <a:avLst/>
              </a:prstGeom>
              <a:noFill/>
              <a:ln>
                <a:solidFill>
                  <a:schemeClr val="tx1">
                    <a:alpha val="50000"/>
                  </a:schemeClr>
                </a:solidFill>
                <a:prstDash val="sysDot"/>
                <a:extLst>
                  <a:ext uri="{C807C97D-BFC1-408E-A445-0C87EB9F89A2}">
                    <ask:lineSketchStyleProps xmlns:ask="http://schemas.microsoft.com/office/drawing/2018/sketchyshapes" sd="1219033472">
                      <a:custGeom>
                        <a:avLst/>
                        <a:gdLst>
                          <a:gd name="connsiteX0" fmla="*/ 0 w 3348000"/>
                          <a:gd name="connsiteY0" fmla="*/ 1674000 h 3348000"/>
                          <a:gd name="connsiteX1" fmla="*/ 1674000 w 3348000"/>
                          <a:gd name="connsiteY1" fmla="*/ 0 h 3348000"/>
                          <a:gd name="connsiteX2" fmla="*/ 3348000 w 3348000"/>
                          <a:gd name="connsiteY2" fmla="*/ 1674000 h 3348000"/>
                          <a:gd name="connsiteX3" fmla="*/ 1674000 w 3348000"/>
                          <a:gd name="connsiteY3" fmla="*/ 3348000 h 3348000"/>
                          <a:gd name="connsiteX4" fmla="*/ 0 w 3348000"/>
                          <a:gd name="connsiteY4" fmla="*/ 1674000 h 3348000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</a:cxnLst>
                        <a:rect l="l" t="t" r="r" b="b"/>
                        <a:pathLst>
                          <a:path w="3348000" h="3348000" extrusionOk="0">
                            <a:moveTo>
                              <a:pt x="0" y="1674000"/>
                            </a:moveTo>
                            <a:cubicBezTo>
                              <a:pt x="-43079" y="722903"/>
                              <a:pt x="695814" y="20140"/>
                              <a:pt x="1674000" y="0"/>
                            </a:cubicBezTo>
                            <a:cubicBezTo>
                              <a:pt x="2711873" y="23863"/>
                              <a:pt x="3270922" y="751926"/>
                              <a:pt x="3348000" y="1674000"/>
                            </a:cubicBezTo>
                            <a:cubicBezTo>
                              <a:pt x="3276982" y="2667878"/>
                              <a:pt x="2591567" y="3386460"/>
                              <a:pt x="1674000" y="3348000"/>
                            </a:cubicBezTo>
                            <a:cubicBezTo>
                              <a:pt x="574737" y="3252397"/>
                              <a:pt x="168930" y="2679241"/>
                              <a:pt x="0" y="1674000"/>
                            </a:cubicBezTo>
                            <a:close/>
                          </a:path>
                        </a:pathLst>
                      </a:custGeom>
                      <ask:type>
                        <ask:lineSketchNone/>
                      </ask:type>
                    </ask:lineSketchStyleProps>
                  </a:ext>
                </a:extLst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pic>
            <p:nvPicPr>
              <p:cNvPr id="78" name="그림 77" descr="야외, 교통 표지판, 간판, 텍스트이(가) 표시된 사진&#10;&#10;자동 생성된 설명">
                <a:extLst>
                  <a:ext uri="{FF2B5EF4-FFF2-40B4-BE49-F238E27FC236}">
                    <a16:creationId xmlns:a16="http://schemas.microsoft.com/office/drawing/2014/main" id="{754C6333-3110-B9E9-846E-D7BF6C6B9A84}"/>
                  </a:ext>
                </a:extLst>
              </p:cNvPr>
              <p:cNvPicPr preferRelativeResize="0"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6350311" y="1927056"/>
                <a:ext cx="360000" cy="344729"/>
              </a:xfrm>
              <a:prstGeom prst="rect">
                <a:avLst/>
              </a:prstGeom>
            </p:spPr>
          </p:pic>
          <p:sp>
            <p:nvSpPr>
              <p:cNvPr id="80" name="TextBox 79">
                <a:extLst>
                  <a:ext uri="{FF2B5EF4-FFF2-40B4-BE49-F238E27FC236}">
                    <a16:creationId xmlns:a16="http://schemas.microsoft.com/office/drawing/2014/main" id="{37E4AA68-A2D7-B890-0444-52CAFE2902B4}"/>
                  </a:ext>
                </a:extLst>
              </p:cNvPr>
              <p:cNvSpPr txBox="1"/>
              <p:nvPr/>
            </p:nvSpPr>
            <p:spPr>
              <a:xfrm>
                <a:off x="4655757" y="5398434"/>
                <a:ext cx="345032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400" b="1" i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(B) Adversarial Training + Denoising</a:t>
                </a:r>
                <a:endParaRPr lang="ko-KR" altLang="en-US" sz="1400" b="1" i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81" name="타원 80">
                <a:extLst>
                  <a:ext uri="{FF2B5EF4-FFF2-40B4-BE49-F238E27FC236}">
                    <a16:creationId xmlns:a16="http://schemas.microsoft.com/office/drawing/2014/main" id="{9F271A0D-D305-87F3-15CE-E7A6B717F4B1}"/>
                  </a:ext>
                </a:extLst>
              </p:cNvPr>
              <p:cNvSpPr/>
              <p:nvPr/>
            </p:nvSpPr>
            <p:spPr>
              <a:xfrm>
                <a:off x="9006168" y="1825220"/>
                <a:ext cx="3060000" cy="3060000"/>
              </a:xfrm>
              <a:prstGeom prst="ellipse">
                <a:avLst/>
              </a:prstGeom>
              <a:noFill/>
              <a:ln w="28575">
                <a:prstDash val="lgDashDot"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2" name="타원 81">
                <a:extLst>
                  <a:ext uri="{FF2B5EF4-FFF2-40B4-BE49-F238E27FC236}">
                    <a16:creationId xmlns:a16="http://schemas.microsoft.com/office/drawing/2014/main" id="{C98BF85A-B6CA-3F2A-7EE1-C08D675D1D65}"/>
                  </a:ext>
                </a:extLst>
              </p:cNvPr>
              <p:cNvSpPr/>
              <p:nvPr/>
            </p:nvSpPr>
            <p:spPr>
              <a:xfrm>
                <a:off x="9060168" y="1879220"/>
                <a:ext cx="2952000" cy="2952000"/>
              </a:xfrm>
              <a:prstGeom prst="ellipse">
                <a:avLst/>
              </a:prstGeom>
              <a:noFill/>
              <a:ln>
                <a:solidFill>
                  <a:srgbClr val="004D40">
                    <a:alpha val="50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3" name="타원 82">
                <a:extLst>
                  <a:ext uri="{FF2B5EF4-FFF2-40B4-BE49-F238E27FC236}">
                    <a16:creationId xmlns:a16="http://schemas.microsoft.com/office/drawing/2014/main" id="{F2A25F3E-4D30-C358-DFC4-73FE0650DFF7}"/>
                  </a:ext>
                </a:extLst>
              </p:cNvPr>
              <p:cNvSpPr/>
              <p:nvPr/>
            </p:nvSpPr>
            <p:spPr>
              <a:xfrm>
                <a:off x="9148838" y="1962826"/>
                <a:ext cx="2772000" cy="2772000"/>
              </a:xfrm>
              <a:prstGeom prst="ellipse">
                <a:avLst/>
              </a:prstGeom>
              <a:noFill/>
              <a:ln>
                <a:solidFill>
                  <a:srgbClr val="00695C">
                    <a:alpha val="50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4" name="타원 83">
                <a:extLst>
                  <a:ext uri="{FF2B5EF4-FFF2-40B4-BE49-F238E27FC236}">
                    <a16:creationId xmlns:a16="http://schemas.microsoft.com/office/drawing/2014/main" id="{685BC2A8-93D4-C511-8607-CCF7D7FFEE2C}"/>
                  </a:ext>
                </a:extLst>
              </p:cNvPr>
              <p:cNvSpPr/>
              <p:nvPr/>
            </p:nvSpPr>
            <p:spPr>
              <a:xfrm>
                <a:off x="9242841" y="2044770"/>
                <a:ext cx="2592000" cy="2592000"/>
              </a:xfrm>
              <a:prstGeom prst="ellipse">
                <a:avLst/>
              </a:prstGeom>
              <a:noFill/>
              <a:ln>
                <a:solidFill>
                  <a:srgbClr val="00796B">
                    <a:alpha val="50000"/>
                  </a:srgb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5" name="타원 84">
                <a:extLst>
                  <a:ext uri="{FF2B5EF4-FFF2-40B4-BE49-F238E27FC236}">
                    <a16:creationId xmlns:a16="http://schemas.microsoft.com/office/drawing/2014/main" id="{71435750-A30F-078F-8CE4-082D740071D4}"/>
                  </a:ext>
                </a:extLst>
              </p:cNvPr>
              <p:cNvSpPr/>
              <p:nvPr/>
            </p:nvSpPr>
            <p:spPr>
              <a:xfrm>
                <a:off x="9370668" y="2159607"/>
                <a:ext cx="2340000" cy="2340000"/>
              </a:xfrm>
              <a:prstGeom prst="ellipse">
                <a:avLst/>
              </a:prstGeom>
              <a:noFill/>
              <a:ln>
                <a:solidFill>
                  <a:srgbClr val="009E8F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6" name="타원 85">
                <a:extLst>
                  <a:ext uri="{FF2B5EF4-FFF2-40B4-BE49-F238E27FC236}">
                    <a16:creationId xmlns:a16="http://schemas.microsoft.com/office/drawing/2014/main" id="{11F7FCC4-1EF2-15D3-14E6-73443E3FF00A}"/>
                  </a:ext>
                </a:extLst>
              </p:cNvPr>
              <p:cNvSpPr/>
              <p:nvPr/>
            </p:nvSpPr>
            <p:spPr>
              <a:xfrm>
                <a:off x="9580838" y="2386770"/>
                <a:ext cx="1908000" cy="1908000"/>
              </a:xfrm>
              <a:prstGeom prst="ellipse">
                <a:avLst/>
              </a:prstGeom>
              <a:noFill/>
              <a:ln>
                <a:solidFill>
                  <a:srgbClr val="00C853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7" name="타원 86">
                <a:extLst>
                  <a:ext uri="{FF2B5EF4-FFF2-40B4-BE49-F238E27FC236}">
                    <a16:creationId xmlns:a16="http://schemas.microsoft.com/office/drawing/2014/main" id="{4284A54A-08CA-5D06-733C-DBED08E1FE24}"/>
                  </a:ext>
                </a:extLst>
              </p:cNvPr>
              <p:cNvSpPr/>
              <p:nvPr/>
            </p:nvSpPr>
            <p:spPr>
              <a:xfrm>
                <a:off x="9943200" y="2719212"/>
                <a:ext cx="1188000" cy="1188000"/>
              </a:xfrm>
              <a:prstGeom prst="ellipse">
                <a:avLst/>
              </a:prstGeom>
              <a:noFill/>
              <a:ln>
                <a:solidFill>
                  <a:srgbClr val="76FF03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8" name="타원 87">
                <a:extLst>
                  <a:ext uri="{FF2B5EF4-FFF2-40B4-BE49-F238E27FC236}">
                    <a16:creationId xmlns:a16="http://schemas.microsoft.com/office/drawing/2014/main" id="{09296C27-0E48-0E0D-73BA-0AF8F4342F28}"/>
                  </a:ext>
                </a:extLst>
              </p:cNvPr>
              <p:cNvSpPr/>
              <p:nvPr/>
            </p:nvSpPr>
            <p:spPr>
              <a:xfrm>
                <a:off x="10356168" y="3175220"/>
                <a:ext cx="360000" cy="360000"/>
              </a:xfrm>
              <a:prstGeom prst="ellipse">
                <a:avLst/>
              </a:prstGeom>
              <a:noFill/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9" name="직사각형 88">
                <a:extLst>
                  <a:ext uri="{FF2B5EF4-FFF2-40B4-BE49-F238E27FC236}">
                    <a16:creationId xmlns:a16="http://schemas.microsoft.com/office/drawing/2014/main" id="{2CBC0991-1E04-8ACB-8AE1-701E6C3A5FEC}"/>
                  </a:ext>
                </a:extLst>
              </p:cNvPr>
              <p:cNvSpPr/>
              <p:nvPr/>
            </p:nvSpPr>
            <p:spPr>
              <a:xfrm>
                <a:off x="10509168" y="3328220"/>
                <a:ext cx="54000" cy="540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90" name="직사각형 89">
                <a:extLst>
                  <a:ext uri="{FF2B5EF4-FFF2-40B4-BE49-F238E27FC236}">
                    <a16:creationId xmlns:a16="http://schemas.microsoft.com/office/drawing/2014/main" id="{65C6EF06-357F-E5D2-8D14-C057F6006973}"/>
                  </a:ext>
                </a:extLst>
              </p:cNvPr>
              <p:cNvSpPr/>
              <p:nvPr/>
            </p:nvSpPr>
            <p:spPr>
              <a:xfrm>
                <a:off x="10716168" y="2564961"/>
                <a:ext cx="54000" cy="54000"/>
              </a:xfrm>
              <a:prstGeom prst="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91" name="직선 화살표 연결선 90">
                <a:extLst>
                  <a:ext uri="{FF2B5EF4-FFF2-40B4-BE49-F238E27FC236}">
                    <a16:creationId xmlns:a16="http://schemas.microsoft.com/office/drawing/2014/main" id="{FB4B655A-D7B0-8A16-ABA6-367A38C5A434}"/>
                  </a:ext>
                </a:extLst>
              </p:cNvPr>
              <p:cNvCxnSpPr>
                <a:cxnSpLocks/>
                <a:stCxn id="89" idx="0"/>
                <a:endCxn id="90" idx="2"/>
              </p:cNvCxnSpPr>
              <p:nvPr/>
            </p:nvCxnSpPr>
            <p:spPr>
              <a:xfrm flipV="1">
                <a:off x="10536168" y="2618961"/>
                <a:ext cx="207000" cy="709259"/>
              </a:xfrm>
              <a:prstGeom prst="straightConnector1">
                <a:avLst/>
              </a:prstGeom>
              <a:ln>
                <a:solidFill>
                  <a:srgbClr val="0070C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92" name="그림 91" descr="야외, 교통 표지판, 간판, 텍스트이(가) 표시된 사진&#10;&#10;자동 생성된 설명">
                <a:extLst>
                  <a:ext uri="{FF2B5EF4-FFF2-40B4-BE49-F238E27FC236}">
                    <a16:creationId xmlns:a16="http://schemas.microsoft.com/office/drawing/2014/main" id="{48D0CE1E-51F4-A0AB-E4FF-D00E3EA91836}"/>
                  </a:ext>
                </a:extLst>
              </p:cNvPr>
              <p:cNvPicPr preferRelativeResize="0"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0375553" y="2930856"/>
                <a:ext cx="360000" cy="344729"/>
              </a:xfrm>
              <a:prstGeom prst="rect">
                <a:avLst/>
              </a:prstGeom>
            </p:spPr>
          </p:pic>
          <p:sp>
            <p:nvSpPr>
              <p:cNvPr id="93" name="타원 92">
                <a:extLst>
                  <a:ext uri="{FF2B5EF4-FFF2-40B4-BE49-F238E27FC236}">
                    <a16:creationId xmlns:a16="http://schemas.microsoft.com/office/drawing/2014/main" id="{8E428143-3522-5100-145F-2F8EABA16AE3}"/>
                  </a:ext>
                </a:extLst>
              </p:cNvPr>
              <p:cNvSpPr/>
              <p:nvPr/>
            </p:nvSpPr>
            <p:spPr>
              <a:xfrm>
                <a:off x="8862168" y="1681220"/>
                <a:ext cx="3348000" cy="3348000"/>
              </a:xfrm>
              <a:prstGeom prst="ellipse">
                <a:avLst/>
              </a:prstGeom>
              <a:noFill/>
              <a:ln>
                <a:solidFill>
                  <a:schemeClr val="tx1">
                    <a:alpha val="50000"/>
                  </a:schemeClr>
                </a:solidFill>
                <a:prstDash val="sysDot"/>
                <a:extLst>
                  <a:ext uri="{C807C97D-BFC1-408E-A445-0C87EB9F89A2}">
                    <ask:lineSketchStyleProps xmlns:ask="http://schemas.microsoft.com/office/drawing/2018/sketchyshapes" sd="1219033472">
                      <a:custGeom>
                        <a:avLst/>
                        <a:gdLst>
                          <a:gd name="connsiteX0" fmla="*/ 0 w 3348000"/>
                          <a:gd name="connsiteY0" fmla="*/ 1674000 h 3348000"/>
                          <a:gd name="connsiteX1" fmla="*/ 1674000 w 3348000"/>
                          <a:gd name="connsiteY1" fmla="*/ 0 h 3348000"/>
                          <a:gd name="connsiteX2" fmla="*/ 3348000 w 3348000"/>
                          <a:gd name="connsiteY2" fmla="*/ 1674000 h 3348000"/>
                          <a:gd name="connsiteX3" fmla="*/ 1674000 w 3348000"/>
                          <a:gd name="connsiteY3" fmla="*/ 3348000 h 3348000"/>
                          <a:gd name="connsiteX4" fmla="*/ 0 w 3348000"/>
                          <a:gd name="connsiteY4" fmla="*/ 1674000 h 3348000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</a:cxnLst>
                        <a:rect l="l" t="t" r="r" b="b"/>
                        <a:pathLst>
                          <a:path w="3348000" h="3348000" extrusionOk="0">
                            <a:moveTo>
                              <a:pt x="0" y="1674000"/>
                            </a:moveTo>
                            <a:cubicBezTo>
                              <a:pt x="-43079" y="722903"/>
                              <a:pt x="695814" y="20140"/>
                              <a:pt x="1674000" y="0"/>
                            </a:cubicBezTo>
                            <a:cubicBezTo>
                              <a:pt x="2711873" y="23863"/>
                              <a:pt x="3270922" y="751926"/>
                              <a:pt x="3348000" y="1674000"/>
                            </a:cubicBezTo>
                            <a:cubicBezTo>
                              <a:pt x="3276982" y="2667878"/>
                              <a:pt x="2591567" y="3386460"/>
                              <a:pt x="1674000" y="3348000"/>
                            </a:cubicBezTo>
                            <a:cubicBezTo>
                              <a:pt x="574737" y="3252397"/>
                              <a:pt x="168930" y="2679241"/>
                              <a:pt x="0" y="1674000"/>
                            </a:cubicBezTo>
                            <a:close/>
                          </a:path>
                        </a:pathLst>
                      </a:custGeom>
                      <ask:type>
                        <ask:lineSketchNone/>
                      </ask:type>
                    </ask:lineSketchStyleProps>
                  </a:ext>
                </a:extLst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94" name="타원 93">
                <a:extLst>
                  <a:ext uri="{FF2B5EF4-FFF2-40B4-BE49-F238E27FC236}">
                    <a16:creationId xmlns:a16="http://schemas.microsoft.com/office/drawing/2014/main" id="{A6BAC893-8085-C823-CE35-7A536928466F}"/>
                  </a:ext>
                </a:extLst>
              </p:cNvPr>
              <p:cNvSpPr/>
              <p:nvPr/>
            </p:nvSpPr>
            <p:spPr>
              <a:xfrm>
                <a:off x="8644838" y="1450770"/>
                <a:ext cx="3780000" cy="3780000"/>
              </a:xfrm>
              <a:prstGeom prst="ellipse">
                <a:avLst/>
              </a:prstGeom>
              <a:noFill/>
              <a:ln>
                <a:solidFill>
                  <a:schemeClr val="tx1">
                    <a:alpha val="50000"/>
                  </a:schemeClr>
                </a:solidFill>
                <a:prstDash val="sysDot"/>
                <a:extLst>
                  <a:ext uri="{C807C97D-BFC1-408E-A445-0C87EB9F89A2}">
                    <ask:lineSketchStyleProps xmlns:ask="http://schemas.microsoft.com/office/drawing/2018/sketchyshapes" sd="1219033472">
                      <a:custGeom>
                        <a:avLst/>
                        <a:gdLst>
                          <a:gd name="connsiteX0" fmla="*/ 0 w 3348000"/>
                          <a:gd name="connsiteY0" fmla="*/ 1674000 h 3348000"/>
                          <a:gd name="connsiteX1" fmla="*/ 1674000 w 3348000"/>
                          <a:gd name="connsiteY1" fmla="*/ 0 h 3348000"/>
                          <a:gd name="connsiteX2" fmla="*/ 3348000 w 3348000"/>
                          <a:gd name="connsiteY2" fmla="*/ 1674000 h 3348000"/>
                          <a:gd name="connsiteX3" fmla="*/ 1674000 w 3348000"/>
                          <a:gd name="connsiteY3" fmla="*/ 3348000 h 3348000"/>
                          <a:gd name="connsiteX4" fmla="*/ 0 w 3348000"/>
                          <a:gd name="connsiteY4" fmla="*/ 1674000 h 3348000"/>
                        </a:gdLst>
                        <a:ahLst/>
                        <a:cxnLst>
                          <a:cxn ang="0">
                            <a:pos x="connsiteX0" y="connsiteY0"/>
                          </a:cxn>
                          <a:cxn ang="0">
                            <a:pos x="connsiteX1" y="connsiteY1"/>
                          </a:cxn>
                          <a:cxn ang="0">
                            <a:pos x="connsiteX2" y="connsiteY2"/>
                          </a:cxn>
                          <a:cxn ang="0">
                            <a:pos x="connsiteX3" y="connsiteY3"/>
                          </a:cxn>
                          <a:cxn ang="0">
                            <a:pos x="connsiteX4" y="connsiteY4"/>
                          </a:cxn>
                        </a:cxnLst>
                        <a:rect l="l" t="t" r="r" b="b"/>
                        <a:pathLst>
                          <a:path w="3348000" h="3348000" extrusionOk="0">
                            <a:moveTo>
                              <a:pt x="0" y="1674000"/>
                            </a:moveTo>
                            <a:cubicBezTo>
                              <a:pt x="-43079" y="722903"/>
                              <a:pt x="695814" y="20140"/>
                              <a:pt x="1674000" y="0"/>
                            </a:cubicBezTo>
                            <a:cubicBezTo>
                              <a:pt x="2711873" y="23863"/>
                              <a:pt x="3270922" y="751926"/>
                              <a:pt x="3348000" y="1674000"/>
                            </a:cubicBezTo>
                            <a:cubicBezTo>
                              <a:pt x="3276982" y="2667878"/>
                              <a:pt x="2591567" y="3386460"/>
                              <a:pt x="1674000" y="3348000"/>
                            </a:cubicBezTo>
                            <a:cubicBezTo>
                              <a:pt x="574737" y="3252397"/>
                              <a:pt x="168930" y="2679241"/>
                              <a:pt x="0" y="1674000"/>
                            </a:cubicBezTo>
                            <a:close/>
                          </a:path>
                        </a:pathLst>
                      </a:custGeom>
                      <ask:type>
                        <ask:lineSketchNone/>
                      </ask:type>
                    </ask:lineSketchStyleProps>
                  </a:ext>
                </a:extLst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pic>
            <p:nvPicPr>
              <p:cNvPr id="95" name="그림 94" descr="야외, 교통 표지판, 간판, 텍스트이(가) 표시된 사진&#10;&#10;자동 생성된 설명">
                <a:extLst>
                  <a:ext uri="{FF2B5EF4-FFF2-40B4-BE49-F238E27FC236}">
                    <a16:creationId xmlns:a16="http://schemas.microsoft.com/office/drawing/2014/main" id="{EE3012C8-14D8-B3C6-11A5-5867A092AFF8}"/>
                  </a:ext>
                </a:extLst>
              </p:cNvPr>
              <p:cNvPicPr preferRelativeResize="0"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0584233" y="2195577"/>
                <a:ext cx="360000" cy="344729"/>
              </a:xfrm>
              <a:prstGeom prst="rect">
                <a:avLst/>
              </a:prstGeom>
            </p:spPr>
          </p:pic>
          <p:sp>
            <p:nvSpPr>
              <p:cNvPr id="96" name="TextBox 95">
                <a:extLst>
                  <a:ext uri="{FF2B5EF4-FFF2-40B4-BE49-F238E27FC236}">
                    <a16:creationId xmlns:a16="http://schemas.microsoft.com/office/drawing/2014/main" id="{5E4BEC57-674C-772F-8456-7CBB348A72A5}"/>
                  </a:ext>
                </a:extLst>
              </p:cNvPr>
              <p:cNvSpPr txBox="1"/>
              <p:nvPr/>
            </p:nvSpPr>
            <p:spPr>
              <a:xfrm>
                <a:off x="8796108" y="5381870"/>
                <a:ext cx="3570808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1400" b="1" i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(C) Knowledge Distillation + Denoising</a:t>
                </a:r>
              </a:p>
              <a:p>
                <a:r>
                  <a:rPr lang="en-US" altLang="ko-KR" sz="1400" b="1" i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  (Proposed Method)</a:t>
                </a:r>
                <a:endParaRPr lang="ko-KR" altLang="en-US" sz="1400" b="1" i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97" name="TextBox 96">
                <a:extLst>
                  <a:ext uri="{FF2B5EF4-FFF2-40B4-BE49-F238E27FC236}">
                    <a16:creationId xmlns:a16="http://schemas.microsoft.com/office/drawing/2014/main" id="{D8F2B025-A8D0-B386-8DD8-FD7B4F2695F0}"/>
                  </a:ext>
                </a:extLst>
              </p:cNvPr>
              <p:cNvSpPr txBox="1"/>
              <p:nvPr/>
            </p:nvSpPr>
            <p:spPr>
              <a:xfrm rot="19991516">
                <a:off x="-45430" y="1748467"/>
                <a:ext cx="2076552" cy="276999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i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Decision Boundary</a:t>
                </a:r>
                <a:endParaRPr lang="ko-KR" altLang="en-US" sz="1200" b="1" i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98" name="직선 연결선 97">
                <a:extLst>
                  <a:ext uri="{FF2B5EF4-FFF2-40B4-BE49-F238E27FC236}">
                    <a16:creationId xmlns:a16="http://schemas.microsoft.com/office/drawing/2014/main" id="{8A60C05B-EB88-ED22-1C2B-F95DB44C6B20}"/>
                  </a:ext>
                </a:extLst>
              </p:cNvPr>
              <p:cNvCxnSpPr>
                <a:stCxn id="51" idx="4"/>
                <a:endCxn id="50" idx="4"/>
              </p:cNvCxnSpPr>
              <p:nvPr/>
            </p:nvCxnSpPr>
            <p:spPr>
              <a:xfrm>
                <a:off x="1896871" y="3535220"/>
                <a:ext cx="0" cy="21600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7" name="TextBox 106">
                <a:extLst>
                  <a:ext uri="{FF2B5EF4-FFF2-40B4-BE49-F238E27FC236}">
                    <a16:creationId xmlns:a16="http://schemas.microsoft.com/office/drawing/2014/main" id="{0BC119FB-1731-3B91-E80A-5E95CCE20C1A}"/>
                  </a:ext>
                </a:extLst>
              </p:cNvPr>
              <p:cNvSpPr txBox="1"/>
              <p:nvPr/>
            </p:nvSpPr>
            <p:spPr>
              <a:xfrm>
                <a:off x="1703735" y="3454220"/>
                <a:ext cx="995384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i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 = 1</a:t>
                </a:r>
                <a:endParaRPr lang="ko-KR" altLang="en-US" sz="1600" b="1" i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9" name="TextBox 108">
                <a:extLst>
                  <a:ext uri="{FF2B5EF4-FFF2-40B4-BE49-F238E27FC236}">
                    <a16:creationId xmlns:a16="http://schemas.microsoft.com/office/drawing/2014/main" id="{B89731D0-7260-4A8D-E8B2-1BB94CB9209A}"/>
                  </a:ext>
                </a:extLst>
              </p:cNvPr>
              <p:cNvSpPr txBox="1"/>
              <p:nvPr/>
            </p:nvSpPr>
            <p:spPr>
              <a:xfrm rot="19991516">
                <a:off x="4361282" y="1697763"/>
                <a:ext cx="2076552" cy="276999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i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Decision Boundary</a:t>
                </a:r>
                <a:endParaRPr lang="ko-KR" altLang="en-US" sz="1200" b="1" i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15" name="TextBox 114">
                <a:extLst>
                  <a:ext uri="{FF2B5EF4-FFF2-40B4-BE49-F238E27FC236}">
                    <a16:creationId xmlns:a16="http://schemas.microsoft.com/office/drawing/2014/main" id="{17A4295E-5562-0690-04A1-49DB692B0564}"/>
                  </a:ext>
                </a:extLst>
              </p:cNvPr>
              <p:cNvSpPr txBox="1"/>
              <p:nvPr/>
            </p:nvSpPr>
            <p:spPr>
              <a:xfrm rot="19991516">
                <a:off x="8579600" y="1697764"/>
                <a:ext cx="2076552" cy="276999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200" b="1" i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Decision Boundary</a:t>
                </a:r>
                <a:endParaRPr lang="ko-KR" altLang="en-US" sz="1200" b="1" i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116" name="직선 연결선 115">
                <a:extLst>
                  <a:ext uri="{FF2B5EF4-FFF2-40B4-BE49-F238E27FC236}">
                    <a16:creationId xmlns:a16="http://schemas.microsoft.com/office/drawing/2014/main" id="{36DB56C8-7169-A830-ABE2-5DEB9CF6A6E2}"/>
                  </a:ext>
                </a:extLst>
              </p:cNvPr>
              <p:cNvCxnSpPr>
                <a:cxnSpLocks/>
                <a:stCxn id="71" idx="4"/>
                <a:endCxn id="70" idx="4"/>
              </p:cNvCxnSpPr>
              <p:nvPr/>
            </p:nvCxnSpPr>
            <p:spPr>
              <a:xfrm>
                <a:off x="6231523" y="3529220"/>
                <a:ext cx="2816" cy="354869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0" name="TextBox 119">
                <a:extLst>
                  <a:ext uri="{FF2B5EF4-FFF2-40B4-BE49-F238E27FC236}">
                    <a16:creationId xmlns:a16="http://schemas.microsoft.com/office/drawing/2014/main" id="{9DBCA943-7593-D3C1-2655-9BC8090D5257}"/>
                  </a:ext>
                </a:extLst>
              </p:cNvPr>
              <p:cNvSpPr txBox="1"/>
              <p:nvPr/>
            </p:nvSpPr>
            <p:spPr>
              <a:xfrm>
                <a:off x="6040613" y="3503441"/>
                <a:ext cx="995384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i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 = 3</a:t>
                </a:r>
                <a:endParaRPr lang="ko-KR" altLang="en-US" sz="1600" b="1" i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121" name="직선 연결선 120">
                <a:extLst>
                  <a:ext uri="{FF2B5EF4-FFF2-40B4-BE49-F238E27FC236}">
                    <a16:creationId xmlns:a16="http://schemas.microsoft.com/office/drawing/2014/main" id="{24FE296D-1865-E0E9-71AD-645E81AEE273}"/>
                  </a:ext>
                </a:extLst>
              </p:cNvPr>
              <p:cNvCxnSpPr>
                <a:cxnSpLocks/>
                <a:stCxn id="88" idx="4"/>
                <a:endCxn id="87" idx="4"/>
              </p:cNvCxnSpPr>
              <p:nvPr/>
            </p:nvCxnSpPr>
            <p:spPr>
              <a:xfrm>
                <a:off x="10536168" y="3535220"/>
                <a:ext cx="1032" cy="371992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2" name="TextBox 121">
                <a:extLst>
                  <a:ext uri="{FF2B5EF4-FFF2-40B4-BE49-F238E27FC236}">
                    <a16:creationId xmlns:a16="http://schemas.microsoft.com/office/drawing/2014/main" id="{406BC143-8941-ECC6-7D5A-59517AEFF843}"/>
                  </a:ext>
                </a:extLst>
              </p:cNvPr>
              <p:cNvSpPr txBox="1"/>
              <p:nvPr/>
            </p:nvSpPr>
            <p:spPr>
              <a:xfrm>
                <a:off x="10352667" y="3538305"/>
                <a:ext cx="995384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ko-KR" sz="1600" b="1" i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 = 5</a:t>
                </a:r>
                <a:endParaRPr lang="ko-KR" altLang="en-US" sz="1600" b="1" i="1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cxnSp>
          <p:nvCxnSpPr>
            <p:cNvPr id="24" name="직선 연결선 23">
              <a:extLst>
                <a:ext uri="{FF2B5EF4-FFF2-40B4-BE49-F238E27FC236}">
                  <a16:creationId xmlns:a16="http://schemas.microsoft.com/office/drawing/2014/main" id="{4B06FB45-2D4F-0C7E-60B2-23B98DAD41B3}"/>
                </a:ext>
              </a:extLst>
            </p:cNvPr>
            <p:cNvCxnSpPr>
              <a:cxnSpLocks/>
            </p:cNvCxnSpPr>
            <p:nvPr/>
          </p:nvCxnSpPr>
          <p:spPr>
            <a:xfrm>
              <a:off x="2301899" y="971884"/>
              <a:ext cx="881943" cy="0"/>
            </a:xfrm>
            <a:prstGeom prst="line">
              <a:avLst/>
            </a:prstGeom>
            <a:ln w="19050">
              <a:solidFill>
                <a:srgbClr val="0070C0"/>
              </a:solidFill>
              <a:prstDash val="soli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95CDD445-3893-411F-C65F-696A75A5D168}"/>
                </a:ext>
              </a:extLst>
            </p:cNvPr>
            <p:cNvSpPr txBox="1"/>
            <p:nvPr/>
          </p:nvSpPr>
          <p:spPr>
            <a:xfrm>
              <a:off x="33289" y="782854"/>
              <a:ext cx="2224220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en-US" altLang="ko-KR" sz="14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Defensive Perturbation   </a:t>
              </a:r>
              <a:r>
                <a:rPr lang="en-US" altLang="ko-KR" sz="16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1C377E69-201B-4F8F-4D94-42E870173A0D}"/>
                </a:ext>
              </a:extLst>
            </p:cNvPr>
            <p:cNvSpPr txBox="1"/>
            <p:nvPr/>
          </p:nvSpPr>
          <p:spPr>
            <a:xfrm>
              <a:off x="2067949" y="2525722"/>
              <a:ext cx="121548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Denoising = 8</a:t>
              </a:r>
              <a:endParaRPr lang="ko-KR" altLang="en-US" sz="1200" b="1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47C4CDDE-8A75-3B71-D315-B76770B2757B}"/>
                </a:ext>
              </a:extLst>
            </p:cNvPr>
            <p:cNvSpPr txBox="1"/>
            <p:nvPr/>
          </p:nvSpPr>
          <p:spPr>
            <a:xfrm>
              <a:off x="6297875" y="2635433"/>
              <a:ext cx="121548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Denoising = 8</a:t>
              </a:r>
              <a:endParaRPr lang="ko-KR" altLang="en-US" sz="1200" b="1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5A91C3F1-B3CB-6709-8032-7A1B84BD8CD4}"/>
                </a:ext>
              </a:extLst>
            </p:cNvPr>
            <p:cNvSpPr txBox="1"/>
            <p:nvPr/>
          </p:nvSpPr>
          <p:spPr>
            <a:xfrm>
              <a:off x="10607025" y="2653857"/>
              <a:ext cx="121548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Denoising = 8</a:t>
              </a:r>
              <a:endParaRPr lang="ko-KR" altLang="en-US" sz="1200" b="1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517210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그룹 2">
            <a:extLst>
              <a:ext uri="{FF2B5EF4-FFF2-40B4-BE49-F238E27FC236}">
                <a16:creationId xmlns:a16="http://schemas.microsoft.com/office/drawing/2014/main" id="{24803E9B-9B1F-7027-0AB3-993C9A9D81EA}"/>
              </a:ext>
            </a:extLst>
          </p:cNvPr>
          <p:cNvGrpSpPr/>
          <p:nvPr/>
        </p:nvGrpSpPr>
        <p:grpSpPr>
          <a:xfrm>
            <a:off x="0" y="1118579"/>
            <a:ext cx="12561455" cy="5170649"/>
            <a:chOff x="-78981" y="97496"/>
            <a:chExt cx="12561455" cy="5170649"/>
          </a:xfrm>
        </p:grpSpPr>
        <p:sp>
          <p:nvSpPr>
            <p:cNvPr id="231" name="TextBox 230">
              <a:extLst>
                <a:ext uri="{FF2B5EF4-FFF2-40B4-BE49-F238E27FC236}">
                  <a16:creationId xmlns:a16="http://schemas.microsoft.com/office/drawing/2014/main" id="{0BE8C6DE-EF79-3773-A10A-D19502EAA069}"/>
                </a:ext>
              </a:extLst>
            </p:cNvPr>
            <p:cNvSpPr txBox="1"/>
            <p:nvPr/>
          </p:nvSpPr>
          <p:spPr>
            <a:xfrm rot="19991516">
              <a:off x="8879784" y="1186715"/>
              <a:ext cx="3602690" cy="4040797"/>
            </a:xfrm>
            <a:prstGeom prst="rect">
              <a:avLst/>
            </a:prstGeom>
            <a:noFill/>
          </p:spPr>
          <p:txBody>
            <a:bodyPr wrap="square" rtlCol="0">
              <a:prstTxWarp prst="textArchUp">
                <a:avLst>
                  <a:gd name="adj" fmla="val 12957120"/>
                </a:avLst>
              </a:prstTxWarp>
              <a:spAutoFit/>
            </a:bodyPr>
            <a:lstStyle/>
            <a:p>
              <a:pPr algn="ctr"/>
              <a:r>
                <a:rPr lang="en-US" altLang="ko-KR" sz="12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Decision Boundary</a:t>
              </a:r>
              <a:endParaRPr lang="ko-KR" altLang="en-US" sz="1200" b="1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0" name="TextBox 229">
              <a:extLst>
                <a:ext uri="{FF2B5EF4-FFF2-40B4-BE49-F238E27FC236}">
                  <a16:creationId xmlns:a16="http://schemas.microsoft.com/office/drawing/2014/main" id="{277F36DB-F029-9E60-3692-7DD2D0B8A183}"/>
                </a:ext>
              </a:extLst>
            </p:cNvPr>
            <p:cNvSpPr txBox="1"/>
            <p:nvPr/>
          </p:nvSpPr>
          <p:spPr>
            <a:xfrm rot="19991516">
              <a:off x="4538387" y="1195155"/>
              <a:ext cx="3602690" cy="4040797"/>
            </a:xfrm>
            <a:prstGeom prst="rect">
              <a:avLst/>
            </a:prstGeom>
            <a:noFill/>
          </p:spPr>
          <p:txBody>
            <a:bodyPr wrap="square" rtlCol="0">
              <a:prstTxWarp prst="textArchUp">
                <a:avLst>
                  <a:gd name="adj" fmla="val 12957120"/>
                </a:avLst>
              </a:prstTxWarp>
              <a:spAutoFit/>
            </a:bodyPr>
            <a:lstStyle/>
            <a:p>
              <a:pPr algn="ctr"/>
              <a:r>
                <a:rPr lang="en-US" altLang="ko-KR" sz="12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Decision Boundary</a:t>
              </a:r>
              <a:endParaRPr lang="ko-KR" altLang="en-US" sz="1200" b="1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5" name="TextBox 134">
              <a:extLst>
                <a:ext uri="{FF2B5EF4-FFF2-40B4-BE49-F238E27FC236}">
                  <a16:creationId xmlns:a16="http://schemas.microsoft.com/office/drawing/2014/main" id="{217CD1FC-CE4E-0637-BE3B-B01446F69A0E}"/>
                </a:ext>
              </a:extLst>
            </p:cNvPr>
            <p:cNvSpPr txBox="1"/>
            <p:nvPr/>
          </p:nvSpPr>
          <p:spPr>
            <a:xfrm rot="19991516">
              <a:off x="197968" y="1183131"/>
              <a:ext cx="3602690" cy="4040797"/>
            </a:xfrm>
            <a:prstGeom prst="rect">
              <a:avLst/>
            </a:prstGeom>
            <a:noFill/>
          </p:spPr>
          <p:txBody>
            <a:bodyPr wrap="square" rtlCol="0">
              <a:prstTxWarp prst="textArchUp">
                <a:avLst>
                  <a:gd name="adj" fmla="val 12957120"/>
                </a:avLst>
              </a:prstTxWarp>
              <a:spAutoFit/>
            </a:bodyPr>
            <a:lstStyle/>
            <a:p>
              <a:pPr algn="ctr"/>
              <a:r>
                <a:rPr lang="en-US" altLang="ko-KR" sz="12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Decision Boundary</a:t>
              </a:r>
              <a:endParaRPr lang="ko-KR" altLang="en-US" sz="1200" b="1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4" name="타원 123">
              <a:extLst>
                <a:ext uri="{FF2B5EF4-FFF2-40B4-BE49-F238E27FC236}">
                  <a16:creationId xmlns:a16="http://schemas.microsoft.com/office/drawing/2014/main" id="{D4F05507-DC96-8807-6A37-FF16C011CD6A}"/>
                </a:ext>
              </a:extLst>
            </p:cNvPr>
            <p:cNvSpPr/>
            <p:nvPr/>
          </p:nvSpPr>
          <p:spPr>
            <a:xfrm>
              <a:off x="411927" y="1359244"/>
              <a:ext cx="2592000" cy="2592000"/>
            </a:xfrm>
            <a:prstGeom prst="ellipse">
              <a:avLst/>
            </a:prstGeom>
            <a:solidFill>
              <a:schemeClr val="accent5">
                <a:lumMod val="20000"/>
                <a:lumOff val="80000"/>
                <a:alpha val="23000"/>
              </a:schemeClr>
            </a:solidFill>
            <a:ln w="28575">
              <a:solidFill>
                <a:schemeClr val="tx1"/>
              </a:solidFill>
              <a:prstDash val="lgDashDot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5" name="타원 124">
              <a:extLst>
                <a:ext uri="{FF2B5EF4-FFF2-40B4-BE49-F238E27FC236}">
                  <a16:creationId xmlns:a16="http://schemas.microsoft.com/office/drawing/2014/main" id="{2031B366-14E3-E390-0370-E10AB49D5901}"/>
                </a:ext>
              </a:extLst>
            </p:cNvPr>
            <p:cNvSpPr/>
            <p:nvPr/>
          </p:nvSpPr>
          <p:spPr>
            <a:xfrm>
              <a:off x="537927" y="1485244"/>
              <a:ext cx="2340000" cy="2340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  <a:alpha val="44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6" name="타원 125">
              <a:extLst>
                <a:ext uri="{FF2B5EF4-FFF2-40B4-BE49-F238E27FC236}">
                  <a16:creationId xmlns:a16="http://schemas.microsoft.com/office/drawing/2014/main" id="{19B332F1-EA42-4F07-EDEA-0D025A0DA607}"/>
                </a:ext>
              </a:extLst>
            </p:cNvPr>
            <p:cNvSpPr/>
            <p:nvPr/>
          </p:nvSpPr>
          <p:spPr>
            <a:xfrm>
              <a:off x="663927" y="1611244"/>
              <a:ext cx="2088000" cy="2088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7" name="타원 126">
              <a:extLst>
                <a:ext uri="{FF2B5EF4-FFF2-40B4-BE49-F238E27FC236}">
                  <a16:creationId xmlns:a16="http://schemas.microsoft.com/office/drawing/2014/main" id="{83B74974-B50A-8EED-889B-2831E3A85EF3}"/>
                </a:ext>
              </a:extLst>
            </p:cNvPr>
            <p:cNvSpPr/>
            <p:nvPr/>
          </p:nvSpPr>
          <p:spPr>
            <a:xfrm>
              <a:off x="861927" y="1809244"/>
              <a:ext cx="1692000" cy="169200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  <a:alpha val="98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8" name="타원 127">
              <a:extLst>
                <a:ext uri="{FF2B5EF4-FFF2-40B4-BE49-F238E27FC236}">
                  <a16:creationId xmlns:a16="http://schemas.microsoft.com/office/drawing/2014/main" id="{DCE8B30A-0230-F494-9BAD-751761A67430}"/>
                </a:ext>
              </a:extLst>
            </p:cNvPr>
            <p:cNvSpPr/>
            <p:nvPr/>
          </p:nvSpPr>
          <p:spPr>
            <a:xfrm>
              <a:off x="1077927" y="2025244"/>
              <a:ext cx="1260000" cy="126000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  <a:alpha val="78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9" name="타원 128">
              <a:extLst>
                <a:ext uri="{FF2B5EF4-FFF2-40B4-BE49-F238E27FC236}">
                  <a16:creationId xmlns:a16="http://schemas.microsoft.com/office/drawing/2014/main" id="{5959831A-FC0B-B8AF-7D05-8B4488931C0C}"/>
                </a:ext>
              </a:extLst>
            </p:cNvPr>
            <p:cNvSpPr/>
            <p:nvPr/>
          </p:nvSpPr>
          <p:spPr>
            <a:xfrm>
              <a:off x="1311927" y="2259244"/>
              <a:ext cx="792000" cy="792000"/>
            </a:xfrm>
            <a:prstGeom prst="ellipse">
              <a:avLst/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0" name="타원 129">
              <a:extLst>
                <a:ext uri="{FF2B5EF4-FFF2-40B4-BE49-F238E27FC236}">
                  <a16:creationId xmlns:a16="http://schemas.microsoft.com/office/drawing/2014/main" id="{0D6025AF-45CA-78E6-2EFD-6A28D8E5D56B}"/>
                </a:ext>
              </a:extLst>
            </p:cNvPr>
            <p:cNvSpPr/>
            <p:nvPr/>
          </p:nvSpPr>
          <p:spPr>
            <a:xfrm>
              <a:off x="1527927" y="2475244"/>
              <a:ext cx="360000" cy="360000"/>
            </a:xfrm>
            <a:prstGeom prst="ellipse">
              <a:avLst/>
            </a:prstGeom>
            <a:solidFill>
              <a:schemeClr val="accent1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1" name="타원 130">
              <a:extLst>
                <a:ext uri="{FF2B5EF4-FFF2-40B4-BE49-F238E27FC236}">
                  <a16:creationId xmlns:a16="http://schemas.microsoft.com/office/drawing/2014/main" id="{4F93B991-7DD6-BF88-C521-0FAB92497DF2}"/>
                </a:ext>
              </a:extLst>
            </p:cNvPr>
            <p:cNvSpPr/>
            <p:nvPr/>
          </p:nvSpPr>
          <p:spPr>
            <a:xfrm>
              <a:off x="177927" y="1125244"/>
              <a:ext cx="3060000" cy="3060000"/>
            </a:xfrm>
            <a:prstGeom prst="ellipse">
              <a:avLst/>
            </a:prstGeom>
            <a:noFill/>
            <a:ln>
              <a:solidFill>
                <a:schemeClr val="tx1">
                  <a:alpha val="50000"/>
                </a:schemeClr>
              </a:solidFill>
              <a:prstDash val="sysDot"/>
              <a:extLst>
                <a:ext uri="{C807C97D-BFC1-408E-A445-0C87EB9F89A2}">
                  <ask:lineSketchStyleProps xmlns:ask="http://schemas.microsoft.com/office/drawing/2018/sketchyshapes" sd="1219033472">
                    <a:custGeom>
                      <a:avLst/>
                      <a:gdLst>
                        <a:gd name="connsiteX0" fmla="*/ 0 w 3348000"/>
                        <a:gd name="connsiteY0" fmla="*/ 1674000 h 3348000"/>
                        <a:gd name="connsiteX1" fmla="*/ 1674000 w 3348000"/>
                        <a:gd name="connsiteY1" fmla="*/ 0 h 3348000"/>
                        <a:gd name="connsiteX2" fmla="*/ 3348000 w 3348000"/>
                        <a:gd name="connsiteY2" fmla="*/ 1674000 h 3348000"/>
                        <a:gd name="connsiteX3" fmla="*/ 1674000 w 3348000"/>
                        <a:gd name="connsiteY3" fmla="*/ 3348000 h 3348000"/>
                        <a:gd name="connsiteX4" fmla="*/ 0 w 3348000"/>
                        <a:gd name="connsiteY4" fmla="*/ 1674000 h 334800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3348000" h="3348000" extrusionOk="0">
                          <a:moveTo>
                            <a:pt x="0" y="1674000"/>
                          </a:moveTo>
                          <a:cubicBezTo>
                            <a:pt x="-43079" y="722903"/>
                            <a:pt x="695814" y="20140"/>
                            <a:pt x="1674000" y="0"/>
                          </a:cubicBezTo>
                          <a:cubicBezTo>
                            <a:pt x="2711873" y="23863"/>
                            <a:pt x="3270922" y="751926"/>
                            <a:pt x="3348000" y="1674000"/>
                          </a:cubicBezTo>
                          <a:cubicBezTo>
                            <a:pt x="3276982" y="2667878"/>
                            <a:pt x="2591567" y="3386460"/>
                            <a:pt x="1674000" y="3348000"/>
                          </a:cubicBezTo>
                          <a:cubicBezTo>
                            <a:pt x="574737" y="3252397"/>
                            <a:pt x="168930" y="2679241"/>
                            <a:pt x="0" y="167400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2" name="TextBox 131">
              <a:extLst>
                <a:ext uri="{FF2B5EF4-FFF2-40B4-BE49-F238E27FC236}">
                  <a16:creationId xmlns:a16="http://schemas.microsoft.com/office/drawing/2014/main" id="{223CE947-A20F-FB0E-C255-2E28E4D96984}"/>
                </a:ext>
              </a:extLst>
            </p:cNvPr>
            <p:cNvSpPr txBox="1"/>
            <p:nvPr/>
          </p:nvSpPr>
          <p:spPr>
            <a:xfrm>
              <a:off x="1085465" y="4683498"/>
              <a:ext cx="247860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6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(A) Denoising</a:t>
              </a:r>
              <a:endParaRPr lang="ko-KR" altLang="en-US" sz="1600" b="1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3" name="TextBox 132">
              <a:extLst>
                <a:ext uri="{FF2B5EF4-FFF2-40B4-BE49-F238E27FC236}">
                  <a16:creationId xmlns:a16="http://schemas.microsoft.com/office/drawing/2014/main" id="{E6027C96-693E-7D4E-8CE1-E84A3FFF7ECF}"/>
                </a:ext>
              </a:extLst>
            </p:cNvPr>
            <p:cNvSpPr txBox="1"/>
            <p:nvPr/>
          </p:nvSpPr>
          <p:spPr>
            <a:xfrm>
              <a:off x="4409870" y="4683437"/>
              <a:ext cx="34503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6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(B) Adversarial Training + Denoising</a:t>
              </a:r>
              <a:endParaRPr lang="ko-KR" altLang="en-US" sz="1600" b="1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4" name="TextBox 133">
              <a:extLst>
                <a:ext uri="{FF2B5EF4-FFF2-40B4-BE49-F238E27FC236}">
                  <a16:creationId xmlns:a16="http://schemas.microsoft.com/office/drawing/2014/main" id="{B933939B-FFA0-25F6-43BC-E5735F10FA94}"/>
                </a:ext>
              </a:extLst>
            </p:cNvPr>
            <p:cNvSpPr txBox="1"/>
            <p:nvPr/>
          </p:nvSpPr>
          <p:spPr>
            <a:xfrm>
              <a:off x="8621192" y="4683370"/>
              <a:ext cx="357080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6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(C) Knowledge Distillation + Denoising</a:t>
              </a:r>
            </a:p>
            <a:p>
              <a:r>
                <a:rPr lang="en-US" altLang="ko-KR" sz="16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        (Proposed Method)</a:t>
              </a:r>
              <a:endParaRPr lang="ko-KR" altLang="en-US" sz="1600" b="1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3" name="직사각형 142">
              <a:extLst>
                <a:ext uri="{FF2B5EF4-FFF2-40B4-BE49-F238E27FC236}">
                  <a16:creationId xmlns:a16="http://schemas.microsoft.com/office/drawing/2014/main" id="{19FE323A-9B5A-122A-8726-416D8DF2D18F}"/>
                </a:ext>
              </a:extLst>
            </p:cNvPr>
            <p:cNvSpPr/>
            <p:nvPr/>
          </p:nvSpPr>
          <p:spPr>
            <a:xfrm>
              <a:off x="1683877" y="2636259"/>
              <a:ext cx="54000" cy="5400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3" name="직사각형 152">
              <a:extLst>
                <a:ext uri="{FF2B5EF4-FFF2-40B4-BE49-F238E27FC236}">
                  <a16:creationId xmlns:a16="http://schemas.microsoft.com/office/drawing/2014/main" id="{599ACAD4-99EB-9416-DCC6-EE80C9370DCD}"/>
                </a:ext>
              </a:extLst>
            </p:cNvPr>
            <p:cNvSpPr/>
            <p:nvPr/>
          </p:nvSpPr>
          <p:spPr>
            <a:xfrm>
              <a:off x="2562946" y="3400365"/>
              <a:ext cx="54000" cy="5400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57" name="직선 화살표 연결선 156">
              <a:extLst>
                <a:ext uri="{FF2B5EF4-FFF2-40B4-BE49-F238E27FC236}">
                  <a16:creationId xmlns:a16="http://schemas.microsoft.com/office/drawing/2014/main" id="{01108B68-2631-C6DA-6041-14EBF98963D3}"/>
                </a:ext>
              </a:extLst>
            </p:cNvPr>
            <p:cNvCxnSpPr>
              <a:cxnSpLocks/>
            </p:cNvCxnSpPr>
            <p:nvPr/>
          </p:nvCxnSpPr>
          <p:spPr>
            <a:xfrm>
              <a:off x="1786572" y="2694185"/>
              <a:ext cx="745728" cy="670716"/>
            </a:xfrm>
            <a:prstGeom prst="straightConnector1">
              <a:avLst/>
            </a:prstGeom>
            <a:ln w="15875"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58" name="그림 157" descr="야외, 교통 표지판, 간판, 텍스트이(가) 표시된 사진&#10;&#10;자동 생성된 설명">
              <a:extLst>
                <a:ext uri="{FF2B5EF4-FFF2-40B4-BE49-F238E27FC236}">
                  <a16:creationId xmlns:a16="http://schemas.microsoft.com/office/drawing/2014/main" id="{0E9F0565-B973-88A7-2C95-4C9F0B69353F}"/>
                </a:ext>
              </a:extLst>
            </p:cNvPr>
            <p:cNvPicPr preferRelativeResize="0"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68908" y="2492164"/>
              <a:ext cx="468000" cy="448147"/>
            </a:xfrm>
            <a:prstGeom prst="rect">
              <a:avLst/>
            </a:prstGeom>
          </p:spPr>
        </p:pic>
        <p:sp>
          <p:nvSpPr>
            <p:cNvPr id="159" name="TextBox 158">
              <a:extLst>
                <a:ext uri="{FF2B5EF4-FFF2-40B4-BE49-F238E27FC236}">
                  <a16:creationId xmlns:a16="http://schemas.microsoft.com/office/drawing/2014/main" id="{470E3C42-97A2-4E99-528E-690E264B5BE6}"/>
                </a:ext>
              </a:extLst>
            </p:cNvPr>
            <p:cNvSpPr txBox="1"/>
            <p:nvPr/>
          </p:nvSpPr>
          <p:spPr>
            <a:xfrm>
              <a:off x="361272" y="2902327"/>
              <a:ext cx="1150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Original</a:t>
              </a:r>
            </a:p>
            <a:p>
              <a:pPr algn="ctr"/>
              <a:r>
                <a:rPr lang="en-US" altLang="ko-KR" sz="14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Input</a:t>
              </a:r>
              <a:endParaRPr lang="ko-KR" altLang="en-US" sz="1400" b="1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7" name="타원 166">
              <a:extLst>
                <a:ext uri="{FF2B5EF4-FFF2-40B4-BE49-F238E27FC236}">
                  <a16:creationId xmlns:a16="http://schemas.microsoft.com/office/drawing/2014/main" id="{FC3E5121-8576-7F17-4D85-EC68FE6E1B1D}"/>
                </a:ext>
              </a:extLst>
            </p:cNvPr>
            <p:cNvSpPr/>
            <p:nvPr/>
          </p:nvSpPr>
          <p:spPr>
            <a:xfrm>
              <a:off x="4742936" y="1382022"/>
              <a:ext cx="2592000" cy="2592000"/>
            </a:xfrm>
            <a:prstGeom prst="ellipse">
              <a:avLst/>
            </a:prstGeom>
            <a:solidFill>
              <a:schemeClr val="accent5">
                <a:lumMod val="20000"/>
                <a:lumOff val="80000"/>
                <a:alpha val="23000"/>
              </a:schemeClr>
            </a:solidFill>
            <a:ln w="28575">
              <a:solidFill>
                <a:schemeClr val="tx1"/>
              </a:solidFill>
              <a:prstDash val="lgDashDot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8" name="타원 167">
              <a:extLst>
                <a:ext uri="{FF2B5EF4-FFF2-40B4-BE49-F238E27FC236}">
                  <a16:creationId xmlns:a16="http://schemas.microsoft.com/office/drawing/2014/main" id="{C86A4CDA-FDCB-1321-C76E-C62D6B3200C6}"/>
                </a:ext>
              </a:extLst>
            </p:cNvPr>
            <p:cNvSpPr/>
            <p:nvPr/>
          </p:nvSpPr>
          <p:spPr>
            <a:xfrm>
              <a:off x="4868936" y="1508022"/>
              <a:ext cx="2340000" cy="2340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  <a:alpha val="44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9" name="타원 168">
              <a:extLst>
                <a:ext uri="{FF2B5EF4-FFF2-40B4-BE49-F238E27FC236}">
                  <a16:creationId xmlns:a16="http://schemas.microsoft.com/office/drawing/2014/main" id="{B8858845-9926-6522-2639-3A59D12C88B3}"/>
                </a:ext>
              </a:extLst>
            </p:cNvPr>
            <p:cNvSpPr/>
            <p:nvPr/>
          </p:nvSpPr>
          <p:spPr>
            <a:xfrm>
              <a:off x="4994936" y="1634022"/>
              <a:ext cx="2088000" cy="2088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70" name="타원 169">
              <a:extLst>
                <a:ext uri="{FF2B5EF4-FFF2-40B4-BE49-F238E27FC236}">
                  <a16:creationId xmlns:a16="http://schemas.microsoft.com/office/drawing/2014/main" id="{71C3FD9A-D7B8-4891-3DCB-A3B3F3BB358D}"/>
                </a:ext>
              </a:extLst>
            </p:cNvPr>
            <p:cNvSpPr/>
            <p:nvPr/>
          </p:nvSpPr>
          <p:spPr>
            <a:xfrm>
              <a:off x="5138936" y="1778022"/>
              <a:ext cx="1800000" cy="180000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  <a:alpha val="98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71" name="타원 170">
              <a:extLst>
                <a:ext uri="{FF2B5EF4-FFF2-40B4-BE49-F238E27FC236}">
                  <a16:creationId xmlns:a16="http://schemas.microsoft.com/office/drawing/2014/main" id="{93F59759-98A3-491A-8EBD-051BD2D622D6}"/>
                </a:ext>
              </a:extLst>
            </p:cNvPr>
            <p:cNvSpPr/>
            <p:nvPr/>
          </p:nvSpPr>
          <p:spPr>
            <a:xfrm>
              <a:off x="5282936" y="1922022"/>
              <a:ext cx="1512000" cy="151200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  <a:alpha val="78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72" name="타원 171">
              <a:extLst>
                <a:ext uri="{FF2B5EF4-FFF2-40B4-BE49-F238E27FC236}">
                  <a16:creationId xmlns:a16="http://schemas.microsoft.com/office/drawing/2014/main" id="{B6B4D3F4-1D12-34E4-F8FB-D3E773571B18}"/>
                </a:ext>
              </a:extLst>
            </p:cNvPr>
            <p:cNvSpPr/>
            <p:nvPr/>
          </p:nvSpPr>
          <p:spPr>
            <a:xfrm>
              <a:off x="5498936" y="2138022"/>
              <a:ext cx="1080000" cy="1080000"/>
            </a:xfrm>
            <a:prstGeom prst="ellipse">
              <a:avLst/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73" name="타원 172">
              <a:extLst>
                <a:ext uri="{FF2B5EF4-FFF2-40B4-BE49-F238E27FC236}">
                  <a16:creationId xmlns:a16="http://schemas.microsoft.com/office/drawing/2014/main" id="{EB3A26AA-1A10-358A-3A47-0A75C0D38E91}"/>
                </a:ext>
              </a:extLst>
            </p:cNvPr>
            <p:cNvSpPr/>
            <p:nvPr/>
          </p:nvSpPr>
          <p:spPr>
            <a:xfrm>
              <a:off x="5714936" y="2354022"/>
              <a:ext cx="648000" cy="648000"/>
            </a:xfrm>
            <a:prstGeom prst="ellipse">
              <a:avLst/>
            </a:prstGeom>
            <a:solidFill>
              <a:schemeClr val="accent1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74" name="타원 173">
              <a:extLst>
                <a:ext uri="{FF2B5EF4-FFF2-40B4-BE49-F238E27FC236}">
                  <a16:creationId xmlns:a16="http://schemas.microsoft.com/office/drawing/2014/main" id="{94114C72-B8C2-A055-E228-992F070B8331}"/>
                </a:ext>
              </a:extLst>
            </p:cNvPr>
            <p:cNvSpPr/>
            <p:nvPr/>
          </p:nvSpPr>
          <p:spPr>
            <a:xfrm>
              <a:off x="4508936" y="1148022"/>
              <a:ext cx="3060000" cy="3060000"/>
            </a:xfrm>
            <a:prstGeom prst="ellipse">
              <a:avLst/>
            </a:prstGeom>
            <a:noFill/>
            <a:ln>
              <a:solidFill>
                <a:schemeClr val="tx1">
                  <a:alpha val="50000"/>
                </a:schemeClr>
              </a:solidFill>
              <a:prstDash val="sysDot"/>
              <a:extLst>
                <a:ext uri="{C807C97D-BFC1-408E-A445-0C87EB9F89A2}">
                  <ask:lineSketchStyleProps xmlns:ask="http://schemas.microsoft.com/office/drawing/2018/sketchyshapes" sd="1219033472">
                    <a:custGeom>
                      <a:avLst/>
                      <a:gdLst>
                        <a:gd name="connsiteX0" fmla="*/ 0 w 3348000"/>
                        <a:gd name="connsiteY0" fmla="*/ 1674000 h 3348000"/>
                        <a:gd name="connsiteX1" fmla="*/ 1674000 w 3348000"/>
                        <a:gd name="connsiteY1" fmla="*/ 0 h 3348000"/>
                        <a:gd name="connsiteX2" fmla="*/ 3348000 w 3348000"/>
                        <a:gd name="connsiteY2" fmla="*/ 1674000 h 3348000"/>
                        <a:gd name="connsiteX3" fmla="*/ 1674000 w 3348000"/>
                        <a:gd name="connsiteY3" fmla="*/ 3348000 h 3348000"/>
                        <a:gd name="connsiteX4" fmla="*/ 0 w 3348000"/>
                        <a:gd name="connsiteY4" fmla="*/ 1674000 h 334800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3348000" h="3348000" extrusionOk="0">
                          <a:moveTo>
                            <a:pt x="0" y="1674000"/>
                          </a:moveTo>
                          <a:cubicBezTo>
                            <a:pt x="-43079" y="722903"/>
                            <a:pt x="695814" y="20140"/>
                            <a:pt x="1674000" y="0"/>
                          </a:cubicBezTo>
                          <a:cubicBezTo>
                            <a:pt x="2711873" y="23863"/>
                            <a:pt x="3270922" y="751926"/>
                            <a:pt x="3348000" y="1674000"/>
                          </a:cubicBezTo>
                          <a:cubicBezTo>
                            <a:pt x="3276982" y="2667878"/>
                            <a:pt x="2591567" y="3386460"/>
                            <a:pt x="1674000" y="3348000"/>
                          </a:cubicBezTo>
                          <a:cubicBezTo>
                            <a:pt x="574737" y="3252397"/>
                            <a:pt x="168930" y="2679241"/>
                            <a:pt x="0" y="167400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76" name="직선 연결선 175">
              <a:extLst>
                <a:ext uri="{FF2B5EF4-FFF2-40B4-BE49-F238E27FC236}">
                  <a16:creationId xmlns:a16="http://schemas.microsoft.com/office/drawing/2014/main" id="{739AFA21-3FBA-EE86-E813-C832005936E7}"/>
                </a:ext>
              </a:extLst>
            </p:cNvPr>
            <p:cNvCxnSpPr>
              <a:cxnSpLocks/>
              <a:stCxn id="173" idx="0"/>
            </p:cNvCxnSpPr>
            <p:nvPr/>
          </p:nvCxnSpPr>
          <p:spPr>
            <a:xfrm>
              <a:off x="6038936" y="2354022"/>
              <a:ext cx="0" cy="300634"/>
            </a:xfrm>
            <a:prstGeom prst="line">
              <a:avLst/>
            </a:prstGeom>
            <a:ln w="22225">
              <a:solidFill>
                <a:schemeClr val="bg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7" name="TextBox 176">
              <a:extLst>
                <a:ext uri="{FF2B5EF4-FFF2-40B4-BE49-F238E27FC236}">
                  <a16:creationId xmlns:a16="http://schemas.microsoft.com/office/drawing/2014/main" id="{77296E54-44CD-5D7C-DEA7-EB4883A5A7CD}"/>
                </a:ext>
              </a:extLst>
            </p:cNvPr>
            <p:cNvSpPr txBox="1"/>
            <p:nvPr/>
          </p:nvSpPr>
          <p:spPr>
            <a:xfrm>
              <a:off x="5553860" y="2075717"/>
              <a:ext cx="9953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b="1" i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 = 3</a:t>
              </a:r>
              <a:endParaRPr lang="ko-KR" altLang="en-US" b="1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4" name="타원 183">
              <a:extLst>
                <a:ext uri="{FF2B5EF4-FFF2-40B4-BE49-F238E27FC236}">
                  <a16:creationId xmlns:a16="http://schemas.microsoft.com/office/drawing/2014/main" id="{C493F7CE-D94E-6086-E254-B821BC6DCF83}"/>
                </a:ext>
              </a:extLst>
            </p:cNvPr>
            <p:cNvSpPr/>
            <p:nvPr/>
          </p:nvSpPr>
          <p:spPr>
            <a:xfrm>
              <a:off x="9055406" y="1362169"/>
              <a:ext cx="2592000" cy="2592000"/>
            </a:xfrm>
            <a:prstGeom prst="ellipse">
              <a:avLst/>
            </a:prstGeom>
            <a:solidFill>
              <a:schemeClr val="accent5">
                <a:lumMod val="20000"/>
                <a:lumOff val="80000"/>
                <a:alpha val="23000"/>
              </a:schemeClr>
            </a:solidFill>
            <a:ln w="28575">
              <a:solidFill>
                <a:schemeClr val="tx1"/>
              </a:solidFill>
              <a:prstDash val="lgDashDot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5" name="타원 184">
              <a:extLst>
                <a:ext uri="{FF2B5EF4-FFF2-40B4-BE49-F238E27FC236}">
                  <a16:creationId xmlns:a16="http://schemas.microsoft.com/office/drawing/2014/main" id="{90BD542E-383B-B719-AC5E-4F277DE8B925}"/>
                </a:ext>
              </a:extLst>
            </p:cNvPr>
            <p:cNvSpPr/>
            <p:nvPr/>
          </p:nvSpPr>
          <p:spPr>
            <a:xfrm>
              <a:off x="9181406" y="1488169"/>
              <a:ext cx="2340000" cy="2340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  <a:alpha val="44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6" name="타원 185">
              <a:extLst>
                <a:ext uri="{FF2B5EF4-FFF2-40B4-BE49-F238E27FC236}">
                  <a16:creationId xmlns:a16="http://schemas.microsoft.com/office/drawing/2014/main" id="{9B70816E-09D9-2528-71A4-549A507F55BE}"/>
                </a:ext>
              </a:extLst>
            </p:cNvPr>
            <p:cNvSpPr/>
            <p:nvPr/>
          </p:nvSpPr>
          <p:spPr>
            <a:xfrm>
              <a:off x="9289406" y="1596169"/>
              <a:ext cx="2124000" cy="2124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7" name="타원 186">
              <a:extLst>
                <a:ext uri="{FF2B5EF4-FFF2-40B4-BE49-F238E27FC236}">
                  <a16:creationId xmlns:a16="http://schemas.microsoft.com/office/drawing/2014/main" id="{3FA5639A-7B3E-A0BF-48EE-B0819EAE612A}"/>
                </a:ext>
              </a:extLst>
            </p:cNvPr>
            <p:cNvSpPr/>
            <p:nvPr/>
          </p:nvSpPr>
          <p:spPr>
            <a:xfrm>
              <a:off x="9415406" y="1722169"/>
              <a:ext cx="1872000" cy="187200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  <a:alpha val="98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8" name="타원 187">
              <a:extLst>
                <a:ext uri="{FF2B5EF4-FFF2-40B4-BE49-F238E27FC236}">
                  <a16:creationId xmlns:a16="http://schemas.microsoft.com/office/drawing/2014/main" id="{D36E794A-61C9-A5AD-1A77-BED7DA19BA99}"/>
                </a:ext>
              </a:extLst>
            </p:cNvPr>
            <p:cNvSpPr/>
            <p:nvPr/>
          </p:nvSpPr>
          <p:spPr>
            <a:xfrm>
              <a:off x="9559406" y="1866169"/>
              <a:ext cx="1584000" cy="158400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  <a:alpha val="78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9" name="타원 188">
              <a:extLst>
                <a:ext uri="{FF2B5EF4-FFF2-40B4-BE49-F238E27FC236}">
                  <a16:creationId xmlns:a16="http://schemas.microsoft.com/office/drawing/2014/main" id="{7B64DF8E-4D2F-2E05-2868-EAF3BD6B9075}"/>
                </a:ext>
              </a:extLst>
            </p:cNvPr>
            <p:cNvSpPr/>
            <p:nvPr/>
          </p:nvSpPr>
          <p:spPr>
            <a:xfrm>
              <a:off x="9721406" y="2028169"/>
              <a:ext cx="1260000" cy="1260000"/>
            </a:xfrm>
            <a:prstGeom prst="ellipse">
              <a:avLst/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0" name="타원 189">
              <a:extLst>
                <a:ext uri="{FF2B5EF4-FFF2-40B4-BE49-F238E27FC236}">
                  <a16:creationId xmlns:a16="http://schemas.microsoft.com/office/drawing/2014/main" id="{7FE66CFD-A57D-A9CB-1E04-85206F61B5F2}"/>
                </a:ext>
              </a:extLst>
            </p:cNvPr>
            <p:cNvSpPr/>
            <p:nvPr/>
          </p:nvSpPr>
          <p:spPr>
            <a:xfrm>
              <a:off x="9973406" y="2280169"/>
              <a:ext cx="756000" cy="756000"/>
            </a:xfrm>
            <a:prstGeom prst="ellipse">
              <a:avLst/>
            </a:prstGeom>
            <a:solidFill>
              <a:schemeClr val="accent1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1" name="타원 190">
              <a:extLst>
                <a:ext uri="{FF2B5EF4-FFF2-40B4-BE49-F238E27FC236}">
                  <a16:creationId xmlns:a16="http://schemas.microsoft.com/office/drawing/2014/main" id="{ED9C8975-510C-8FD6-0826-2F580B933E87}"/>
                </a:ext>
              </a:extLst>
            </p:cNvPr>
            <p:cNvSpPr/>
            <p:nvPr/>
          </p:nvSpPr>
          <p:spPr>
            <a:xfrm>
              <a:off x="8821406" y="1128169"/>
              <a:ext cx="3060000" cy="3060000"/>
            </a:xfrm>
            <a:prstGeom prst="ellipse">
              <a:avLst/>
            </a:prstGeom>
            <a:noFill/>
            <a:ln>
              <a:solidFill>
                <a:schemeClr val="tx1">
                  <a:alpha val="50000"/>
                </a:schemeClr>
              </a:solidFill>
              <a:prstDash val="sysDot"/>
              <a:extLst>
                <a:ext uri="{C807C97D-BFC1-408E-A445-0C87EB9F89A2}">
                  <ask:lineSketchStyleProps xmlns:ask="http://schemas.microsoft.com/office/drawing/2018/sketchyshapes" sd="1219033472">
                    <a:custGeom>
                      <a:avLst/>
                      <a:gdLst>
                        <a:gd name="connsiteX0" fmla="*/ 0 w 3348000"/>
                        <a:gd name="connsiteY0" fmla="*/ 1674000 h 3348000"/>
                        <a:gd name="connsiteX1" fmla="*/ 1674000 w 3348000"/>
                        <a:gd name="connsiteY1" fmla="*/ 0 h 3348000"/>
                        <a:gd name="connsiteX2" fmla="*/ 3348000 w 3348000"/>
                        <a:gd name="connsiteY2" fmla="*/ 1674000 h 3348000"/>
                        <a:gd name="connsiteX3" fmla="*/ 1674000 w 3348000"/>
                        <a:gd name="connsiteY3" fmla="*/ 3348000 h 3348000"/>
                        <a:gd name="connsiteX4" fmla="*/ 0 w 3348000"/>
                        <a:gd name="connsiteY4" fmla="*/ 1674000 h 334800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3348000" h="3348000" extrusionOk="0">
                          <a:moveTo>
                            <a:pt x="0" y="1674000"/>
                          </a:moveTo>
                          <a:cubicBezTo>
                            <a:pt x="-43079" y="722903"/>
                            <a:pt x="695814" y="20140"/>
                            <a:pt x="1674000" y="0"/>
                          </a:cubicBezTo>
                          <a:cubicBezTo>
                            <a:pt x="2711873" y="23863"/>
                            <a:pt x="3270922" y="751926"/>
                            <a:pt x="3348000" y="1674000"/>
                          </a:cubicBezTo>
                          <a:cubicBezTo>
                            <a:pt x="3276982" y="2667878"/>
                            <a:pt x="2591567" y="3386460"/>
                            <a:pt x="1674000" y="3348000"/>
                          </a:cubicBezTo>
                          <a:cubicBezTo>
                            <a:pt x="574737" y="3252397"/>
                            <a:pt x="168930" y="2679241"/>
                            <a:pt x="0" y="167400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192" name="직선 연결선 191">
              <a:extLst>
                <a:ext uri="{FF2B5EF4-FFF2-40B4-BE49-F238E27FC236}">
                  <a16:creationId xmlns:a16="http://schemas.microsoft.com/office/drawing/2014/main" id="{04D60CDD-6E86-861B-3DA8-ADB3679E244A}"/>
                </a:ext>
              </a:extLst>
            </p:cNvPr>
            <p:cNvCxnSpPr>
              <a:cxnSpLocks/>
            </p:cNvCxnSpPr>
            <p:nvPr/>
          </p:nvCxnSpPr>
          <p:spPr>
            <a:xfrm>
              <a:off x="10351406" y="2276116"/>
              <a:ext cx="0" cy="383090"/>
            </a:xfrm>
            <a:prstGeom prst="line">
              <a:avLst/>
            </a:prstGeom>
            <a:ln w="22225">
              <a:solidFill>
                <a:schemeClr val="bg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3" name="TextBox 192">
              <a:extLst>
                <a:ext uri="{FF2B5EF4-FFF2-40B4-BE49-F238E27FC236}">
                  <a16:creationId xmlns:a16="http://schemas.microsoft.com/office/drawing/2014/main" id="{5031BC91-3150-0775-3DD5-11FF5355FBA7}"/>
                </a:ext>
              </a:extLst>
            </p:cNvPr>
            <p:cNvSpPr txBox="1"/>
            <p:nvPr/>
          </p:nvSpPr>
          <p:spPr>
            <a:xfrm>
              <a:off x="9864666" y="1959963"/>
              <a:ext cx="9953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b="1" i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 = 5</a:t>
              </a:r>
              <a:endParaRPr lang="ko-KR" altLang="en-US" b="1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217" name="그림 216" descr="야외, 교통 표지판, 간판, 텍스트이(가) 표시된 사진&#10;&#10;자동 생성된 설명">
              <a:extLst>
                <a:ext uri="{FF2B5EF4-FFF2-40B4-BE49-F238E27FC236}">
                  <a16:creationId xmlns:a16="http://schemas.microsoft.com/office/drawing/2014/main" id="{A59043C9-6F75-AA2B-B2C4-F866F616993E}"/>
                </a:ext>
              </a:extLst>
            </p:cNvPr>
            <p:cNvPicPr preferRelativeResize="0"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588861" y="3500355"/>
              <a:ext cx="468000" cy="448147"/>
            </a:xfrm>
            <a:prstGeom prst="rect">
              <a:avLst/>
            </a:prstGeom>
          </p:spPr>
        </p:pic>
        <p:sp>
          <p:nvSpPr>
            <p:cNvPr id="232" name="TextBox 231">
              <a:extLst>
                <a:ext uri="{FF2B5EF4-FFF2-40B4-BE49-F238E27FC236}">
                  <a16:creationId xmlns:a16="http://schemas.microsoft.com/office/drawing/2014/main" id="{8A064E98-01ED-516E-3EFC-6C00B04877A2}"/>
                </a:ext>
              </a:extLst>
            </p:cNvPr>
            <p:cNvSpPr txBox="1"/>
            <p:nvPr/>
          </p:nvSpPr>
          <p:spPr>
            <a:xfrm>
              <a:off x="2265714" y="3904901"/>
              <a:ext cx="1150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Denoised</a:t>
              </a:r>
            </a:p>
            <a:p>
              <a:pPr algn="ctr"/>
              <a:r>
                <a:rPr lang="en-US" altLang="ko-KR" sz="14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Example</a:t>
              </a:r>
              <a:endParaRPr lang="ko-KR" altLang="en-US" sz="1400" b="1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33" name="직선 연결선 232">
              <a:extLst>
                <a:ext uri="{FF2B5EF4-FFF2-40B4-BE49-F238E27FC236}">
                  <a16:creationId xmlns:a16="http://schemas.microsoft.com/office/drawing/2014/main" id="{B9923714-9AC5-0FE4-03C4-78CE5F360095}"/>
                </a:ext>
              </a:extLst>
            </p:cNvPr>
            <p:cNvCxnSpPr>
              <a:cxnSpLocks/>
            </p:cNvCxnSpPr>
            <p:nvPr/>
          </p:nvCxnSpPr>
          <p:spPr>
            <a:xfrm>
              <a:off x="1707927" y="2475244"/>
              <a:ext cx="0" cy="156634"/>
            </a:xfrm>
            <a:prstGeom prst="line">
              <a:avLst/>
            </a:prstGeom>
            <a:ln w="22225">
              <a:solidFill>
                <a:schemeClr val="bg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4" name="TextBox 233">
              <a:extLst>
                <a:ext uri="{FF2B5EF4-FFF2-40B4-BE49-F238E27FC236}">
                  <a16:creationId xmlns:a16="http://schemas.microsoft.com/office/drawing/2014/main" id="{A8F5F5B9-BEE3-A04A-B80A-8051DFCF4D02}"/>
                </a:ext>
              </a:extLst>
            </p:cNvPr>
            <p:cNvSpPr txBox="1"/>
            <p:nvPr/>
          </p:nvSpPr>
          <p:spPr>
            <a:xfrm>
              <a:off x="1239490" y="2164578"/>
              <a:ext cx="9953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b="1" i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 = 1</a:t>
              </a:r>
              <a:endParaRPr lang="ko-KR" altLang="en-US" b="1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5" name="직사각형 234">
              <a:extLst>
                <a:ext uri="{FF2B5EF4-FFF2-40B4-BE49-F238E27FC236}">
                  <a16:creationId xmlns:a16="http://schemas.microsoft.com/office/drawing/2014/main" id="{E1ABF5F6-FBFE-4F8E-EA42-136266C01A4F}"/>
                </a:ext>
              </a:extLst>
            </p:cNvPr>
            <p:cNvSpPr/>
            <p:nvPr/>
          </p:nvSpPr>
          <p:spPr>
            <a:xfrm>
              <a:off x="6029107" y="2667185"/>
              <a:ext cx="54000" cy="5400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236" name="직선 화살표 연결선 235">
              <a:extLst>
                <a:ext uri="{FF2B5EF4-FFF2-40B4-BE49-F238E27FC236}">
                  <a16:creationId xmlns:a16="http://schemas.microsoft.com/office/drawing/2014/main" id="{FABF8901-4B2B-A1A3-48A2-930330488363}"/>
                </a:ext>
              </a:extLst>
            </p:cNvPr>
            <p:cNvCxnSpPr>
              <a:cxnSpLocks/>
            </p:cNvCxnSpPr>
            <p:nvPr/>
          </p:nvCxnSpPr>
          <p:spPr>
            <a:xfrm>
              <a:off x="6144812" y="2739383"/>
              <a:ext cx="581682" cy="449437"/>
            </a:xfrm>
            <a:prstGeom prst="straightConnector1">
              <a:avLst/>
            </a:prstGeom>
            <a:ln w="15875"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37" name="그림 236" descr="야외, 교통 표지판, 간판, 텍스트이(가) 표시된 사진&#10;&#10;자동 생성된 설명">
              <a:extLst>
                <a:ext uri="{FF2B5EF4-FFF2-40B4-BE49-F238E27FC236}">
                  <a16:creationId xmlns:a16="http://schemas.microsoft.com/office/drawing/2014/main" id="{82C433C5-56CB-FBB3-9D66-C46EABB911F3}"/>
                </a:ext>
              </a:extLst>
            </p:cNvPr>
            <p:cNvPicPr preferRelativeResize="0"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414138" y="2523090"/>
              <a:ext cx="468000" cy="448147"/>
            </a:xfrm>
            <a:prstGeom prst="rect">
              <a:avLst/>
            </a:prstGeom>
          </p:spPr>
        </p:pic>
        <p:sp>
          <p:nvSpPr>
            <p:cNvPr id="238" name="TextBox 237">
              <a:extLst>
                <a:ext uri="{FF2B5EF4-FFF2-40B4-BE49-F238E27FC236}">
                  <a16:creationId xmlns:a16="http://schemas.microsoft.com/office/drawing/2014/main" id="{F5555D30-9EB2-C2B4-5241-9258EF45EF17}"/>
                </a:ext>
              </a:extLst>
            </p:cNvPr>
            <p:cNvSpPr txBox="1"/>
            <p:nvPr/>
          </p:nvSpPr>
          <p:spPr>
            <a:xfrm>
              <a:off x="4688201" y="2926195"/>
              <a:ext cx="1150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Original</a:t>
              </a:r>
            </a:p>
            <a:p>
              <a:pPr algn="ctr"/>
              <a:r>
                <a:rPr lang="en-US" altLang="ko-KR" sz="14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Input</a:t>
              </a:r>
              <a:endParaRPr lang="ko-KR" altLang="en-US" sz="1400" b="1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240" name="그림 239" descr="야외, 교통 표지판, 간판, 텍스트이(가) 표시된 사진&#10;&#10;자동 생성된 설명">
              <a:extLst>
                <a:ext uri="{FF2B5EF4-FFF2-40B4-BE49-F238E27FC236}">
                  <a16:creationId xmlns:a16="http://schemas.microsoft.com/office/drawing/2014/main" id="{D57541BB-9DB2-C1C0-B165-D2FF3A980ECD}"/>
                </a:ext>
              </a:extLst>
            </p:cNvPr>
            <p:cNvPicPr preferRelativeResize="0"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578936" y="3305118"/>
              <a:ext cx="468000" cy="448147"/>
            </a:xfrm>
            <a:prstGeom prst="rect">
              <a:avLst/>
            </a:prstGeom>
          </p:spPr>
        </p:pic>
        <p:sp>
          <p:nvSpPr>
            <p:cNvPr id="241" name="TextBox 240">
              <a:extLst>
                <a:ext uri="{FF2B5EF4-FFF2-40B4-BE49-F238E27FC236}">
                  <a16:creationId xmlns:a16="http://schemas.microsoft.com/office/drawing/2014/main" id="{B117F807-08B6-9AF8-9A4F-CDA939EA191A}"/>
                </a:ext>
              </a:extLst>
            </p:cNvPr>
            <p:cNvSpPr txBox="1"/>
            <p:nvPr/>
          </p:nvSpPr>
          <p:spPr>
            <a:xfrm>
              <a:off x="6861122" y="3523412"/>
              <a:ext cx="1150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Denoised</a:t>
              </a:r>
            </a:p>
            <a:p>
              <a:pPr algn="ctr"/>
              <a:r>
                <a:rPr lang="en-US" altLang="ko-KR" sz="14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Example</a:t>
              </a:r>
              <a:endParaRPr lang="ko-KR" altLang="en-US" sz="1400" b="1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2" name="직사각형 241">
              <a:extLst>
                <a:ext uri="{FF2B5EF4-FFF2-40B4-BE49-F238E27FC236}">
                  <a16:creationId xmlns:a16="http://schemas.microsoft.com/office/drawing/2014/main" id="{00529113-6BE4-8A71-F8C0-91FA97204DFE}"/>
                </a:ext>
              </a:extLst>
            </p:cNvPr>
            <p:cNvSpPr/>
            <p:nvPr/>
          </p:nvSpPr>
          <p:spPr>
            <a:xfrm>
              <a:off x="10324406" y="2631169"/>
              <a:ext cx="54000" cy="5400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243" name="직선 화살표 연결선 242">
              <a:extLst>
                <a:ext uri="{FF2B5EF4-FFF2-40B4-BE49-F238E27FC236}">
                  <a16:creationId xmlns:a16="http://schemas.microsoft.com/office/drawing/2014/main" id="{55F075BF-6179-6D5A-2233-8B716C33C9EF}"/>
                </a:ext>
              </a:extLst>
            </p:cNvPr>
            <p:cNvCxnSpPr>
              <a:cxnSpLocks/>
            </p:cNvCxnSpPr>
            <p:nvPr/>
          </p:nvCxnSpPr>
          <p:spPr>
            <a:xfrm>
              <a:off x="10417617" y="2701433"/>
              <a:ext cx="374789" cy="246126"/>
            </a:xfrm>
            <a:prstGeom prst="straightConnector1">
              <a:avLst/>
            </a:prstGeom>
            <a:ln w="15875"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47" name="그림 246" descr="야외, 교통 표지판, 간판, 텍스트이(가) 표시된 사진&#10;&#10;자동 생성된 설명">
              <a:extLst>
                <a:ext uri="{FF2B5EF4-FFF2-40B4-BE49-F238E27FC236}">
                  <a16:creationId xmlns:a16="http://schemas.microsoft.com/office/drawing/2014/main" id="{2F64EC85-2153-5237-ACC1-D850468732C2}"/>
                </a:ext>
              </a:extLst>
            </p:cNvPr>
            <p:cNvPicPr preferRelativeResize="0"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836241" y="3075046"/>
              <a:ext cx="468000" cy="448147"/>
            </a:xfrm>
            <a:prstGeom prst="rect">
              <a:avLst/>
            </a:prstGeom>
          </p:spPr>
        </p:pic>
        <p:sp>
          <p:nvSpPr>
            <p:cNvPr id="248" name="TextBox 247">
              <a:extLst>
                <a:ext uri="{FF2B5EF4-FFF2-40B4-BE49-F238E27FC236}">
                  <a16:creationId xmlns:a16="http://schemas.microsoft.com/office/drawing/2014/main" id="{BF8A94FB-CDB2-5ECA-C6E2-8CC771FF9C63}"/>
                </a:ext>
              </a:extLst>
            </p:cNvPr>
            <p:cNvSpPr txBox="1"/>
            <p:nvPr/>
          </p:nvSpPr>
          <p:spPr>
            <a:xfrm>
              <a:off x="10989370" y="3458559"/>
              <a:ext cx="1150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Denoised</a:t>
              </a:r>
            </a:p>
            <a:p>
              <a:pPr algn="ctr"/>
              <a:r>
                <a:rPr lang="en-US" altLang="ko-KR" sz="14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Example</a:t>
              </a:r>
              <a:endParaRPr lang="ko-KR" altLang="en-US" sz="1400" b="1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0" name="직사각형 249">
              <a:extLst>
                <a:ext uri="{FF2B5EF4-FFF2-40B4-BE49-F238E27FC236}">
                  <a16:creationId xmlns:a16="http://schemas.microsoft.com/office/drawing/2014/main" id="{E9B05B0D-05E9-06AC-E4FD-E9F004CBE7ED}"/>
                </a:ext>
              </a:extLst>
            </p:cNvPr>
            <p:cNvSpPr/>
            <p:nvPr/>
          </p:nvSpPr>
          <p:spPr>
            <a:xfrm>
              <a:off x="6776936" y="3214228"/>
              <a:ext cx="54000" cy="5400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53" name="직사각형 252">
              <a:extLst>
                <a:ext uri="{FF2B5EF4-FFF2-40B4-BE49-F238E27FC236}">
                  <a16:creationId xmlns:a16="http://schemas.microsoft.com/office/drawing/2014/main" id="{4BADEE32-168E-83B6-58B8-73C925806795}"/>
                </a:ext>
              </a:extLst>
            </p:cNvPr>
            <p:cNvSpPr/>
            <p:nvPr/>
          </p:nvSpPr>
          <p:spPr>
            <a:xfrm>
              <a:off x="10833050" y="2982169"/>
              <a:ext cx="54000" cy="5400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257" name="직선 연결선 256">
              <a:extLst>
                <a:ext uri="{FF2B5EF4-FFF2-40B4-BE49-F238E27FC236}">
                  <a16:creationId xmlns:a16="http://schemas.microsoft.com/office/drawing/2014/main" id="{4F45CC58-1D83-4A79-9A20-93C4E50F4E6D}"/>
                </a:ext>
              </a:extLst>
            </p:cNvPr>
            <p:cNvCxnSpPr>
              <a:cxnSpLocks/>
            </p:cNvCxnSpPr>
            <p:nvPr/>
          </p:nvCxnSpPr>
          <p:spPr>
            <a:xfrm>
              <a:off x="3194722" y="688422"/>
              <a:ext cx="777192" cy="0"/>
            </a:xfrm>
            <a:prstGeom prst="line">
              <a:avLst/>
            </a:prstGeom>
            <a:ln w="28575">
              <a:solidFill>
                <a:srgbClr val="FF0000"/>
              </a:solidFill>
              <a:prstDash val="soli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8" name="TextBox 257">
              <a:extLst>
                <a:ext uri="{FF2B5EF4-FFF2-40B4-BE49-F238E27FC236}">
                  <a16:creationId xmlns:a16="http://schemas.microsoft.com/office/drawing/2014/main" id="{4B1458D5-316C-480F-85BD-9262BD3685F6}"/>
                </a:ext>
              </a:extLst>
            </p:cNvPr>
            <p:cNvSpPr txBox="1"/>
            <p:nvPr/>
          </p:nvSpPr>
          <p:spPr>
            <a:xfrm>
              <a:off x="-48900" y="481472"/>
              <a:ext cx="3243622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ko-KR" sz="16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Defensive Perturbation                 :</a:t>
              </a:r>
            </a:p>
          </p:txBody>
        </p:sp>
        <p:sp>
          <p:nvSpPr>
            <p:cNvPr id="259" name="TextBox 258">
              <a:extLst>
                <a:ext uri="{FF2B5EF4-FFF2-40B4-BE49-F238E27FC236}">
                  <a16:creationId xmlns:a16="http://schemas.microsoft.com/office/drawing/2014/main" id="{52DDDAA3-C432-1679-F2CE-47D8B9D49640}"/>
                </a:ext>
              </a:extLst>
            </p:cNvPr>
            <p:cNvSpPr txBox="1"/>
            <p:nvPr/>
          </p:nvSpPr>
          <p:spPr>
            <a:xfrm>
              <a:off x="-78981" y="189783"/>
              <a:ext cx="3188775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ko-KR" sz="16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Contour Radius at Optimal Point  :</a:t>
              </a:r>
            </a:p>
          </p:txBody>
        </p:sp>
        <p:sp>
          <p:nvSpPr>
            <p:cNvPr id="260" name="TextBox 259">
              <a:extLst>
                <a:ext uri="{FF2B5EF4-FFF2-40B4-BE49-F238E27FC236}">
                  <a16:creationId xmlns:a16="http://schemas.microsoft.com/office/drawing/2014/main" id="{9C59C35E-CE60-2777-939F-0C3C77A3CB7C}"/>
                </a:ext>
              </a:extLst>
            </p:cNvPr>
            <p:cNvSpPr txBox="1"/>
            <p:nvPr/>
          </p:nvSpPr>
          <p:spPr>
            <a:xfrm>
              <a:off x="2233708" y="97496"/>
              <a:ext cx="146417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24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r                 </a:t>
              </a:r>
            </a:p>
          </p:txBody>
        </p:sp>
        <p:pic>
          <p:nvPicPr>
            <p:cNvPr id="275" name="그림 274" descr="야외, 교통 표지판, 간판, 텍스트이(가) 표시된 사진&#10;&#10;자동 생성된 설명">
              <a:extLst>
                <a:ext uri="{FF2B5EF4-FFF2-40B4-BE49-F238E27FC236}">
                  <a16:creationId xmlns:a16="http://schemas.microsoft.com/office/drawing/2014/main" id="{4068129F-93E3-CF17-D8F4-F87964E84A97}"/>
                </a:ext>
              </a:extLst>
            </p:cNvPr>
            <p:cNvPicPr preferRelativeResize="0"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731948" y="2523090"/>
              <a:ext cx="468000" cy="448147"/>
            </a:xfrm>
            <a:prstGeom prst="rect">
              <a:avLst/>
            </a:prstGeom>
          </p:spPr>
        </p:pic>
        <p:sp>
          <p:nvSpPr>
            <p:cNvPr id="276" name="TextBox 275">
              <a:extLst>
                <a:ext uri="{FF2B5EF4-FFF2-40B4-BE49-F238E27FC236}">
                  <a16:creationId xmlns:a16="http://schemas.microsoft.com/office/drawing/2014/main" id="{09815750-3063-7E91-D5E9-F7A8C55DDB6F}"/>
                </a:ext>
              </a:extLst>
            </p:cNvPr>
            <p:cNvSpPr txBox="1"/>
            <p:nvPr/>
          </p:nvSpPr>
          <p:spPr>
            <a:xfrm>
              <a:off x="8949769" y="2926195"/>
              <a:ext cx="1150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Original</a:t>
              </a:r>
            </a:p>
            <a:p>
              <a:pPr algn="ctr"/>
              <a:r>
                <a:rPr lang="en-US" altLang="ko-KR" sz="14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Input</a:t>
              </a:r>
              <a:endParaRPr lang="ko-KR" altLang="en-US" sz="1400" b="1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36BFE29F-7CD7-E9ED-79E8-B765A8806DF5}"/>
              </a:ext>
            </a:extLst>
          </p:cNvPr>
          <p:cNvSpPr txBox="1"/>
          <p:nvPr/>
        </p:nvSpPr>
        <p:spPr>
          <a:xfrm>
            <a:off x="3038088" y="6495302"/>
            <a:ext cx="695309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ko-KR" sz="1600" b="1" i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ko-KR" altLang="en-US" sz="1600" b="1" i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방어기법에 따른 </a:t>
            </a:r>
            <a:r>
              <a:rPr lang="ko-KR" altLang="en-US" sz="16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원본이미지</a:t>
            </a:r>
            <a:r>
              <a:rPr lang="ko-KR" altLang="en-US" sz="1600" b="1" i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ko-KR" sz="1600" b="1" i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Loss surface&gt;</a:t>
            </a:r>
          </a:p>
          <a:p>
            <a:pPr algn="ctr"/>
            <a:endParaRPr lang="en-US" altLang="ko-KR" sz="1600" b="1" i="1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9DDE252-4C16-4A6F-5E84-D4A6B3395885}"/>
              </a:ext>
            </a:extLst>
          </p:cNvPr>
          <p:cNvSpPr txBox="1"/>
          <p:nvPr/>
        </p:nvSpPr>
        <p:spPr>
          <a:xfrm>
            <a:off x="127060" y="81508"/>
            <a:ext cx="103832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600" b="1" i="1">
                <a:latin typeface="+mj-ea"/>
                <a:ea typeface="+mj-ea"/>
                <a:cs typeface="Times New Roman" panose="02020603050405020304" pitchFamily="18" charset="0"/>
              </a:rPr>
              <a:t>(Defense</a:t>
            </a:r>
            <a:r>
              <a:rPr lang="ko-KR" altLang="en-US" sz="1600" b="1" i="1">
                <a:latin typeface="+mj-ea"/>
                <a:ea typeface="+mj-ea"/>
                <a:cs typeface="Times New Roman" panose="02020603050405020304" pitchFamily="18" charset="0"/>
              </a:rPr>
              <a:t> 수정사항</a:t>
            </a:r>
            <a:r>
              <a:rPr lang="en-US" altLang="ko-KR" sz="1600" b="1" i="1">
                <a:latin typeface="+mj-ea"/>
                <a:ea typeface="+mj-ea"/>
                <a:cs typeface="Times New Roman" panose="02020603050405020304" pitchFamily="18" charset="0"/>
              </a:rPr>
              <a:t>)</a:t>
            </a:r>
          </a:p>
          <a:p>
            <a:endParaRPr lang="en-US" altLang="ko-KR" sz="1600" b="1" i="1">
              <a:latin typeface="+mj-ea"/>
              <a:ea typeface="+mj-ea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ko-KR" altLang="en-US" sz="1600" b="1" i="1">
                <a:latin typeface="+mj-ea"/>
                <a:ea typeface="+mj-ea"/>
                <a:cs typeface="Times New Roman" panose="02020603050405020304" pitchFamily="18" charset="0"/>
              </a:rPr>
              <a:t>가독성 향상을 위해 그림을 수정하였으며</a:t>
            </a:r>
            <a:r>
              <a:rPr lang="en-US" altLang="ko-KR" sz="1600" b="1" i="1">
                <a:latin typeface="+mj-ea"/>
                <a:ea typeface="+mj-ea"/>
                <a:cs typeface="Times New Roman" panose="02020603050405020304" pitchFamily="18" charset="0"/>
              </a:rPr>
              <a:t>, </a:t>
            </a:r>
            <a:r>
              <a:rPr lang="ko-KR" altLang="en-US" sz="1600" b="1" i="1">
                <a:latin typeface="+mj-ea"/>
                <a:ea typeface="+mj-ea"/>
                <a:cs typeface="Times New Roman" panose="02020603050405020304" pitchFamily="18" charset="0"/>
              </a:rPr>
              <a:t>방어성능과 정확도 향상을 설명하기 위해 그림을 </a:t>
            </a:r>
            <a:r>
              <a:rPr lang="en-US" altLang="ko-KR" sz="1600" b="1" i="1">
                <a:latin typeface="+mj-ea"/>
                <a:ea typeface="+mj-ea"/>
                <a:cs typeface="Times New Roman" panose="02020603050405020304" pitchFamily="18" charset="0"/>
              </a:rPr>
              <a:t>2</a:t>
            </a:r>
            <a:r>
              <a:rPr lang="ko-KR" altLang="en-US" sz="1600" b="1" i="1">
                <a:latin typeface="+mj-ea"/>
                <a:ea typeface="+mj-ea"/>
                <a:cs typeface="Times New Roman" panose="02020603050405020304" pitchFamily="18" charset="0"/>
              </a:rPr>
              <a:t>개로 추가함</a:t>
            </a:r>
          </a:p>
        </p:txBody>
      </p:sp>
    </p:spTree>
    <p:extLst>
      <p:ext uri="{BB962C8B-B14F-4D97-AF65-F5344CB8AC3E}">
        <p14:creationId xmlns:p14="http://schemas.microsoft.com/office/powerpoint/2010/main" val="4239725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4" name="그룹 163">
            <a:extLst>
              <a:ext uri="{FF2B5EF4-FFF2-40B4-BE49-F238E27FC236}">
                <a16:creationId xmlns:a16="http://schemas.microsoft.com/office/drawing/2014/main" id="{CC7D99EE-2D92-5B2B-C26B-CA41BCC15B8D}"/>
              </a:ext>
            </a:extLst>
          </p:cNvPr>
          <p:cNvGrpSpPr/>
          <p:nvPr/>
        </p:nvGrpSpPr>
        <p:grpSpPr>
          <a:xfrm>
            <a:off x="-104993" y="550377"/>
            <a:ext cx="12496531" cy="5173863"/>
            <a:chOff x="95935" y="795996"/>
            <a:chExt cx="12496531" cy="5173863"/>
          </a:xfrm>
        </p:grpSpPr>
        <p:sp>
          <p:nvSpPr>
            <p:cNvPr id="133" name="TextBox 132">
              <a:extLst>
                <a:ext uri="{FF2B5EF4-FFF2-40B4-BE49-F238E27FC236}">
                  <a16:creationId xmlns:a16="http://schemas.microsoft.com/office/drawing/2014/main" id="{11212629-A930-BA5B-F2D5-CEF4ADCD2ED2}"/>
                </a:ext>
              </a:extLst>
            </p:cNvPr>
            <p:cNvSpPr txBox="1"/>
            <p:nvPr/>
          </p:nvSpPr>
          <p:spPr>
            <a:xfrm rot="19991516">
              <a:off x="4694030" y="1929062"/>
              <a:ext cx="3602690" cy="4040797"/>
            </a:xfrm>
            <a:prstGeom prst="rect">
              <a:avLst/>
            </a:prstGeom>
            <a:noFill/>
          </p:spPr>
          <p:txBody>
            <a:bodyPr wrap="square" rtlCol="0">
              <a:prstTxWarp prst="textArchUp">
                <a:avLst>
                  <a:gd name="adj" fmla="val 12957120"/>
                </a:avLst>
              </a:prstTxWarp>
              <a:spAutoFit/>
            </a:bodyPr>
            <a:lstStyle/>
            <a:p>
              <a:pPr algn="ctr"/>
              <a:r>
                <a:rPr lang="en-US" altLang="ko-KR" sz="12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Decision Boundary</a:t>
              </a:r>
              <a:endParaRPr lang="ko-KR" altLang="en-US" sz="1200" b="1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4" name="TextBox 133">
              <a:extLst>
                <a:ext uri="{FF2B5EF4-FFF2-40B4-BE49-F238E27FC236}">
                  <a16:creationId xmlns:a16="http://schemas.microsoft.com/office/drawing/2014/main" id="{FDDF87B0-EEE9-80D9-BFB9-613F0B68CA22}"/>
                </a:ext>
              </a:extLst>
            </p:cNvPr>
            <p:cNvSpPr txBox="1"/>
            <p:nvPr/>
          </p:nvSpPr>
          <p:spPr>
            <a:xfrm rot="19991516">
              <a:off x="8989776" y="1907030"/>
              <a:ext cx="3602690" cy="4040797"/>
            </a:xfrm>
            <a:prstGeom prst="rect">
              <a:avLst/>
            </a:prstGeom>
            <a:noFill/>
          </p:spPr>
          <p:txBody>
            <a:bodyPr wrap="square" rtlCol="0">
              <a:prstTxWarp prst="textArchUp">
                <a:avLst>
                  <a:gd name="adj" fmla="val 12957120"/>
                </a:avLst>
              </a:prstTxWarp>
              <a:spAutoFit/>
            </a:bodyPr>
            <a:lstStyle/>
            <a:p>
              <a:pPr algn="ctr"/>
              <a:r>
                <a:rPr lang="en-US" altLang="ko-KR" sz="12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Decision Boundary</a:t>
              </a:r>
              <a:endParaRPr lang="ko-KR" altLang="en-US" sz="1200" b="1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2" name="TextBox 131">
              <a:extLst>
                <a:ext uri="{FF2B5EF4-FFF2-40B4-BE49-F238E27FC236}">
                  <a16:creationId xmlns:a16="http://schemas.microsoft.com/office/drawing/2014/main" id="{2AD8B1F9-DB4A-C0E1-19EB-4EA1817237B7}"/>
                </a:ext>
              </a:extLst>
            </p:cNvPr>
            <p:cNvSpPr txBox="1"/>
            <p:nvPr/>
          </p:nvSpPr>
          <p:spPr>
            <a:xfrm rot="19991516">
              <a:off x="364943" y="1907530"/>
              <a:ext cx="3602690" cy="4040797"/>
            </a:xfrm>
            <a:prstGeom prst="rect">
              <a:avLst/>
            </a:prstGeom>
            <a:noFill/>
          </p:spPr>
          <p:txBody>
            <a:bodyPr wrap="square" rtlCol="0">
              <a:prstTxWarp prst="textArchUp">
                <a:avLst>
                  <a:gd name="adj" fmla="val 12957120"/>
                </a:avLst>
              </a:prstTxWarp>
              <a:spAutoFit/>
            </a:bodyPr>
            <a:lstStyle/>
            <a:p>
              <a:pPr algn="ctr"/>
              <a:r>
                <a:rPr lang="en-US" altLang="ko-KR" sz="12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Decision Boundary</a:t>
              </a:r>
              <a:endParaRPr lang="ko-KR" altLang="en-US" sz="1200" b="1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9" name="TextBox 78">
              <a:extLst>
                <a:ext uri="{FF2B5EF4-FFF2-40B4-BE49-F238E27FC236}">
                  <a16:creationId xmlns:a16="http://schemas.microsoft.com/office/drawing/2014/main" id="{32E17B57-4C1E-C0EB-654E-4C2BAD3F4698}"/>
                </a:ext>
              </a:extLst>
            </p:cNvPr>
            <p:cNvSpPr txBox="1"/>
            <p:nvPr/>
          </p:nvSpPr>
          <p:spPr>
            <a:xfrm>
              <a:off x="2156191" y="848867"/>
              <a:ext cx="1207163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endParaRPr lang="ko-KR" altLang="en-US" sz="900" b="1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" name="타원 1">
              <a:extLst>
                <a:ext uri="{FF2B5EF4-FFF2-40B4-BE49-F238E27FC236}">
                  <a16:creationId xmlns:a16="http://schemas.microsoft.com/office/drawing/2014/main" id="{36A4DC47-B52C-21B1-BFDF-FB1D2E8A26EF}"/>
                </a:ext>
              </a:extLst>
            </p:cNvPr>
            <p:cNvSpPr/>
            <p:nvPr/>
          </p:nvSpPr>
          <p:spPr>
            <a:xfrm>
              <a:off x="586843" y="2057744"/>
              <a:ext cx="2592000" cy="2592000"/>
            </a:xfrm>
            <a:prstGeom prst="ellipse">
              <a:avLst/>
            </a:prstGeom>
            <a:solidFill>
              <a:schemeClr val="accent5">
                <a:lumMod val="20000"/>
                <a:lumOff val="80000"/>
                <a:alpha val="51000"/>
              </a:schemeClr>
            </a:solidFill>
            <a:ln w="28575">
              <a:solidFill>
                <a:schemeClr val="accent1">
                  <a:shade val="15000"/>
                </a:schemeClr>
              </a:solidFill>
              <a:prstDash val="lgDashDot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타원 9">
              <a:extLst>
                <a:ext uri="{FF2B5EF4-FFF2-40B4-BE49-F238E27FC236}">
                  <a16:creationId xmlns:a16="http://schemas.microsoft.com/office/drawing/2014/main" id="{34C51330-F004-B166-498D-6048EB8B88EE}"/>
                </a:ext>
              </a:extLst>
            </p:cNvPr>
            <p:cNvSpPr/>
            <p:nvPr/>
          </p:nvSpPr>
          <p:spPr>
            <a:xfrm>
              <a:off x="712843" y="2183744"/>
              <a:ext cx="2340000" cy="2340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  <a:alpha val="44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타원 15">
              <a:extLst>
                <a:ext uri="{FF2B5EF4-FFF2-40B4-BE49-F238E27FC236}">
                  <a16:creationId xmlns:a16="http://schemas.microsoft.com/office/drawing/2014/main" id="{7237FC49-D9EE-9499-52BB-073A80E196EF}"/>
                </a:ext>
              </a:extLst>
            </p:cNvPr>
            <p:cNvSpPr/>
            <p:nvPr/>
          </p:nvSpPr>
          <p:spPr>
            <a:xfrm>
              <a:off x="838843" y="2309744"/>
              <a:ext cx="2088000" cy="2088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타원 19">
              <a:extLst>
                <a:ext uri="{FF2B5EF4-FFF2-40B4-BE49-F238E27FC236}">
                  <a16:creationId xmlns:a16="http://schemas.microsoft.com/office/drawing/2014/main" id="{B6CC53DF-AF72-9A5D-8590-02FF9E135A99}"/>
                </a:ext>
              </a:extLst>
            </p:cNvPr>
            <p:cNvSpPr/>
            <p:nvPr/>
          </p:nvSpPr>
          <p:spPr>
            <a:xfrm>
              <a:off x="1036843" y="2507744"/>
              <a:ext cx="1692000" cy="169200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  <a:alpha val="98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1" name="타원 20">
              <a:extLst>
                <a:ext uri="{FF2B5EF4-FFF2-40B4-BE49-F238E27FC236}">
                  <a16:creationId xmlns:a16="http://schemas.microsoft.com/office/drawing/2014/main" id="{7A15D391-71C0-3116-FFF7-DD71D6717899}"/>
                </a:ext>
              </a:extLst>
            </p:cNvPr>
            <p:cNvSpPr/>
            <p:nvPr/>
          </p:nvSpPr>
          <p:spPr>
            <a:xfrm>
              <a:off x="1252843" y="2723744"/>
              <a:ext cx="1260000" cy="126000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  <a:alpha val="78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3" name="타원 22">
              <a:extLst>
                <a:ext uri="{FF2B5EF4-FFF2-40B4-BE49-F238E27FC236}">
                  <a16:creationId xmlns:a16="http://schemas.microsoft.com/office/drawing/2014/main" id="{877BAD23-E397-719E-8890-1A17BDDDD64F}"/>
                </a:ext>
              </a:extLst>
            </p:cNvPr>
            <p:cNvSpPr/>
            <p:nvPr/>
          </p:nvSpPr>
          <p:spPr>
            <a:xfrm>
              <a:off x="1486843" y="2957744"/>
              <a:ext cx="792000" cy="792000"/>
            </a:xfrm>
            <a:prstGeom prst="ellipse">
              <a:avLst/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5" name="타원 24">
              <a:extLst>
                <a:ext uri="{FF2B5EF4-FFF2-40B4-BE49-F238E27FC236}">
                  <a16:creationId xmlns:a16="http://schemas.microsoft.com/office/drawing/2014/main" id="{662E5B69-10FE-4AA9-805F-5D17F059B563}"/>
                </a:ext>
              </a:extLst>
            </p:cNvPr>
            <p:cNvSpPr/>
            <p:nvPr/>
          </p:nvSpPr>
          <p:spPr>
            <a:xfrm>
              <a:off x="1702843" y="3173744"/>
              <a:ext cx="360000" cy="360000"/>
            </a:xfrm>
            <a:prstGeom prst="ellipse">
              <a:avLst/>
            </a:prstGeom>
            <a:solidFill>
              <a:schemeClr val="accent1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7" name="타원 56">
              <a:extLst>
                <a:ext uri="{FF2B5EF4-FFF2-40B4-BE49-F238E27FC236}">
                  <a16:creationId xmlns:a16="http://schemas.microsoft.com/office/drawing/2014/main" id="{ED4FC64E-3F75-9114-A524-74DB10B8CFAB}"/>
                </a:ext>
              </a:extLst>
            </p:cNvPr>
            <p:cNvSpPr/>
            <p:nvPr/>
          </p:nvSpPr>
          <p:spPr>
            <a:xfrm>
              <a:off x="352843" y="1823744"/>
              <a:ext cx="3060000" cy="3060000"/>
            </a:xfrm>
            <a:prstGeom prst="ellipse">
              <a:avLst/>
            </a:prstGeom>
            <a:noFill/>
            <a:ln>
              <a:solidFill>
                <a:schemeClr val="tx1">
                  <a:alpha val="50000"/>
                </a:schemeClr>
              </a:solidFill>
              <a:prstDash val="sysDot"/>
              <a:extLst>
                <a:ext uri="{C807C97D-BFC1-408E-A445-0C87EB9F89A2}">
                  <ask:lineSketchStyleProps xmlns:ask="http://schemas.microsoft.com/office/drawing/2018/sketchyshapes" sd="1219033472">
                    <a:custGeom>
                      <a:avLst/>
                      <a:gdLst>
                        <a:gd name="connsiteX0" fmla="*/ 0 w 3348000"/>
                        <a:gd name="connsiteY0" fmla="*/ 1674000 h 3348000"/>
                        <a:gd name="connsiteX1" fmla="*/ 1674000 w 3348000"/>
                        <a:gd name="connsiteY1" fmla="*/ 0 h 3348000"/>
                        <a:gd name="connsiteX2" fmla="*/ 3348000 w 3348000"/>
                        <a:gd name="connsiteY2" fmla="*/ 1674000 h 3348000"/>
                        <a:gd name="connsiteX3" fmla="*/ 1674000 w 3348000"/>
                        <a:gd name="connsiteY3" fmla="*/ 3348000 h 3348000"/>
                        <a:gd name="connsiteX4" fmla="*/ 0 w 3348000"/>
                        <a:gd name="connsiteY4" fmla="*/ 1674000 h 334800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3348000" h="3348000" extrusionOk="0">
                          <a:moveTo>
                            <a:pt x="0" y="1674000"/>
                          </a:moveTo>
                          <a:cubicBezTo>
                            <a:pt x="-43079" y="722903"/>
                            <a:pt x="695814" y="20140"/>
                            <a:pt x="1674000" y="0"/>
                          </a:cubicBezTo>
                          <a:cubicBezTo>
                            <a:pt x="2711873" y="23863"/>
                            <a:pt x="3270922" y="751926"/>
                            <a:pt x="3348000" y="1674000"/>
                          </a:cubicBezTo>
                          <a:cubicBezTo>
                            <a:pt x="3276982" y="2667878"/>
                            <a:pt x="2591567" y="3386460"/>
                            <a:pt x="1674000" y="3348000"/>
                          </a:cubicBezTo>
                          <a:cubicBezTo>
                            <a:pt x="574737" y="3252397"/>
                            <a:pt x="168930" y="2679241"/>
                            <a:pt x="0" y="167400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9" name="TextBox 98">
              <a:extLst>
                <a:ext uri="{FF2B5EF4-FFF2-40B4-BE49-F238E27FC236}">
                  <a16:creationId xmlns:a16="http://schemas.microsoft.com/office/drawing/2014/main" id="{F1264071-1BD4-EEAB-0965-78D5EB824DEF}"/>
                </a:ext>
              </a:extLst>
            </p:cNvPr>
            <p:cNvSpPr txBox="1"/>
            <p:nvPr/>
          </p:nvSpPr>
          <p:spPr>
            <a:xfrm>
              <a:off x="1260381" y="5381998"/>
              <a:ext cx="247860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6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(A) Denoising</a:t>
              </a:r>
              <a:endParaRPr lang="ko-KR" altLang="en-US" sz="1600" b="1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38" name="TextBox 137">
              <a:extLst>
                <a:ext uri="{FF2B5EF4-FFF2-40B4-BE49-F238E27FC236}">
                  <a16:creationId xmlns:a16="http://schemas.microsoft.com/office/drawing/2014/main" id="{B062FD22-E355-A0D9-2A64-5C28EA672FB0}"/>
                </a:ext>
              </a:extLst>
            </p:cNvPr>
            <p:cNvSpPr txBox="1"/>
            <p:nvPr/>
          </p:nvSpPr>
          <p:spPr>
            <a:xfrm>
              <a:off x="4584786" y="5381937"/>
              <a:ext cx="345032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6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(B) Adversarial Training + Denoising</a:t>
              </a:r>
              <a:endParaRPr lang="ko-KR" altLang="en-US" sz="1600" b="1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5" name="TextBox 174">
              <a:extLst>
                <a:ext uri="{FF2B5EF4-FFF2-40B4-BE49-F238E27FC236}">
                  <a16:creationId xmlns:a16="http://schemas.microsoft.com/office/drawing/2014/main" id="{E13DF4E9-96F1-29F8-6D4F-8E0D0CE21A40}"/>
                </a:ext>
              </a:extLst>
            </p:cNvPr>
            <p:cNvSpPr txBox="1"/>
            <p:nvPr/>
          </p:nvSpPr>
          <p:spPr>
            <a:xfrm>
              <a:off x="8796108" y="5381870"/>
              <a:ext cx="3570808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6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(C) Knowledge Distillation + Denoising</a:t>
              </a:r>
            </a:p>
            <a:p>
              <a:r>
                <a:rPr lang="en-US" altLang="ko-KR" sz="16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        (Proposed Method)</a:t>
              </a:r>
              <a:endParaRPr lang="ko-KR" altLang="en-US" sz="1600" b="1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8" name="직선 연결선 7">
              <a:extLst>
                <a:ext uri="{FF2B5EF4-FFF2-40B4-BE49-F238E27FC236}">
                  <a16:creationId xmlns:a16="http://schemas.microsoft.com/office/drawing/2014/main" id="{5289FEDC-B78B-B3DB-1D32-D4AF76ADF9DB}"/>
                </a:ext>
              </a:extLst>
            </p:cNvPr>
            <p:cNvCxnSpPr>
              <a:cxnSpLocks/>
              <a:stCxn id="25" idx="0"/>
              <a:endCxn id="61" idx="0"/>
            </p:cNvCxnSpPr>
            <p:nvPr/>
          </p:nvCxnSpPr>
          <p:spPr>
            <a:xfrm>
              <a:off x="1882843" y="3173744"/>
              <a:ext cx="0" cy="156634"/>
            </a:xfrm>
            <a:prstGeom prst="line">
              <a:avLst/>
            </a:prstGeom>
            <a:ln w="22225">
              <a:solidFill>
                <a:schemeClr val="bg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82055C4A-B505-138A-5992-EDCA70C2A315}"/>
                </a:ext>
              </a:extLst>
            </p:cNvPr>
            <p:cNvSpPr txBox="1"/>
            <p:nvPr/>
          </p:nvSpPr>
          <p:spPr>
            <a:xfrm>
              <a:off x="1408786" y="2894608"/>
              <a:ext cx="9953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b="1" i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 = 1</a:t>
              </a:r>
              <a:endParaRPr lang="ko-KR" altLang="en-US" b="1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직사각형 18">
              <a:extLst>
                <a:ext uri="{FF2B5EF4-FFF2-40B4-BE49-F238E27FC236}">
                  <a16:creationId xmlns:a16="http://schemas.microsoft.com/office/drawing/2014/main" id="{673981C7-E197-D66A-991E-501D7EB52D89}"/>
                </a:ext>
              </a:extLst>
            </p:cNvPr>
            <p:cNvSpPr/>
            <p:nvPr/>
          </p:nvSpPr>
          <p:spPr>
            <a:xfrm>
              <a:off x="3284710" y="4389012"/>
              <a:ext cx="54000" cy="5400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pic>
          <p:nvPicPr>
            <p:cNvPr id="22" name="그림 21" descr="예술, 텍스트, 다채로움, 패턴이(가) 표시된 사진&#10;&#10;자동 생성된 설명">
              <a:extLst>
                <a:ext uri="{FF2B5EF4-FFF2-40B4-BE49-F238E27FC236}">
                  <a16:creationId xmlns:a16="http://schemas.microsoft.com/office/drawing/2014/main" id="{42990D34-9D48-C5E6-52A5-BB9E3AF98086}"/>
                </a:ext>
              </a:extLst>
            </p:cNvPr>
            <p:cNvPicPr preferRelativeResize="0"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103670" y="3860058"/>
              <a:ext cx="468000" cy="468000"/>
            </a:xfrm>
            <a:prstGeom prst="rect">
              <a:avLst/>
            </a:prstGeom>
          </p:spPr>
        </p:pic>
        <p:sp>
          <p:nvSpPr>
            <p:cNvPr id="24" name="직사각형 23">
              <a:extLst>
                <a:ext uri="{FF2B5EF4-FFF2-40B4-BE49-F238E27FC236}">
                  <a16:creationId xmlns:a16="http://schemas.microsoft.com/office/drawing/2014/main" id="{60E0E4F0-7381-1E35-77DC-717F63386A6B}"/>
                </a:ext>
              </a:extLst>
            </p:cNvPr>
            <p:cNvSpPr/>
            <p:nvPr/>
          </p:nvSpPr>
          <p:spPr>
            <a:xfrm>
              <a:off x="931024" y="3927428"/>
              <a:ext cx="54000" cy="5400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pic>
          <p:nvPicPr>
            <p:cNvPr id="35" name="그림 34" descr="야외, 교통 표지판, 간판, 텍스트이(가) 표시된 사진&#10;&#10;자동 생성된 설명">
              <a:extLst>
                <a:ext uri="{FF2B5EF4-FFF2-40B4-BE49-F238E27FC236}">
                  <a16:creationId xmlns:a16="http://schemas.microsoft.com/office/drawing/2014/main" id="{2D37722A-401E-F286-CCB9-0DC68AE70E19}"/>
                </a:ext>
              </a:extLst>
            </p:cNvPr>
            <p:cNvPicPr preferRelativeResize="0"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24193" y="3451979"/>
              <a:ext cx="468000" cy="448147"/>
            </a:xfrm>
            <a:prstGeom prst="rect">
              <a:avLst/>
            </a:prstGeom>
          </p:spPr>
        </p:pic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99B7CA77-8B57-FA24-E016-1323C3880CD9}"/>
                </a:ext>
              </a:extLst>
            </p:cNvPr>
            <p:cNvSpPr txBox="1"/>
            <p:nvPr/>
          </p:nvSpPr>
          <p:spPr>
            <a:xfrm>
              <a:off x="2763678" y="4428912"/>
              <a:ext cx="1150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Adversarial</a:t>
              </a:r>
            </a:p>
            <a:p>
              <a:pPr algn="ctr"/>
              <a:r>
                <a:rPr lang="en-US" altLang="ko-KR" sz="14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Example</a:t>
              </a:r>
              <a:endParaRPr lang="ko-KR" altLang="en-US" sz="1400" b="1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54" name="직선 연결선 53">
              <a:extLst>
                <a:ext uri="{FF2B5EF4-FFF2-40B4-BE49-F238E27FC236}">
                  <a16:creationId xmlns:a16="http://schemas.microsoft.com/office/drawing/2014/main" id="{485921B6-6DA4-D639-A6D8-DD1BD09210ED}"/>
                </a:ext>
              </a:extLst>
            </p:cNvPr>
            <p:cNvCxnSpPr>
              <a:cxnSpLocks/>
            </p:cNvCxnSpPr>
            <p:nvPr/>
          </p:nvCxnSpPr>
          <p:spPr>
            <a:xfrm>
              <a:off x="3369638" y="1386922"/>
              <a:ext cx="777192" cy="0"/>
            </a:xfrm>
            <a:prstGeom prst="line">
              <a:avLst/>
            </a:prstGeom>
            <a:ln w="28575">
              <a:solidFill>
                <a:srgbClr val="FF0000"/>
              </a:solidFill>
              <a:prstDash val="soli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C0B7BAE2-F64C-8D98-7229-B1EAC2C680F9}"/>
                </a:ext>
              </a:extLst>
            </p:cNvPr>
            <p:cNvSpPr txBox="1"/>
            <p:nvPr/>
          </p:nvSpPr>
          <p:spPr>
            <a:xfrm>
              <a:off x="126016" y="1179972"/>
              <a:ext cx="3243622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ko-KR" sz="16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Defensive Perturbation                 :</a:t>
              </a: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7BADFFE7-F686-8A7E-4CAA-1498A2EFD3FE}"/>
                </a:ext>
              </a:extLst>
            </p:cNvPr>
            <p:cNvSpPr txBox="1"/>
            <p:nvPr/>
          </p:nvSpPr>
          <p:spPr>
            <a:xfrm>
              <a:off x="95935" y="888283"/>
              <a:ext cx="3188775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altLang="ko-KR" sz="16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Contour Radius at Optimal Point  :</a:t>
              </a: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5C17F377-B76A-EF37-2340-0DD1224E40E3}"/>
                </a:ext>
              </a:extLst>
            </p:cNvPr>
            <p:cNvSpPr txBox="1"/>
            <p:nvPr/>
          </p:nvSpPr>
          <p:spPr>
            <a:xfrm>
              <a:off x="2408624" y="795996"/>
              <a:ext cx="146417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24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r                 </a:t>
              </a:r>
            </a:p>
          </p:txBody>
        </p:sp>
        <p:sp>
          <p:nvSpPr>
            <p:cNvPr id="61" name="타원 60">
              <a:extLst>
                <a:ext uri="{FF2B5EF4-FFF2-40B4-BE49-F238E27FC236}">
                  <a16:creationId xmlns:a16="http://schemas.microsoft.com/office/drawing/2014/main" id="{58C78270-EF5C-8F4E-7DE3-040A2974958D}"/>
                </a:ext>
              </a:extLst>
            </p:cNvPr>
            <p:cNvSpPr/>
            <p:nvPr/>
          </p:nvSpPr>
          <p:spPr>
            <a:xfrm>
              <a:off x="1846843" y="3330378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4" name="타원 63">
              <a:extLst>
                <a:ext uri="{FF2B5EF4-FFF2-40B4-BE49-F238E27FC236}">
                  <a16:creationId xmlns:a16="http://schemas.microsoft.com/office/drawing/2014/main" id="{6B3B7519-2083-A4E8-9D9F-5F8E27502970}"/>
                </a:ext>
              </a:extLst>
            </p:cNvPr>
            <p:cNvSpPr/>
            <p:nvPr/>
          </p:nvSpPr>
          <p:spPr>
            <a:xfrm>
              <a:off x="4917852" y="2080522"/>
              <a:ext cx="2592000" cy="2592000"/>
            </a:xfrm>
            <a:prstGeom prst="ellipse">
              <a:avLst/>
            </a:prstGeom>
            <a:solidFill>
              <a:schemeClr val="accent5">
                <a:lumMod val="20000"/>
                <a:lumOff val="80000"/>
                <a:alpha val="51000"/>
              </a:schemeClr>
            </a:solidFill>
            <a:ln w="28575">
              <a:solidFill>
                <a:schemeClr val="accent1">
                  <a:shade val="15000"/>
                </a:schemeClr>
              </a:solidFill>
              <a:prstDash val="lgDashDot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5" name="타원 64">
              <a:extLst>
                <a:ext uri="{FF2B5EF4-FFF2-40B4-BE49-F238E27FC236}">
                  <a16:creationId xmlns:a16="http://schemas.microsoft.com/office/drawing/2014/main" id="{13CC808E-7037-58DF-9C7F-ACE504AF65AD}"/>
                </a:ext>
              </a:extLst>
            </p:cNvPr>
            <p:cNvSpPr/>
            <p:nvPr/>
          </p:nvSpPr>
          <p:spPr>
            <a:xfrm>
              <a:off x="5043852" y="2206522"/>
              <a:ext cx="2340000" cy="2340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  <a:alpha val="44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6" name="타원 65">
              <a:extLst>
                <a:ext uri="{FF2B5EF4-FFF2-40B4-BE49-F238E27FC236}">
                  <a16:creationId xmlns:a16="http://schemas.microsoft.com/office/drawing/2014/main" id="{D08988F0-E119-137A-177A-E577CBB4E826}"/>
                </a:ext>
              </a:extLst>
            </p:cNvPr>
            <p:cNvSpPr/>
            <p:nvPr/>
          </p:nvSpPr>
          <p:spPr>
            <a:xfrm>
              <a:off x="5169852" y="2332522"/>
              <a:ext cx="2088000" cy="2088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7" name="타원 66">
              <a:extLst>
                <a:ext uri="{FF2B5EF4-FFF2-40B4-BE49-F238E27FC236}">
                  <a16:creationId xmlns:a16="http://schemas.microsoft.com/office/drawing/2014/main" id="{7D4F0D31-E9EC-3476-F327-E53709E53E68}"/>
                </a:ext>
              </a:extLst>
            </p:cNvPr>
            <p:cNvSpPr/>
            <p:nvPr/>
          </p:nvSpPr>
          <p:spPr>
            <a:xfrm>
              <a:off x="5313852" y="2476522"/>
              <a:ext cx="1800000" cy="180000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  <a:alpha val="98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8" name="타원 67">
              <a:extLst>
                <a:ext uri="{FF2B5EF4-FFF2-40B4-BE49-F238E27FC236}">
                  <a16:creationId xmlns:a16="http://schemas.microsoft.com/office/drawing/2014/main" id="{3182B8E8-BBE6-FBDE-6441-50BB0BA0C0FF}"/>
                </a:ext>
              </a:extLst>
            </p:cNvPr>
            <p:cNvSpPr/>
            <p:nvPr/>
          </p:nvSpPr>
          <p:spPr>
            <a:xfrm>
              <a:off x="5457852" y="2620522"/>
              <a:ext cx="1512000" cy="151200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  <a:alpha val="78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9" name="타원 68">
              <a:extLst>
                <a:ext uri="{FF2B5EF4-FFF2-40B4-BE49-F238E27FC236}">
                  <a16:creationId xmlns:a16="http://schemas.microsoft.com/office/drawing/2014/main" id="{8AB75BB1-B717-17EC-BC85-34185526EF9A}"/>
                </a:ext>
              </a:extLst>
            </p:cNvPr>
            <p:cNvSpPr/>
            <p:nvPr/>
          </p:nvSpPr>
          <p:spPr>
            <a:xfrm>
              <a:off x="5673852" y="2836522"/>
              <a:ext cx="1080000" cy="1080000"/>
            </a:xfrm>
            <a:prstGeom prst="ellipse">
              <a:avLst/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0" name="타원 69">
              <a:extLst>
                <a:ext uri="{FF2B5EF4-FFF2-40B4-BE49-F238E27FC236}">
                  <a16:creationId xmlns:a16="http://schemas.microsoft.com/office/drawing/2014/main" id="{E20F6BC1-22FA-B2B2-CD78-1A58FC6A8537}"/>
                </a:ext>
              </a:extLst>
            </p:cNvPr>
            <p:cNvSpPr/>
            <p:nvPr/>
          </p:nvSpPr>
          <p:spPr>
            <a:xfrm>
              <a:off x="5889852" y="3052522"/>
              <a:ext cx="648000" cy="648000"/>
            </a:xfrm>
            <a:prstGeom prst="ellipse">
              <a:avLst/>
            </a:prstGeom>
            <a:solidFill>
              <a:schemeClr val="accent1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1" name="타원 70">
              <a:extLst>
                <a:ext uri="{FF2B5EF4-FFF2-40B4-BE49-F238E27FC236}">
                  <a16:creationId xmlns:a16="http://schemas.microsoft.com/office/drawing/2014/main" id="{C1CEBFF6-F62C-90F5-0BC3-D81310B8249A}"/>
                </a:ext>
              </a:extLst>
            </p:cNvPr>
            <p:cNvSpPr/>
            <p:nvPr/>
          </p:nvSpPr>
          <p:spPr>
            <a:xfrm>
              <a:off x="4683852" y="1846522"/>
              <a:ext cx="3060000" cy="3060000"/>
            </a:xfrm>
            <a:prstGeom prst="ellipse">
              <a:avLst/>
            </a:prstGeom>
            <a:noFill/>
            <a:ln>
              <a:solidFill>
                <a:schemeClr val="tx1">
                  <a:alpha val="50000"/>
                </a:schemeClr>
              </a:solidFill>
              <a:prstDash val="sysDot"/>
              <a:extLst>
                <a:ext uri="{C807C97D-BFC1-408E-A445-0C87EB9F89A2}">
                  <ask:lineSketchStyleProps xmlns:ask="http://schemas.microsoft.com/office/drawing/2018/sketchyshapes" sd="1219033472">
                    <a:custGeom>
                      <a:avLst/>
                      <a:gdLst>
                        <a:gd name="connsiteX0" fmla="*/ 0 w 3348000"/>
                        <a:gd name="connsiteY0" fmla="*/ 1674000 h 3348000"/>
                        <a:gd name="connsiteX1" fmla="*/ 1674000 w 3348000"/>
                        <a:gd name="connsiteY1" fmla="*/ 0 h 3348000"/>
                        <a:gd name="connsiteX2" fmla="*/ 3348000 w 3348000"/>
                        <a:gd name="connsiteY2" fmla="*/ 1674000 h 3348000"/>
                        <a:gd name="connsiteX3" fmla="*/ 1674000 w 3348000"/>
                        <a:gd name="connsiteY3" fmla="*/ 3348000 h 3348000"/>
                        <a:gd name="connsiteX4" fmla="*/ 0 w 3348000"/>
                        <a:gd name="connsiteY4" fmla="*/ 1674000 h 334800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3348000" h="3348000" extrusionOk="0">
                          <a:moveTo>
                            <a:pt x="0" y="1674000"/>
                          </a:moveTo>
                          <a:cubicBezTo>
                            <a:pt x="-43079" y="722903"/>
                            <a:pt x="695814" y="20140"/>
                            <a:pt x="1674000" y="0"/>
                          </a:cubicBezTo>
                          <a:cubicBezTo>
                            <a:pt x="2711873" y="23863"/>
                            <a:pt x="3270922" y="751926"/>
                            <a:pt x="3348000" y="1674000"/>
                          </a:cubicBezTo>
                          <a:cubicBezTo>
                            <a:pt x="3276982" y="2667878"/>
                            <a:pt x="2591567" y="3386460"/>
                            <a:pt x="1674000" y="3348000"/>
                          </a:cubicBezTo>
                          <a:cubicBezTo>
                            <a:pt x="574737" y="3252397"/>
                            <a:pt x="168930" y="2679241"/>
                            <a:pt x="0" y="167400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72" name="직선 연결선 71">
              <a:extLst>
                <a:ext uri="{FF2B5EF4-FFF2-40B4-BE49-F238E27FC236}">
                  <a16:creationId xmlns:a16="http://schemas.microsoft.com/office/drawing/2014/main" id="{55BEBC40-385D-3C93-D300-B5720AD055A7}"/>
                </a:ext>
              </a:extLst>
            </p:cNvPr>
            <p:cNvCxnSpPr>
              <a:cxnSpLocks/>
              <a:stCxn id="70" idx="0"/>
              <a:endCxn id="82" idx="0"/>
            </p:cNvCxnSpPr>
            <p:nvPr/>
          </p:nvCxnSpPr>
          <p:spPr>
            <a:xfrm>
              <a:off x="6213852" y="3052522"/>
              <a:ext cx="0" cy="300634"/>
            </a:xfrm>
            <a:prstGeom prst="line">
              <a:avLst/>
            </a:prstGeom>
            <a:ln w="22225">
              <a:solidFill>
                <a:schemeClr val="bg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DBBC3986-5571-6849-6491-70865E603F69}"/>
                </a:ext>
              </a:extLst>
            </p:cNvPr>
            <p:cNvSpPr txBox="1"/>
            <p:nvPr/>
          </p:nvSpPr>
          <p:spPr>
            <a:xfrm>
              <a:off x="5728776" y="2774217"/>
              <a:ext cx="9953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b="1" i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 = 3</a:t>
              </a:r>
              <a:endParaRPr lang="ko-KR" altLang="en-US" b="1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4" name="직사각형 73">
              <a:extLst>
                <a:ext uri="{FF2B5EF4-FFF2-40B4-BE49-F238E27FC236}">
                  <a16:creationId xmlns:a16="http://schemas.microsoft.com/office/drawing/2014/main" id="{A22CAA61-69E4-CE03-C24B-1659EA73163A}"/>
                </a:ext>
              </a:extLst>
            </p:cNvPr>
            <p:cNvSpPr/>
            <p:nvPr/>
          </p:nvSpPr>
          <p:spPr>
            <a:xfrm>
              <a:off x="7615719" y="4411790"/>
              <a:ext cx="54000" cy="5400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6" name="직사각형 75">
              <a:extLst>
                <a:ext uri="{FF2B5EF4-FFF2-40B4-BE49-F238E27FC236}">
                  <a16:creationId xmlns:a16="http://schemas.microsoft.com/office/drawing/2014/main" id="{1F99389A-0593-8BE7-AA3B-8838CD299ADC}"/>
                </a:ext>
              </a:extLst>
            </p:cNvPr>
            <p:cNvSpPr/>
            <p:nvPr/>
          </p:nvSpPr>
          <p:spPr>
            <a:xfrm>
              <a:off x="5575814" y="3961268"/>
              <a:ext cx="54000" cy="5400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F0612F3D-F3E2-4461-5689-FC39218E3C74}"/>
                </a:ext>
              </a:extLst>
            </p:cNvPr>
            <p:cNvSpPr txBox="1"/>
            <p:nvPr/>
          </p:nvSpPr>
          <p:spPr>
            <a:xfrm>
              <a:off x="7103348" y="4480573"/>
              <a:ext cx="1150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Adversarial</a:t>
              </a:r>
            </a:p>
            <a:p>
              <a:pPr algn="ctr"/>
              <a:r>
                <a:rPr lang="en-US" altLang="ko-KR" sz="14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Example</a:t>
              </a:r>
              <a:endParaRPr lang="ko-KR" altLang="en-US" sz="1400" b="1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2" name="타원 81">
              <a:extLst>
                <a:ext uri="{FF2B5EF4-FFF2-40B4-BE49-F238E27FC236}">
                  <a16:creationId xmlns:a16="http://schemas.microsoft.com/office/drawing/2014/main" id="{58F171DF-7F28-6864-FA16-11727630A497}"/>
                </a:ext>
              </a:extLst>
            </p:cNvPr>
            <p:cNvSpPr/>
            <p:nvPr/>
          </p:nvSpPr>
          <p:spPr>
            <a:xfrm>
              <a:off x="6177852" y="3353156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6" name="타원 85">
              <a:extLst>
                <a:ext uri="{FF2B5EF4-FFF2-40B4-BE49-F238E27FC236}">
                  <a16:creationId xmlns:a16="http://schemas.microsoft.com/office/drawing/2014/main" id="{F2DB5E58-1FFD-0E86-3B0F-1C3CE6125B43}"/>
                </a:ext>
              </a:extLst>
            </p:cNvPr>
            <p:cNvSpPr/>
            <p:nvPr/>
          </p:nvSpPr>
          <p:spPr>
            <a:xfrm>
              <a:off x="9230322" y="2060669"/>
              <a:ext cx="2592000" cy="2592000"/>
            </a:xfrm>
            <a:prstGeom prst="ellipse">
              <a:avLst/>
            </a:prstGeom>
            <a:solidFill>
              <a:schemeClr val="accent5">
                <a:lumMod val="20000"/>
                <a:lumOff val="80000"/>
                <a:alpha val="51000"/>
              </a:schemeClr>
            </a:solidFill>
            <a:ln w="28575">
              <a:solidFill>
                <a:schemeClr val="accent1">
                  <a:shade val="15000"/>
                </a:schemeClr>
              </a:solidFill>
              <a:prstDash val="lgDashDot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7" name="타원 86">
              <a:extLst>
                <a:ext uri="{FF2B5EF4-FFF2-40B4-BE49-F238E27FC236}">
                  <a16:creationId xmlns:a16="http://schemas.microsoft.com/office/drawing/2014/main" id="{145B4EBD-5F84-E780-FB01-EE37A6EB23C8}"/>
                </a:ext>
              </a:extLst>
            </p:cNvPr>
            <p:cNvSpPr/>
            <p:nvPr/>
          </p:nvSpPr>
          <p:spPr>
            <a:xfrm>
              <a:off x="9356322" y="2186669"/>
              <a:ext cx="2340000" cy="2340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  <a:alpha val="44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8" name="타원 87">
              <a:extLst>
                <a:ext uri="{FF2B5EF4-FFF2-40B4-BE49-F238E27FC236}">
                  <a16:creationId xmlns:a16="http://schemas.microsoft.com/office/drawing/2014/main" id="{B78DADF8-8F1D-A19A-37E1-F35760A79F44}"/>
                </a:ext>
              </a:extLst>
            </p:cNvPr>
            <p:cNvSpPr/>
            <p:nvPr/>
          </p:nvSpPr>
          <p:spPr>
            <a:xfrm>
              <a:off x="9482322" y="2312669"/>
              <a:ext cx="2088000" cy="20880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9" name="타원 88">
              <a:extLst>
                <a:ext uri="{FF2B5EF4-FFF2-40B4-BE49-F238E27FC236}">
                  <a16:creationId xmlns:a16="http://schemas.microsoft.com/office/drawing/2014/main" id="{35AC00DD-B635-26C4-A8D2-06994C538C17}"/>
                </a:ext>
              </a:extLst>
            </p:cNvPr>
            <p:cNvSpPr/>
            <p:nvPr/>
          </p:nvSpPr>
          <p:spPr>
            <a:xfrm>
              <a:off x="9590322" y="2420669"/>
              <a:ext cx="1872000" cy="1872000"/>
            </a:xfrm>
            <a:prstGeom prst="ellipse">
              <a:avLst/>
            </a:prstGeom>
            <a:solidFill>
              <a:schemeClr val="accent1">
                <a:lumMod val="40000"/>
                <a:lumOff val="60000"/>
                <a:alpha val="98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0" name="타원 89">
              <a:extLst>
                <a:ext uri="{FF2B5EF4-FFF2-40B4-BE49-F238E27FC236}">
                  <a16:creationId xmlns:a16="http://schemas.microsoft.com/office/drawing/2014/main" id="{8BE0ADBB-E868-9568-0AE1-61332EA88D30}"/>
                </a:ext>
              </a:extLst>
            </p:cNvPr>
            <p:cNvSpPr/>
            <p:nvPr/>
          </p:nvSpPr>
          <p:spPr>
            <a:xfrm>
              <a:off x="9734322" y="2564669"/>
              <a:ext cx="1584000" cy="158400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  <a:alpha val="78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1" name="타원 90">
              <a:extLst>
                <a:ext uri="{FF2B5EF4-FFF2-40B4-BE49-F238E27FC236}">
                  <a16:creationId xmlns:a16="http://schemas.microsoft.com/office/drawing/2014/main" id="{502CE0CF-484B-6BD5-04D7-12A64CC46F41}"/>
                </a:ext>
              </a:extLst>
            </p:cNvPr>
            <p:cNvSpPr/>
            <p:nvPr/>
          </p:nvSpPr>
          <p:spPr>
            <a:xfrm>
              <a:off x="9896322" y="2726669"/>
              <a:ext cx="1260000" cy="1260000"/>
            </a:xfrm>
            <a:prstGeom prst="ellipse">
              <a:avLst/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2" name="타원 91">
              <a:extLst>
                <a:ext uri="{FF2B5EF4-FFF2-40B4-BE49-F238E27FC236}">
                  <a16:creationId xmlns:a16="http://schemas.microsoft.com/office/drawing/2014/main" id="{3808D0CE-1D18-B3FE-0538-BD7CB9DCB952}"/>
                </a:ext>
              </a:extLst>
            </p:cNvPr>
            <p:cNvSpPr/>
            <p:nvPr/>
          </p:nvSpPr>
          <p:spPr>
            <a:xfrm>
              <a:off x="10148322" y="2978669"/>
              <a:ext cx="756000" cy="756000"/>
            </a:xfrm>
            <a:prstGeom prst="ellipse">
              <a:avLst/>
            </a:prstGeom>
            <a:solidFill>
              <a:schemeClr val="accent1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3" name="타원 92">
              <a:extLst>
                <a:ext uri="{FF2B5EF4-FFF2-40B4-BE49-F238E27FC236}">
                  <a16:creationId xmlns:a16="http://schemas.microsoft.com/office/drawing/2014/main" id="{D58C62DE-0D88-851F-305C-989235D06A6C}"/>
                </a:ext>
              </a:extLst>
            </p:cNvPr>
            <p:cNvSpPr/>
            <p:nvPr/>
          </p:nvSpPr>
          <p:spPr>
            <a:xfrm>
              <a:off x="8996322" y="1826669"/>
              <a:ext cx="3060000" cy="3060000"/>
            </a:xfrm>
            <a:prstGeom prst="ellipse">
              <a:avLst/>
            </a:prstGeom>
            <a:noFill/>
            <a:ln>
              <a:solidFill>
                <a:schemeClr val="tx1">
                  <a:alpha val="50000"/>
                </a:schemeClr>
              </a:solidFill>
              <a:prstDash val="sysDot"/>
              <a:extLst>
                <a:ext uri="{C807C97D-BFC1-408E-A445-0C87EB9F89A2}">
                  <ask:lineSketchStyleProps xmlns:ask="http://schemas.microsoft.com/office/drawing/2018/sketchyshapes" sd="1219033472">
                    <a:custGeom>
                      <a:avLst/>
                      <a:gdLst>
                        <a:gd name="connsiteX0" fmla="*/ 0 w 3348000"/>
                        <a:gd name="connsiteY0" fmla="*/ 1674000 h 3348000"/>
                        <a:gd name="connsiteX1" fmla="*/ 1674000 w 3348000"/>
                        <a:gd name="connsiteY1" fmla="*/ 0 h 3348000"/>
                        <a:gd name="connsiteX2" fmla="*/ 3348000 w 3348000"/>
                        <a:gd name="connsiteY2" fmla="*/ 1674000 h 3348000"/>
                        <a:gd name="connsiteX3" fmla="*/ 1674000 w 3348000"/>
                        <a:gd name="connsiteY3" fmla="*/ 3348000 h 3348000"/>
                        <a:gd name="connsiteX4" fmla="*/ 0 w 3348000"/>
                        <a:gd name="connsiteY4" fmla="*/ 1674000 h 3348000"/>
                      </a:gdLst>
                      <a:ahLst/>
                      <a:cxnLst>
                        <a:cxn ang="0">
                          <a:pos x="connsiteX0" y="connsiteY0"/>
                        </a:cxn>
                        <a:cxn ang="0">
                          <a:pos x="connsiteX1" y="connsiteY1"/>
                        </a:cxn>
                        <a:cxn ang="0">
                          <a:pos x="connsiteX2" y="connsiteY2"/>
                        </a:cxn>
                        <a:cxn ang="0">
                          <a:pos x="connsiteX3" y="connsiteY3"/>
                        </a:cxn>
                        <a:cxn ang="0">
                          <a:pos x="connsiteX4" y="connsiteY4"/>
                        </a:cxn>
                      </a:cxnLst>
                      <a:rect l="l" t="t" r="r" b="b"/>
                      <a:pathLst>
                        <a:path w="3348000" h="3348000" extrusionOk="0">
                          <a:moveTo>
                            <a:pt x="0" y="1674000"/>
                          </a:moveTo>
                          <a:cubicBezTo>
                            <a:pt x="-43079" y="722903"/>
                            <a:pt x="695814" y="20140"/>
                            <a:pt x="1674000" y="0"/>
                          </a:cubicBezTo>
                          <a:cubicBezTo>
                            <a:pt x="2711873" y="23863"/>
                            <a:pt x="3270922" y="751926"/>
                            <a:pt x="3348000" y="1674000"/>
                          </a:cubicBezTo>
                          <a:cubicBezTo>
                            <a:pt x="3276982" y="2667878"/>
                            <a:pt x="2591567" y="3386460"/>
                            <a:pt x="1674000" y="3348000"/>
                          </a:cubicBezTo>
                          <a:cubicBezTo>
                            <a:pt x="574737" y="3252397"/>
                            <a:pt x="168930" y="2679241"/>
                            <a:pt x="0" y="1674000"/>
                          </a:cubicBezTo>
                          <a:close/>
                        </a:path>
                      </a:pathLst>
                    </a:custGeom>
                    <ask:type>
                      <ask:lineSketchNone/>
                    </ask:type>
                  </ask:lineSketchStyleProps>
                </a:ext>
              </a:extLst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94" name="직선 연결선 93">
              <a:extLst>
                <a:ext uri="{FF2B5EF4-FFF2-40B4-BE49-F238E27FC236}">
                  <a16:creationId xmlns:a16="http://schemas.microsoft.com/office/drawing/2014/main" id="{96AC73C8-E169-FC05-AEAB-AF97C8622653}"/>
                </a:ext>
              </a:extLst>
            </p:cNvPr>
            <p:cNvCxnSpPr>
              <a:cxnSpLocks/>
              <a:stCxn id="92" idx="0"/>
              <a:endCxn id="113" idx="0"/>
            </p:cNvCxnSpPr>
            <p:nvPr/>
          </p:nvCxnSpPr>
          <p:spPr>
            <a:xfrm>
              <a:off x="10526322" y="2978669"/>
              <a:ext cx="0" cy="351709"/>
            </a:xfrm>
            <a:prstGeom prst="line">
              <a:avLst/>
            </a:prstGeom>
            <a:ln w="22225">
              <a:solidFill>
                <a:schemeClr val="bg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5" name="TextBox 94">
              <a:extLst>
                <a:ext uri="{FF2B5EF4-FFF2-40B4-BE49-F238E27FC236}">
                  <a16:creationId xmlns:a16="http://schemas.microsoft.com/office/drawing/2014/main" id="{C6AAF62D-E00D-F72E-8B1B-C61F181B6630}"/>
                </a:ext>
              </a:extLst>
            </p:cNvPr>
            <p:cNvSpPr txBox="1"/>
            <p:nvPr/>
          </p:nvSpPr>
          <p:spPr>
            <a:xfrm>
              <a:off x="10039582" y="2658463"/>
              <a:ext cx="99538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b="1" i="1">
                  <a:solidFill>
                    <a:schemeClr val="bg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 = 5</a:t>
              </a:r>
              <a:endParaRPr lang="ko-KR" altLang="en-US" b="1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6" name="직사각형 95">
              <a:extLst>
                <a:ext uri="{FF2B5EF4-FFF2-40B4-BE49-F238E27FC236}">
                  <a16:creationId xmlns:a16="http://schemas.microsoft.com/office/drawing/2014/main" id="{2B683AF8-C5E0-6891-87D9-6611C1A6DB55}"/>
                </a:ext>
              </a:extLst>
            </p:cNvPr>
            <p:cNvSpPr/>
            <p:nvPr/>
          </p:nvSpPr>
          <p:spPr>
            <a:xfrm>
              <a:off x="11928189" y="4391937"/>
              <a:ext cx="54000" cy="5400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8" name="직사각형 97">
              <a:extLst>
                <a:ext uri="{FF2B5EF4-FFF2-40B4-BE49-F238E27FC236}">
                  <a16:creationId xmlns:a16="http://schemas.microsoft.com/office/drawing/2014/main" id="{A1EE8CAA-1A02-CA15-B6A4-6773EB2AA078}"/>
                </a:ext>
              </a:extLst>
            </p:cNvPr>
            <p:cNvSpPr/>
            <p:nvPr/>
          </p:nvSpPr>
          <p:spPr>
            <a:xfrm>
              <a:off x="10232214" y="4021996"/>
              <a:ext cx="54000" cy="54000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1" name="TextBox 110">
              <a:extLst>
                <a:ext uri="{FF2B5EF4-FFF2-40B4-BE49-F238E27FC236}">
                  <a16:creationId xmlns:a16="http://schemas.microsoft.com/office/drawing/2014/main" id="{EF414412-7EED-F02E-F6DE-2777EDD4B74D}"/>
                </a:ext>
              </a:extLst>
            </p:cNvPr>
            <p:cNvSpPr txBox="1"/>
            <p:nvPr/>
          </p:nvSpPr>
          <p:spPr>
            <a:xfrm>
              <a:off x="11364137" y="4488581"/>
              <a:ext cx="115006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Adversarial</a:t>
              </a:r>
            </a:p>
            <a:p>
              <a:pPr algn="ctr"/>
              <a:r>
                <a:rPr lang="en-US" altLang="ko-KR" sz="1400" b="1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Example</a:t>
              </a:r>
              <a:endParaRPr lang="ko-KR" altLang="en-US" sz="1400" b="1" i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3" name="타원 112">
              <a:extLst>
                <a:ext uri="{FF2B5EF4-FFF2-40B4-BE49-F238E27FC236}">
                  <a16:creationId xmlns:a16="http://schemas.microsoft.com/office/drawing/2014/main" id="{60690627-6395-11D6-3218-B397AA883B70}"/>
                </a:ext>
              </a:extLst>
            </p:cNvPr>
            <p:cNvSpPr/>
            <p:nvPr/>
          </p:nvSpPr>
          <p:spPr>
            <a:xfrm>
              <a:off x="10490322" y="3330378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pic>
          <p:nvPicPr>
            <p:cNvPr id="120" name="그림 119">
              <a:extLst>
                <a:ext uri="{FF2B5EF4-FFF2-40B4-BE49-F238E27FC236}">
                  <a16:creationId xmlns:a16="http://schemas.microsoft.com/office/drawing/2014/main" id="{25517EC8-6B95-483A-683F-F08D5BC93D9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alphaModFix amt="60000"/>
            </a:blip>
            <a:stretch>
              <a:fillRect/>
            </a:stretch>
          </p:blipFill>
          <p:spPr>
            <a:xfrm>
              <a:off x="3102038" y="3865654"/>
              <a:ext cx="468000" cy="468000"/>
            </a:xfrm>
            <a:prstGeom prst="rect">
              <a:avLst/>
            </a:prstGeom>
          </p:spPr>
        </p:pic>
        <p:pic>
          <p:nvPicPr>
            <p:cNvPr id="121" name="그림 120" descr="예술, 텍스트, 다채로움, 패턴이(가) 표시된 사진&#10;&#10;자동 생성된 설명">
              <a:extLst>
                <a:ext uri="{FF2B5EF4-FFF2-40B4-BE49-F238E27FC236}">
                  <a16:creationId xmlns:a16="http://schemas.microsoft.com/office/drawing/2014/main" id="{DA7DF041-F9AC-814C-CB21-47936F6EAF45}"/>
                </a:ext>
              </a:extLst>
            </p:cNvPr>
            <p:cNvPicPr preferRelativeResize="0"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446012" y="3868533"/>
              <a:ext cx="468000" cy="468000"/>
            </a:xfrm>
            <a:prstGeom prst="rect">
              <a:avLst/>
            </a:prstGeom>
          </p:spPr>
        </p:pic>
        <p:pic>
          <p:nvPicPr>
            <p:cNvPr id="122" name="그림 121" descr="야외, 교통 표지판, 간판, 텍스트이(가) 표시된 사진&#10;&#10;자동 생성된 설명">
              <a:extLst>
                <a:ext uri="{FF2B5EF4-FFF2-40B4-BE49-F238E27FC236}">
                  <a16:creationId xmlns:a16="http://schemas.microsoft.com/office/drawing/2014/main" id="{475241B2-4F56-4517-5AF9-5043B2399A27}"/>
                </a:ext>
              </a:extLst>
            </p:cNvPr>
            <p:cNvPicPr preferRelativeResize="0"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385891" y="3468375"/>
              <a:ext cx="468000" cy="448147"/>
            </a:xfrm>
            <a:prstGeom prst="rect">
              <a:avLst/>
            </a:prstGeom>
          </p:spPr>
        </p:pic>
        <p:pic>
          <p:nvPicPr>
            <p:cNvPr id="123" name="그림 122">
              <a:extLst>
                <a:ext uri="{FF2B5EF4-FFF2-40B4-BE49-F238E27FC236}">
                  <a16:creationId xmlns:a16="http://schemas.microsoft.com/office/drawing/2014/main" id="{D92E1776-F18C-A755-BCB3-BA199D32913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alphaModFix amt="60000"/>
            </a:blip>
            <a:stretch>
              <a:fillRect/>
            </a:stretch>
          </p:blipFill>
          <p:spPr>
            <a:xfrm>
              <a:off x="7444380" y="3874129"/>
              <a:ext cx="468000" cy="468000"/>
            </a:xfrm>
            <a:prstGeom prst="rect">
              <a:avLst/>
            </a:prstGeom>
          </p:spPr>
        </p:pic>
        <p:pic>
          <p:nvPicPr>
            <p:cNvPr id="124" name="그림 123" descr="예술, 텍스트, 다채로움, 패턴이(가) 표시된 사진&#10;&#10;자동 생성된 설명">
              <a:extLst>
                <a:ext uri="{FF2B5EF4-FFF2-40B4-BE49-F238E27FC236}">
                  <a16:creationId xmlns:a16="http://schemas.microsoft.com/office/drawing/2014/main" id="{D1965537-BA75-C7B9-9D2B-3F099A09E018}"/>
                </a:ext>
              </a:extLst>
            </p:cNvPr>
            <p:cNvPicPr preferRelativeResize="0"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1749821" y="3847084"/>
              <a:ext cx="468000" cy="468000"/>
            </a:xfrm>
            <a:prstGeom prst="rect">
              <a:avLst/>
            </a:prstGeom>
          </p:spPr>
        </p:pic>
        <p:pic>
          <p:nvPicPr>
            <p:cNvPr id="125" name="그림 124" descr="야외, 교통 표지판, 간판, 텍스트이(가) 표시된 사진&#10;&#10;자동 생성된 설명">
              <a:extLst>
                <a:ext uri="{FF2B5EF4-FFF2-40B4-BE49-F238E27FC236}">
                  <a16:creationId xmlns:a16="http://schemas.microsoft.com/office/drawing/2014/main" id="{738E374B-BC37-280F-2589-3CF75F977F25}"/>
                </a:ext>
              </a:extLst>
            </p:cNvPr>
            <p:cNvPicPr preferRelativeResize="0"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037722" y="3541759"/>
              <a:ext cx="468000" cy="448147"/>
            </a:xfrm>
            <a:prstGeom prst="rect">
              <a:avLst/>
            </a:prstGeom>
          </p:spPr>
        </p:pic>
        <p:pic>
          <p:nvPicPr>
            <p:cNvPr id="126" name="그림 125">
              <a:extLst>
                <a:ext uri="{FF2B5EF4-FFF2-40B4-BE49-F238E27FC236}">
                  <a16:creationId xmlns:a16="http://schemas.microsoft.com/office/drawing/2014/main" id="{A2D2B85D-E198-8328-F790-0CCCD54416B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alphaModFix amt="60000"/>
            </a:blip>
            <a:stretch>
              <a:fillRect/>
            </a:stretch>
          </p:blipFill>
          <p:spPr>
            <a:xfrm>
              <a:off x="11748189" y="3852680"/>
              <a:ext cx="468000" cy="468000"/>
            </a:xfrm>
            <a:prstGeom prst="rect">
              <a:avLst/>
            </a:prstGeom>
          </p:spPr>
        </p:pic>
      </p:grpSp>
      <p:cxnSp>
        <p:nvCxnSpPr>
          <p:cNvPr id="4" name="직선 화살표 연결선 3">
            <a:extLst>
              <a:ext uri="{FF2B5EF4-FFF2-40B4-BE49-F238E27FC236}">
                <a16:creationId xmlns:a16="http://schemas.microsoft.com/office/drawing/2014/main" id="{E3C381EE-3BA9-AFB3-B00D-BF263CB3EB80}"/>
              </a:ext>
            </a:extLst>
          </p:cNvPr>
          <p:cNvCxnSpPr>
            <a:cxnSpLocks/>
          </p:cNvCxnSpPr>
          <p:nvPr/>
        </p:nvCxnSpPr>
        <p:spPr>
          <a:xfrm flipH="1" flipV="1">
            <a:off x="907825" y="3730618"/>
            <a:ext cx="2048543" cy="430362"/>
          </a:xfrm>
          <a:prstGeom prst="straightConnector1">
            <a:avLst/>
          </a:prstGeom>
          <a:ln w="15875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화살표 연결선 8">
            <a:extLst>
              <a:ext uri="{FF2B5EF4-FFF2-40B4-BE49-F238E27FC236}">
                <a16:creationId xmlns:a16="http://schemas.microsoft.com/office/drawing/2014/main" id="{7DCE64CB-A829-F7F5-A8C7-C274F6B2EF06}"/>
              </a:ext>
            </a:extLst>
          </p:cNvPr>
          <p:cNvCxnSpPr>
            <a:cxnSpLocks/>
          </p:cNvCxnSpPr>
          <p:nvPr/>
        </p:nvCxnSpPr>
        <p:spPr>
          <a:xfrm flipH="1" flipV="1">
            <a:off x="5536882" y="3744327"/>
            <a:ext cx="1766144" cy="440077"/>
          </a:xfrm>
          <a:prstGeom prst="straightConnector1">
            <a:avLst/>
          </a:prstGeom>
          <a:ln w="15875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화살표 연결선 14">
            <a:extLst>
              <a:ext uri="{FF2B5EF4-FFF2-40B4-BE49-F238E27FC236}">
                <a16:creationId xmlns:a16="http://schemas.microsoft.com/office/drawing/2014/main" id="{04310125-CF53-B2D3-102B-4B5F69E6B352}"/>
              </a:ext>
            </a:extLst>
          </p:cNvPr>
          <p:cNvCxnSpPr>
            <a:cxnSpLocks/>
          </p:cNvCxnSpPr>
          <p:nvPr/>
        </p:nvCxnSpPr>
        <p:spPr>
          <a:xfrm flipH="1" flipV="1">
            <a:off x="10174689" y="3803340"/>
            <a:ext cx="1466432" cy="351875"/>
          </a:xfrm>
          <a:prstGeom prst="straightConnector1">
            <a:avLst/>
          </a:prstGeom>
          <a:ln w="15875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DC09E04F-E4D7-79FA-4D25-60356BBFD78D}"/>
              </a:ext>
            </a:extLst>
          </p:cNvPr>
          <p:cNvSpPr txBox="1"/>
          <p:nvPr/>
        </p:nvSpPr>
        <p:spPr>
          <a:xfrm>
            <a:off x="2994302" y="6344117"/>
            <a:ext cx="695309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ko-KR" sz="1600" b="1" i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</a:t>
            </a:r>
            <a:r>
              <a:rPr lang="ko-KR" altLang="en-US" sz="1600" b="1" i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방어기법에 따른 </a:t>
            </a:r>
            <a:r>
              <a:rPr lang="ko-KR" altLang="en-US" sz="1600" b="1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적대적 예제 </a:t>
            </a:r>
            <a:r>
              <a:rPr lang="en-US" altLang="ko-KR" sz="1600" b="1" i="1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Loss surface&gt;</a:t>
            </a:r>
          </a:p>
          <a:p>
            <a:pPr algn="ctr"/>
            <a:endParaRPr lang="en-US" altLang="ko-KR" sz="1600" b="1" i="1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686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5589</TotalTime>
  <Words>241</Words>
  <Application>Microsoft Office PowerPoint</Application>
  <PresentationFormat>와이드스크린</PresentationFormat>
  <Paragraphs>67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7" baseType="lpstr">
      <vt:lpstr>맑은 고딕</vt:lpstr>
      <vt:lpstr>Arial</vt:lpstr>
      <vt:lpstr>Times New Roman</vt:lpstr>
      <vt:lpstr>Office 테마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HongInpyoi</dc:creator>
  <cp:lastModifiedBy>HongInpyoi</cp:lastModifiedBy>
  <cp:revision>9</cp:revision>
  <dcterms:created xsi:type="dcterms:W3CDTF">2023-11-30T08:32:26Z</dcterms:created>
  <dcterms:modified xsi:type="dcterms:W3CDTF">2023-12-04T05:42:21Z</dcterms:modified>
</cp:coreProperties>
</file>