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1" r:id="rId3"/>
    <p:sldId id="287" r:id="rId4"/>
    <p:sldId id="288" r:id="rId5"/>
    <p:sldId id="286" r:id="rId6"/>
    <p:sldId id="285" r:id="rId7"/>
    <p:sldId id="280" r:id="rId8"/>
    <p:sldId id="283" r:id="rId9"/>
    <p:sldId id="291" r:id="rId10"/>
    <p:sldId id="289" r:id="rId11"/>
    <p:sldId id="293" r:id="rId12"/>
    <p:sldId id="292" r:id="rId13"/>
    <p:sldId id="294" r:id="rId14"/>
    <p:sldId id="295" r:id="rId1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7594"/>
    <a:srgbClr val="536580"/>
    <a:srgbClr val="617695"/>
    <a:srgbClr val="8899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밝은 스타일 1 - 강조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밝은 스타일 1 - 강조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51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20" y="1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31586BD-0F56-465E-90DD-4F7EB5C22C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62D75AF-8D7E-477A-B06A-773B54B18A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22D08B3-A9A6-4CA5-94A5-60BE4193B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2021-03-18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25B2C64-F6D0-4564-A934-9F517F7C4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881C62-2657-4643-9CC9-89D68799A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975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098AADC-F389-4BCD-9E52-49B7E6490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1A3D60F-143D-47A7-90DD-8D2052D74E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8D2913F-34A8-4E19-BE54-298D842C8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2021-03-18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86ADB15-0821-4678-8A84-0615C9618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E5E1647-A311-42C8-900F-03252A535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426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742E21EA-AC61-43C5-AA22-71763E0491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ED08377-D434-4883-933D-05403373BC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76BEFAE-52A5-4771-A24E-66D37EDBF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2021-03-18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7F5FDAD-E360-45AB-9254-5D5A1437A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879758A-1063-49CC-A47B-5A24925A9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407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C9BCD5E-CF2F-45CD-A1C5-FACE037AE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6340CAA-7987-4F30-B10A-034CDBA23A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08DEE94-B9EB-437B-B87B-4D6343955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2021-03-18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0C7A974-A07A-49C2-B147-F6EC85053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94EDD24-940C-445F-B974-623173FA1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448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55FC26-2554-4ACE-AD62-BF4C0D150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5F7A203-776E-48E1-8F52-E0C061723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22283AA-0163-40C4-BD15-4B5D9779A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2021-03-18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1A8905D-720A-4884-BF88-251296BD5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91F5B7E-479B-4C2C-9C2F-FC3D3BAF2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55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A78C707-FFC8-4A24-BA23-EF9EC4467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2160DF4-3AB1-42B3-8971-B823E5CB29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B6BFC4C-B0FA-4F91-8D27-3D1AF4C2C7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2FAC31B-12B8-44B6-A9E9-8F967BCFB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2021-03-18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FFAD4C5-4E96-46C0-9033-3CF48A722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8F5A243-79AB-498E-9F6B-C0EA9EA19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094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839153-E8CD-49CF-A352-CE2C89DD0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9D2D86D-B04B-4F6E-8B70-CEEE8EE74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ADF040F-70C5-4670-BDE4-017C92D5B3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02EE54B-8A53-409D-B09E-64BD2F952B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C2B72209-6EC7-4418-A78D-417AB466F5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8F99256C-B33C-4980-B58A-185F1B508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2021-03-18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10D41821-F2CE-4C29-8132-70323EDD6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98C219DB-B597-4742-98CD-2CAE4BE50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106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86D106D-5995-4C96-A34B-80776AE9E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2FF2DA30-6E46-4781-A24E-22BEFDC93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2021-03-18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6E6DFE5-8E83-400E-805F-69D1FE731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DD16593-628A-472D-A9C3-C41BD8886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162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49B1C4D2-3722-4C1D-B0E4-3ABC0DA4C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2021-03-18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C3A393B7-AE11-4029-9D65-0BDEFB02D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B9F3B94-79EC-477D-B625-FF12E8701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145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8D40AC1-6795-4CA4-8863-90C130E9F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0AA3D37-5CDD-4F3C-8395-110B38116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E09C48F-85AB-4E64-BEFA-3A18C6A9F9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6C7D03F-6B67-4E51-B669-6A0E67E1E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2021-03-18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5481C9-7778-4E3B-A752-9007B5C85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0C20EB4-E727-4E37-91E3-2D601E7FF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730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50C0D57-3EBF-4D7D-9103-029D562A3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925C662-F8E6-4896-9E6B-19D16B2099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7ED9F6B-4286-432D-A5CB-100E7F7765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BAD39F7-71D8-4D10-B6E7-04E0D95EB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2021-03-18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43C73A8-E25B-4949-B956-80A5EC260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77CE8D1-E11F-4E87-B585-E1E5C9463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089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7718C337-9B27-40D3-A9B2-4005EE7EA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B69189F-28A1-4057-8CE9-3B76810BF9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5F256D8-7BB6-49E2-954E-EF9E05DBF8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2021-03-18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B38B22D-A8A6-4CDF-89EF-E670765EC8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EBBC4C3-52FC-436A-A3AE-F6A5F52B66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9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q=http%3A%2F%2Fiip.gachon.ac.kr&amp;sa=D&amp;sntz=1&amp;usg=AFQjCNHmthuhz2EGFav2DNS23_T5nXtwf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0">
              <a:srgbClr val="617695"/>
            </a:gs>
            <a:gs pos="30000">
              <a:srgbClr val="53658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id="{D7EB52D8-023D-4E81-9586-9D518643AACE}"/>
              </a:ext>
            </a:extLst>
          </p:cNvPr>
          <p:cNvSpPr txBox="1"/>
          <p:nvPr/>
        </p:nvSpPr>
        <p:spPr>
          <a:xfrm>
            <a:off x="290813" y="2861129"/>
            <a:ext cx="3248643" cy="2959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b="1">
                <a:solidFill>
                  <a:srgbClr val="C5A48D"/>
                </a:solidFill>
              </a:rPr>
              <a:t>IIP Lab / </a:t>
            </a:r>
            <a:r>
              <a:rPr lang="en-US" altLang="ko-KR" sz="1400" b="1" err="1">
                <a:solidFill>
                  <a:srgbClr val="C5A48D"/>
                </a:solidFill>
              </a:rPr>
              <a:t>JunHo</a:t>
            </a:r>
            <a:r>
              <a:rPr lang="en-US" altLang="ko-KR" sz="1400" b="1">
                <a:solidFill>
                  <a:srgbClr val="C5A48D"/>
                </a:solidFill>
              </a:rPr>
              <a:t> Yoon</a:t>
            </a:r>
          </a:p>
          <a:p>
            <a:pPr algn="ctr">
              <a:lnSpc>
                <a:spcPct val="150000"/>
              </a:lnSpc>
            </a:pPr>
            <a:endParaRPr lang="en-US" altLang="ko-KR" sz="1400" b="1">
              <a:solidFill>
                <a:srgbClr val="C5A48D"/>
              </a:solidFill>
            </a:endParaRPr>
          </a:p>
          <a:p>
            <a:pPr algn="ctr">
              <a:lnSpc>
                <a:spcPct val="150000"/>
              </a:lnSpc>
            </a:pPr>
            <a:endParaRPr lang="en-US" altLang="ko-KR" sz="1400" b="1">
              <a:solidFill>
                <a:srgbClr val="C5A48D"/>
              </a:solidFill>
            </a:endParaRPr>
          </a:p>
          <a:p>
            <a:pPr algn="ctr">
              <a:lnSpc>
                <a:spcPct val="150000"/>
              </a:lnSpc>
            </a:pPr>
            <a:endParaRPr lang="en-US" altLang="ko-KR" sz="1400" b="1">
              <a:solidFill>
                <a:srgbClr val="C5A48D"/>
              </a:solidFill>
            </a:endParaRPr>
          </a:p>
          <a:p>
            <a:pPr algn="ctr">
              <a:lnSpc>
                <a:spcPct val="150000"/>
              </a:lnSpc>
            </a:pPr>
            <a:endParaRPr lang="en-US" altLang="ko-KR" sz="1400" b="1">
              <a:solidFill>
                <a:srgbClr val="C5A48D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b="1" i="1">
                <a:solidFill>
                  <a:schemeClr val="bg1"/>
                </a:solidFill>
                <a:cs typeface="Aharoni" panose="02010803020104030203" pitchFamily="2" charset="-79"/>
              </a:rPr>
              <a:t>Problem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b="1" i="1">
                <a:solidFill>
                  <a:schemeClr val="bg1"/>
                </a:solidFill>
                <a:cs typeface="Aharoni" panose="02010803020104030203" pitchFamily="2" charset="-79"/>
              </a:rPr>
              <a:t>Solution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b="1" i="1">
                <a:solidFill>
                  <a:schemeClr val="bg1"/>
                </a:solidFill>
                <a:cs typeface="Aharoni" panose="02010803020104030203" pitchFamily="2" charset="-79"/>
              </a:rPr>
              <a:t>R&amp;D Contents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b="1" i="1">
                <a:solidFill>
                  <a:schemeClr val="bg1"/>
                </a:solidFill>
                <a:cs typeface="Aharoni" panose="02010803020104030203" pitchFamily="2" charset="-79"/>
              </a:rPr>
              <a:t>Research Plans</a:t>
            </a: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0E8AEC4A-6DC8-4C3B-A5BF-A32693A6AD71}"/>
              </a:ext>
            </a:extLst>
          </p:cNvPr>
          <p:cNvGrpSpPr/>
          <p:nvPr/>
        </p:nvGrpSpPr>
        <p:grpSpPr>
          <a:xfrm>
            <a:off x="4166007" y="650059"/>
            <a:ext cx="5659637" cy="2508777"/>
            <a:chOff x="4706334" y="1714088"/>
            <a:chExt cx="5659637" cy="2508777"/>
          </a:xfrm>
        </p:grpSpPr>
        <p:cxnSp>
          <p:nvCxnSpPr>
            <p:cNvPr id="8" name="직선 연결선 7">
              <a:extLst>
                <a:ext uri="{FF2B5EF4-FFF2-40B4-BE49-F238E27FC236}">
                  <a16:creationId xmlns:a16="http://schemas.microsoft.com/office/drawing/2014/main" id="{6EA19975-759C-41E4-BE94-5BF7C5E983EF}"/>
                </a:ext>
              </a:extLst>
            </p:cNvPr>
            <p:cNvCxnSpPr>
              <a:cxnSpLocks/>
            </p:cNvCxnSpPr>
            <p:nvPr/>
          </p:nvCxnSpPr>
          <p:spPr>
            <a:xfrm>
              <a:off x="4706334" y="1714088"/>
              <a:ext cx="5659637" cy="250877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13F20A7C-65C8-4325-83F7-99B54500B6C6}"/>
                </a:ext>
              </a:extLst>
            </p:cNvPr>
            <p:cNvSpPr/>
            <p:nvPr/>
          </p:nvSpPr>
          <p:spPr>
            <a:xfrm>
              <a:off x="5372955" y="1959895"/>
              <a:ext cx="4145117" cy="1446550"/>
            </a:xfrm>
            <a:prstGeom prst="rect">
              <a:avLst/>
            </a:prstGeom>
            <a:solidFill>
              <a:srgbClr val="536580"/>
            </a:solidFill>
          </p:spPr>
          <p:txBody>
            <a:bodyPr wrap="square">
              <a:spAutoFit/>
            </a:bodyPr>
            <a:lstStyle/>
            <a:p>
              <a:pPr latinLnBrk="0">
                <a:defRPr/>
              </a:pPr>
              <a:r>
                <a:rPr lang="en-US" altLang="ko-Kore-KR" sz="4400" b="1" kern="0">
                  <a:solidFill>
                    <a:prstClr val="white"/>
                  </a:solidFill>
                </a:rPr>
                <a:t>GOLF</a:t>
              </a:r>
              <a:r>
                <a:rPr lang="ko-KR" altLang="en-US" sz="4400" b="1" kern="0">
                  <a:solidFill>
                    <a:prstClr val="white"/>
                  </a:solidFill>
                </a:rPr>
                <a:t> </a:t>
              </a:r>
              <a:r>
                <a:rPr lang="en-US" altLang="ko-KR" sz="4400" b="1" kern="0">
                  <a:solidFill>
                    <a:prstClr val="white"/>
                  </a:solidFill>
                </a:rPr>
                <a:t>BALL</a:t>
              </a:r>
            </a:p>
            <a:p>
              <a:pPr latinLnBrk="0">
                <a:defRPr/>
              </a:pPr>
              <a:r>
                <a:rPr lang="en-US" altLang="ko-Kore-KR" sz="4400" b="1" kern="0">
                  <a:solidFill>
                    <a:prstClr val="white"/>
                  </a:solidFill>
                </a:rPr>
                <a:t>Tracking</a:t>
              </a:r>
              <a:endParaRPr lang="en" altLang="ko-Kore-KR" sz="2000"/>
            </a:p>
          </p:txBody>
        </p:sp>
      </p:grpSp>
      <p:sp>
        <p:nvSpPr>
          <p:cNvPr id="4" name="타원 3">
            <a:extLst>
              <a:ext uri="{FF2B5EF4-FFF2-40B4-BE49-F238E27FC236}">
                <a16:creationId xmlns:a16="http://schemas.microsoft.com/office/drawing/2014/main" id="{315591C7-AC0B-4402-9B9F-B47A74016076}"/>
              </a:ext>
            </a:extLst>
          </p:cNvPr>
          <p:cNvSpPr/>
          <p:nvPr/>
        </p:nvSpPr>
        <p:spPr>
          <a:xfrm>
            <a:off x="1015134" y="719141"/>
            <a:ext cx="1800000" cy="180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4AB36D9F-83D8-432C-BB0E-65C30B309881}"/>
              </a:ext>
            </a:extLst>
          </p:cNvPr>
          <p:cNvSpPr/>
          <p:nvPr/>
        </p:nvSpPr>
        <p:spPr>
          <a:xfrm>
            <a:off x="4166007" y="3699165"/>
            <a:ext cx="5659637" cy="1692771"/>
          </a:xfrm>
          <a:prstGeom prst="rect">
            <a:avLst/>
          </a:prstGeom>
          <a:solidFill>
            <a:srgbClr val="536580"/>
          </a:solidFill>
        </p:spPr>
        <p:txBody>
          <a:bodyPr wrap="square">
            <a:spAutoFit/>
          </a:bodyPr>
          <a:lstStyle/>
          <a:p>
            <a:pPr latinLnBrk="0">
              <a:defRPr/>
            </a:pPr>
            <a:r>
              <a:rPr lang="en-US" altLang="ko-KR" sz="1600" i="0">
                <a:solidFill>
                  <a:srgbClr val="8899B1"/>
                </a:solidFill>
                <a:effectLst/>
                <a:latin typeface="Open Sans"/>
              </a:rPr>
              <a:t>I am looking for undergraduate or graduate students to work on research projects in AI, Smart Sensor Network and Intelligent Security. Please feel free to contact me by e-mail.</a:t>
            </a:r>
          </a:p>
          <a:p>
            <a:pPr latinLnBrk="0">
              <a:defRPr/>
            </a:pPr>
            <a:endParaRPr lang="en-US" altLang="ko-Kore-KR" sz="2000">
              <a:solidFill>
                <a:srgbClr val="8899B1"/>
              </a:solidFill>
              <a:latin typeface="Open Sans"/>
            </a:endParaRPr>
          </a:p>
          <a:p>
            <a:pPr latinLnBrk="0">
              <a:defRPr/>
            </a:pPr>
            <a:endParaRPr lang="en-US" altLang="ko-Kore-KR" sz="2000">
              <a:solidFill>
                <a:srgbClr val="8899B1"/>
              </a:solidFill>
              <a:latin typeface="Open Sans"/>
            </a:endParaRPr>
          </a:p>
          <a:p>
            <a:pPr latinLnBrk="0">
              <a:defRPr/>
            </a:pPr>
            <a:r>
              <a:rPr lang="en-US" altLang="ko-KR" sz="1400" i="0" u="sng">
                <a:solidFill>
                  <a:srgbClr val="8899B1"/>
                </a:solidFill>
                <a:effectLst/>
                <a:latin typeface="Open Sans"/>
              </a:rPr>
              <a:t>Intelligent Information Processing Lab. - </a:t>
            </a:r>
            <a:r>
              <a:rPr lang="en-US" altLang="ko-KR" sz="1400" i="0" u="sng" strike="noStrike">
                <a:solidFill>
                  <a:srgbClr val="8899B1"/>
                </a:solidFill>
                <a:effectLst/>
                <a:latin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iip.gachon.ac.kr</a:t>
            </a:r>
            <a:endParaRPr lang="en" altLang="ko-Kore-KR" sz="1400" u="sng">
              <a:solidFill>
                <a:srgbClr val="8899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595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0">
              <a:srgbClr val="617695"/>
            </a:gs>
            <a:gs pos="30000">
              <a:srgbClr val="53658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1CD6B506-9931-4EAF-97D2-ED631DB7F43F}"/>
              </a:ext>
            </a:extLst>
          </p:cNvPr>
          <p:cNvCxnSpPr>
            <a:cxnSpLocks/>
          </p:cNvCxnSpPr>
          <p:nvPr/>
        </p:nvCxnSpPr>
        <p:spPr>
          <a:xfrm>
            <a:off x="157295" y="152884"/>
            <a:ext cx="265847" cy="22234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0F2D3258-A6B5-4E29-AC78-B8EAEF5AB0BB}"/>
              </a:ext>
            </a:extLst>
          </p:cNvPr>
          <p:cNvGrpSpPr/>
          <p:nvPr/>
        </p:nvGrpSpPr>
        <p:grpSpPr>
          <a:xfrm>
            <a:off x="423142" y="375229"/>
            <a:ext cx="3325897" cy="4659183"/>
            <a:chOff x="423142" y="375229"/>
            <a:chExt cx="3325897" cy="4659183"/>
          </a:xfrm>
        </p:grpSpPr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44C9D5EB-C173-4314-869F-45BE7352D5F3}"/>
                </a:ext>
              </a:extLst>
            </p:cNvPr>
            <p:cNvSpPr/>
            <p:nvPr/>
          </p:nvSpPr>
          <p:spPr>
            <a:xfrm>
              <a:off x="423142" y="375229"/>
              <a:ext cx="2691056" cy="11953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atinLnBrk="0">
                <a:defRPr/>
              </a:pPr>
              <a:r>
                <a:rPr lang="en-US" altLang="ko-KR" sz="2800" b="1" kern="0">
                  <a:solidFill>
                    <a:prstClr val="white"/>
                  </a:solidFill>
                </a:rPr>
                <a:t>GOLF BALL</a:t>
              </a:r>
            </a:p>
            <a:p>
              <a:pPr latinLnBrk="0">
                <a:defRPr/>
              </a:pPr>
              <a:r>
                <a:rPr lang="en-US" altLang="ko-KR" sz="2800" b="1" kern="0">
                  <a:solidFill>
                    <a:prstClr val="white"/>
                  </a:solidFill>
                </a:rPr>
                <a:t>Tracking</a:t>
              </a:r>
            </a:p>
            <a:p>
              <a:pPr latinLnBrk="0">
                <a:lnSpc>
                  <a:spcPct val="150000"/>
                </a:lnSpc>
                <a:defRPr/>
              </a:pPr>
              <a:r>
                <a:rPr lang="en-US" altLang="ko-KR" sz="1200" kern="0">
                  <a:solidFill>
                    <a:prstClr val="white"/>
                  </a:solidFill>
                </a:rPr>
                <a:t>Research Plans</a:t>
              </a:r>
              <a:endParaRPr lang="en-US" altLang="ko-KR" sz="900" kern="0">
                <a:solidFill>
                  <a:prstClr val="white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B284839-FF7C-4CD7-A30D-80495E3B78FA}"/>
                </a:ext>
              </a:extLst>
            </p:cNvPr>
            <p:cNvSpPr txBox="1"/>
            <p:nvPr/>
          </p:nvSpPr>
          <p:spPr>
            <a:xfrm>
              <a:off x="423142" y="3691031"/>
              <a:ext cx="3325897" cy="13433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400" b="1" i="1">
                  <a:solidFill>
                    <a:srgbClr val="8899B1"/>
                  </a:solidFill>
                  <a:cs typeface="Aharoni" panose="02010803020104030203" pitchFamily="2" charset="-79"/>
                </a:rPr>
                <a:t>Problem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400" b="1" i="1">
                  <a:solidFill>
                    <a:srgbClr val="8899B1"/>
                  </a:solidFill>
                  <a:cs typeface="Aharoni" panose="02010803020104030203" pitchFamily="2" charset="-79"/>
                </a:rPr>
                <a:t>Solution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400" b="1" i="1">
                  <a:solidFill>
                    <a:srgbClr val="8899B1"/>
                  </a:solidFill>
                  <a:cs typeface="Aharoni" panose="02010803020104030203" pitchFamily="2" charset="-79"/>
                </a:rPr>
                <a:t>R&amp;D Contents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400" b="1" i="1">
                  <a:solidFill>
                    <a:schemeClr val="bg1"/>
                  </a:solidFill>
                  <a:cs typeface="Aharoni" panose="02010803020104030203" pitchFamily="2" charset="-79"/>
                </a:rPr>
                <a:t>Research Plans</a:t>
              </a:r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id="{D7E223CB-5238-4218-B68B-B785BC1AE87C}"/>
              </a:ext>
            </a:extLst>
          </p:cNvPr>
          <p:cNvGrpSpPr/>
          <p:nvPr/>
        </p:nvGrpSpPr>
        <p:grpSpPr>
          <a:xfrm>
            <a:off x="4292553" y="1124010"/>
            <a:ext cx="6686146" cy="4631093"/>
            <a:chOff x="4292553" y="1898519"/>
            <a:chExt cx="5652895" cy="4631093"/>
          </a:xfrm>
        </p:grpSpPr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AA8DDFC4-2068-4497-B766-F489825A4B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26932" y="1898520"/>
              <a:ext cx="1384136" cy="4294461"/>
            </a:xfrm>
            <a:prstGeom prst="rect">
              <a:avLst/>
            </a:prstGeom>
          </p:spPr>
        </p:pic>
        <p:pic>
          <p:nvPicPr>
            <p:cNvPr id="12" name="그림 11">
              <a:extLst>
                <a:ext uri="{FF2B5EF4-FFF2-40B4-BE49-F238E27FC236}">
                  <a16:creationId xmlns:a16="http://schemas.microsoft.com/office/drawing/2014/main" id="{C2328718-C7F9-4870-BF5A-451DDC72E044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4292553" y="1898521"/>
              <a:ext cx="1384135" cy="4294462"/>
            </a:xfrm>
            <a:prstGeom prst="rect">
              <a:avLst/>
            </a:prstGeom>
          </p:spPr>
        </p:pic>
        <p:sp>
          <p:nvSpPr>
            <p:cNvPr id="15" name="화살표: 오른쪽 14">
              <a:extLst>
                <a:ext uri="{FF2B5EF4-FFF2-40B4-BE49-F238E27FC236}">
                  <a16:creationId xmlns:a16="http://schemas.microsoft.com/office/drawing/2014/main" id="{3885B471-6A75-4154-9720-BD3A1F5A38F7}"/>
                </a:ext>
              </a:extLst>
            </p:cNvPr>
            <p:cNvSpPr/>
            <p:nvPr/>
          </p:nvSpPr>
          <p:spPr>
            <a:xfrm>
              <a:off x="5800003" y="3918981"/>
              <a:ext cx="503613" cy="25353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7" name="그림 16">
              <a:extLst>
                <a:ext uri="{FF2B5EF4-FFF2-40B4-BE49-F238E27FC236}">
                  <a16:creationId xmlns:a16="http://schemas.microsoft.com/office/drawing/2014/main" id="{D8204041-3B86-4C46-94F1-E5C8BF6E20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61312" y="1898519"/>
              <a:ext cx="1384136" cy="4294462"/>
            </a:xfrm>
            <a:prstGeom prst="rect">
              <a:avLst/>
            </a:prstGeom>
          </p:spPr>
        </p:pic>
        <p:sp>
          <p:nvSpPr>
            <p:cNvPr id="18" name="화살표: 오른쪽 17">
              <a:extLst>
                <a:ext uri="{FF2B5EF4-FFF2-40B4-BE49-F238E27FC236}">
                  <a16:creationId xmlns:a16="http://schemas.microsoft.com/office/drawing/2014/main" id="{72A5517C-C7E6-4AD2-9C87-CD08C761D3A6}"/>
                </a:ext>
              </a:extLst>
            </p:cNvPr>
            <p:cNvSpPr/>
            <p:nvPr/>
          </p:nvSpPr>
          <p:spPr>
            <a:xfrm>
              <a:off x="7934383" y="3918981"/>
              <a:ext cx="503613" cy="25353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1F9C585A-CAE2-4070-A9C1-24F3F28274C3}"/>
                </a:ext>
              </a:extLst>
            </p:cNvPr>
            <p:cNvSpPr/>
            <p:nvPr/>
          </p:nvSpPr>
          <p:spPr>
            <a:xfrm>
              <a:off x="4466871" y="6192981"/>
              <a:ext cx="1035497" cy="3366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latinLnBrk="0">
                <a:lnSpc>
                  <a:spcPct val="107000"/>
                </a:lnSpc>
                <a:spcAft>
                  <a:spcPts val="800"/>
                </a:spcAft>
              </a:pPr>
              <a:r>
                <a:rPr lang="en-US" altLang="ko-KR" sz="1600" kern="18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굴림" panose="020B0600000101010101" pitchFamily="50" charset="-127"/>
                  <a:cs typeface="Times New Roman" panose="02020603050405020304" pitchFamily="18" charset="0"/>
                </a:rPr>
                <a:t>detection</a:t>
              </a:r>
            </a:p>
          </p:txBody>
        </p:sp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4E1751EF-AF01-4854-84A5-E16577BADC42}"/>
                </a:ext>
              </a:extLst>
            </p:cNvPr>
            <p:cNvSpPr/>
            <p:nvPr/>
          </p:nvSpPr>
          <p:spPr>
            <a:xfrm>
              <a:off x="6603317" y="6192980"/>
              <a:ext cx="1035497" cy="3366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latinLnBrk="0">
                <a:lnSpc>
                  <a:spcPct val="107000"/>
                </a:lnSpc>
                <a:spcAft>
                  <a:spcPts val="800"/>
                </a:spcAft>
              </a:pPr>
              <a:r>
                <a:rPr lang="en-US" altLang="ko-KR" sz="1600" kern="18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굴림" panose="020B0600000101010101" pitchFamily="50" charset="-127"/>
                  <a:cs typeface="Times New Roman" panose="02020603050405020304" pitchFamily="18" charset="0"/>
                </a:rPr>
                <a:t>tracking</a:t>
              </a:r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B2727521-48B2-4C38-A802-B783DC0C7F17}"/>
                </a:ext>
              </a:extLst>
            </p:cNvPr>
            <p:cNvSpPr/>
            <p:nvPr/>
          </p:nvSpPr>
          <p:spPr>
            <a:xfrm>
              <a:off x="8735631" y="6192980"/>
              <a:ext cx="1035497" cy="3366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latinLnBrk="0">
                <a:lnSpc>
                  <a:spcPct val="107000"/>
                </a:lnSpc>
                <a:spcAft>
                  <a:spcPts val="800"/>
                </a:spcAft>
              </a:pPr>
              <a:r>
                <a:rPr lang="en-US" altLang="ko-KR" sz="1600" kern="18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굴림" panose="020B0600000101010101" pitchFamily="50" charset="-127"/>
                  <a:cs typeface="Times New Roman" panose="02020603050405020304" pitchFamily="18" charset="0"/>
                </a:rPr>
                <a:t>predict</a:t>
              </a:r>
            </a:p>
          </p:txBody>
        </p:sp>
      </p:grp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15E1EF31-1B08-4358-8D27-0691C1243127}"/>
              </a:ext>
            </a:extLst>
          </p:cNvPr>
          <p:cNvSpPr/>
          <p:nvPr/>
        </p:nvSpPr>
        <p:spPr>
          <a:xfrm>
            <a:off x="4217290" y="756794"/>
            <a:ext cx="4289433" cy="367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latinLnBrk="0">
              <a:lnSpc>
                <a:spcPct val="107000"/>
              </a:lnSpc>
              <a:spcAft>
                <a:spcPts val="800"/>
              </a:spcAft>
            </a:pPr>
            <a:r>
              <a:rPr lang="en-US" altLang="ko-KR" sz="1800" kern="1800">
                <a:solidFill>
                  <a:schemeClr val="bg1"/>
                </a:solidFill>
                <a:effectLst/>
                <a:latin typeface="Arial" panose="020B0604020202020204" pitchFamily="34" charset="0"/>
                <a:ea typeface="굴림" panose="020B0600000101010101" pitchFamily="50" charset="-127"/>
                <a:cs typeface="Times New Roman" panose="02020603050405020304" pitchFamily="18" charset="0"/>
              </a:rPr>
              <a:t>Golf Ball Tracking</a:t>
            </a:r>
          </a:p>
        </p:txBody>
      </p:sp>
    </p:spTree>
    <p:extLst>
      <p:ext uri="{BB962C8B-B14F-4D97-AF65-F5344CB8AC3E}">
        <p14:creationId xmlns:p14="http://schemas.microsoft.com/office/powerpoint/2010/main" val="4139129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0">
              <a:srgbClr val="617695"/>
            </a:gs>
            <a:gs pos="30000">
              <a:srgbClr val="53658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1CD6B506-9931-4EAF-97D2-ED631DB7F43F}"/>
              </a:ext>
            </a:extLst>
          </p:cNvPr>
          <p:cNvCxnSpPr>
            <a:cxnSpLocks/>
          </p:cNvCxnSpPr>
          <p:nvPr/>
        </p:nvCxnSpPr>
        <p:spPr>
          <a:xfrm>
            <a:off x="157295" y="152884"/>
            <a:ext cx="265847" cy="22234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0F2D3258-A6B5-4E29-AC78-B8EAEF5AB0BB}"/>
              </a:ext>
            </a:extLst>
          </p:cNvPr>
          <p:cNvGrpSpPr/>
          <p:nvPr/>
        </p:nvGrpSpPr>
        <p:grpSpPr>
          <a:xfrm>
            <a:off x="423142" y="375229"/>
            <a:ext cx="3325897" cy="4659183"/>
            <a:chOff x="423142" y="375229"/>
            <a:chExt cx="3325897" cy="4659183"/>
          </a:xfrm>
        </p:grpSpPr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44C9D5EB-C173-4314-869F-45BE7352D5F3}"/>
                </a:ext>
              </a:extLst>
            </p:cNvPr>
            <p:cNvSpPr/>
            <p:nvPr/>
          </p:nvSpPr>
          <p:spPr>
            <a:xfrm>
              <a:off x="423142" y="375229"/>
              <a:ext cx="2691056" cy="11953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atinLnBrk="0">
                <a:defRPr/>
              </a:pPr>
              <a:r>
                <a:rPr lang="en-US" altLang="ko-KR" sz="2800" b="1" kern="0">
                  <a:solidFill>
                    <a:prstClr val="white"/>
                  </a:solidFill>
                </a:rPr>
                <a:t>GOLF BALL</a:t>
              </a:r>
            </a:p>
            <a:p>
              <a:pPr latinLnBrk="0">
                <a:defRPr/>
              </a:pPr>
              <a:r>
                <a:rPr lang="en-US" altLang="ko-KR" sz="2800" b="1" kern="0">
                  <a:solidFill>
                    <a:prstClr val="white"/>
                  </a:solidFill>
                </a:rPr>
                <a:t>Tracking</a:t>
              </a:r>
            </a:p>
            <a:p>
              <a:pPr latinLnBrk="0">
                <a:lnSpc>
                  <a:spcPct val="150000"/>
                </a:lnSpc>
                <a:defRPr/>
              </a:pPr>
              <a:r>
                <a:rPr lang="en-US" altLang="ko-KR" sz="1200" kern="0">
                  <a:solidFill>
                    <a:prstClr val="white"/>
                  </a:solidFill>
                </a:rPr>
                <a:t>Research Plans</a:t>
              </a:r>
              <a:endParaRPr lang="en-US" altLang="ko-KR" sz="900" kern="0">
                <a:solidFill>
                  <a:prstClr val="white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B284839-FF7C-4CD7-A30D-80495E3B78FA}"/>
                </a:ext>
              </a:extLst>
            </p:cNvPr>
            <p:cNvSpPr txBox="1"/>
            <p:nvPr/>
          </p:nvSpPr>
          <p:spPr>
            <a:xfrm>
              <a:off x="423142" y="3691031"/>
              <a:ext cx="3325897" cy="13433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400" b="1" i="1">
                  <a:solidFill>
                    <a:srgbClr val="8899B1"/>
                  </a:solidFill>
                  <a:cs typeface="Aharoni" panose="02010803020104030203" pitchFamily="2" charset="-79"/>
                </a:rPr>
                <a:t>Problem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400" b="1" i="1">
                  <a:solidFill>
                    <a:srgbClr val="8899B1"/>
                  </a:solidFill>
                  <a:cs typeface="Aharoni" panose="02010803020104030203" pitchFamily="2" charset="-79"/>
                </a:rPr>
                <a:t>Solution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400" b="1" i="1">
                  <a:solidFill>
                    <a:srgbClr val="8899B1"/>
                  </a:solidFill>
                  <a:cs typeface="Aharoni" panose="02010803020104030203" pitchFamily="2" charset="-79"/>
                </a:rPr>
                <a:t>R&amp;D Contents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400" b="1" i="1">
                  <a:solidFill>
                    <a:schemeClr val="bg1"/>
                  </a:solidFill>
                  <a:cs typeface="Aharoni" panose="02010803020104030203" pitchFamily="2" charset="-79"/>
                </a:rPr>
                <a:t>Research Plans</a:t>
              </a:r>
            </a:p>
          </p:txBody>
        </p:sp>
      </p:grp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15E1EF31-1B08-4358-8D27-0691C1243127}"/>
              </a:ext>
            </a:extLst>
          </p:cNvPr>
          <p:cNvSpPr/>
          <p:nvPr/>
        </p:nvSpPr>
        <p:spPr>
          <a:xfrm>
            <a:off x="4217290" y="756794"/>
            <a:ext cx="4289433" cy="367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latinLnBrk="0">
              <a:lnSpc>
                <a:spcPct val="107000"/>
              </a:lnSpc>
              <a:spcAft>
                <a:spcPts val="800"/>
              </a:spcAft>
            </a:pPr>
            <a:r>
              <a:rPr lang="en-US" altLang="ko-KR" sz="1800" kern="1800">
                <a:solidFill>
                  <a:schemeClr val="bg1"/>
                </a:solidFill>
                <a:effectLst/>
                <a:latin typeface="Arial" panose="020B0604020202020204" pitchFamily="34" charset="0"/>
                <a:ea typeface="굴림" panose="020B0600000101010101" pitchFamily="50" charset="-127"/>
                <a:cs typeface="Times New Roman" panose="02020603050405020304" pitchFamily="18" charset="0"/>
              </a:rPr>
              <a:t>Golf Ball Track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273399A6-10D3-471E-9DBF-D91D22011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2973" y="1227926"/>
            <a:ext cx="5039566" cy="440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856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0">
              <a:srgbClr val="617695"/>
            </a:gs>
            <a:gs pos="30000">
              <a:srgbClr val="53658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1CD6B506-9931-4EAF-97D2-ED631DB7F43F}"/>
              </a:ext>
            </a:extLst>
          </p:cNvPr>
          <p:cNvCxnSpPr>
            <a:cxnSpLocks/>
          </p:cNvCxnSpPr>
          <p:nvPr/>
        </p:nvCxnSpPr>
        <p:spPr>
          <a:xfrm>
            <a:off x="157295" y="152884"/>
            <a:ext cx="265847" cy="22234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0F2D3258-A6B5-4E29-AC78-B8EAEF5AB0BB}"/>
              </a:ext>
            </a:extLst>
          </p:cNvPr>
          <p:cNvGrpSpPr/>
          <p:nvPr/>
        </p:nvGrpSpPr>
        <p:grpSpPr>
          <a:xfrm>
            <a:off x="423142" y="375229"/>
            <a:ext cx="3325897" cy="4659183"/>
            <a:chOff x="423142" y="375229"/>
            <a:chExt cx="3325897" cy="4659183"/>
          </a:xfrm>
        </p:grpSpPr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44C9D5EB-C173-4314-869F-45BE7352D5F3}"/>
                </a:ext>
              </a:extLst>
            </p:cNvPr>
            <p:cNvSpPr/>
            <p:nvPr/>
          </p:nvSpPr>
          <p:spPr>
            <a:xfrm>
              <a:off x="423142" y="375229"/>
              <a:ext cx="2691056" cy="11953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atinLnBrk="0">
                <a:defRPr/>
              </a:pPr>
              <a:r>
                <a:rPr lang="en-US" altLang="ko-KR" sz="2800" b="1" kern="0">
                  <a:solidFill>
                    <a:prstClr val="white"/>
                  </a:solidFill>
                </a:rPr>
                <a:t>GOLF BALL</a:t>
              </a:r>
            </a:p>
            <a:p>
              <a:pPr latinLnBrk="0">
                <a:defRPr/>
              </a:pPr>
              <a:r>
                <a:rPr lang="en-US" altLang="ko-KR" sz="2800" b="1" kern="0">
                  <a:solidFill>
                    <a:prstClr val="white"/>
                  </a:solidFill>
                </a:rPr>
                <a:t>Tracking</a:t>
              </a:r>
            </a:p>
            <a:p>
              <a:pPr latinLnBrk="0">
                <a:lnSpc>
                  <a:spcPct val="150000"/>
                </a:lnSpc>
                <a:defRPr/>
              </a:pPr>
              <a:r>
                <a:rPr lang="en-US" altLang="ko-KR" sz="1200" kern="0">
                  <a:solidFill>
                    <a:prstClr val="white"/>
                  </a:solidFill>
                </a:rPr>
                <a:t>Research Plans</a:t>
              </a:r>
              <a:endParaRPr lang="en-US" altLang="ko-KR" sz="900" kern="0">
                <a:solidFill>
                  <a:prstClr val="white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B284839-FF7C-4CD7-A30D-80495E3B78FA}"/>
                </a:ext>
              </a:extLst>
            </p:cNvPr>
            <p:cNvSpPr txBox="1"/>
            <p:nvPr/>
          </p:nvSpPr>
          <p:spPr>
            <a:xfrm>
              <a:off x="423142" y="3691031"/>
              <a:ext cx="3325897" cy="13433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400" b="1" i="1">
                  <a:solidFill>
                    <a:srgbClr val="8899B1"/>
                  </a:solidFill>
                  <a:cs typeface="Aharoni" panose="02010803020104030203" pitchFamily="2" charset="-79"/>
                </a:rPr>
                <a:t>Problem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400" b="1" i="1">
                  <a:solidFill>
                    <a:srgbClr val="8899B1"/>
                  </a:solidFill>
                  <a:cs typeface="Aharoni" panose="02010803020104030203" pitchFamily="2" charset="-79"/>
                </a:rPr>
                <a:t>Solution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400" b="1" i="1">
                  <a:solidFill>
                    <a:srgbClr val="8899B1"/>
                  </a:solidFill>
                  <a:cs typeface="Aharoni" panose="02010803020104030203" pitchFamily="2" charset="-79"/>
                </a:rPr>
                <a:t>R&amp;D Contents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400" b="1" i="1">
                  <a:solidFill>
                    <a:schemeClr val="bg1"/>
                  </a:solidFill>
                  <a:cs typeface="Aharoni" panose="02010803020104030203" pitchFamily="2" charset="-79"/>
                </a:rPr>
                <a:t>Research Plans</a:t>
              </a:r>
            </a:p>
          </p:txBody>
        </p:sp>
      </p:grp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15E1EF31-1B08-4358-8D27-0691C1243127}"/>
              </a:ext>
            </a:extLst>
          </p:cNvPr>
          <p:cNvSpPr/>
          <p:nvPr/>
        </p:nvSpPr>
        <p:spPr>
          <a:xfrm>
            <a:off x="4217290" y="756794"/>
            <a:ext cx="4289433" cy="367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latinLnBrk="0">
              <a:lnSpc>
                <a:spcPct val="107000"/>
              </a:lnSpc>
              <a:spcAft>
                <a:spcPts val="800"/>
              </a:spcAft>
            </a:pPr>
            <a:r>
              <a:rPr lang="en-US" altLang="ko-KR" sz="1800" kern="1800">
                <a:solidFill>
                  <a:schemeClr val="bg1"/>
                </a:solidFill>
                <a:effectLst/>
                <a:latin typeface="Arial" panose="020B0604020202020204" pitchFamily="34" charset="0"/>
                <a:ea typeface="굴림" panose="020B0600000101010101" pitchFamily="50" charset="-127"/>
                <a:cs typeface="Times New Roman" panose="02020603050405020304" pitchFamily="18" charset="0"/>
              </a:rPr>
              <a:t>Change Coordinate</a:t>
            </a:r>
          </a:p>
        </p:txBody>
      </p:sp>
      <p:pic>
        <p:nvPicPr>
          <p:cNvPr id="29" name="그림 28">
            <a:extLst>
              <a:ext uri="{FF2B5EF4-FFF2-40B4-BE49-F238E27FC236}">
                <a16:creationId xmlns:a16="http://schemas.microsoft.com/office/drawing/2014/main" id="{0D5BEC72-28EC-454F-987E-344AA24B1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313" y="1852692"/>
            <a:ext cx="3956651" cy="3181720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BFB15501-8C4F-4F8B-9BC2-6DCEC96389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0452" y="1852692"/>
            <a:ext cx="3429258" cy="305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740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0">
              <a:srgbClr val="617695"/>
            </a:gs>
            <a:gs pos="30000">
              <a:srgbClr val="53658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1CD6B506-9931-4EAF-97D2-ED631DB7F43F}"/>
              </a:ext>
            </a:extLst>
          </p:cNvPr>
          <p:cNvCxnSpPr>
            <a:cxnSpLocks/>
          </p:cNvCxnSpPr>
          <p:nvPr/>
        </p:nvCxnSpPr>
        <p:spPr>
          <a:xfrm>
            <a:off x="157295" y="152884"/>
            <a:ext cx="265847" cy="22234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0F2D3258-A6B5-4E29-AC78-B8EAEF5AB0BB}"/>
              </a:ext>
            </a:extLst>
          </p:cNvPr>
          <p:cNvGrpSpPr/>
          <p:nvPr/>
        </p:nvGrpSpPr>
        <p:grpSpPr>
          <a:xfrm>
            <a:off x="423142" y="375229"/>
            <a:ext cx="3325897" cy="4659183"/>
            <a:chOff x="423142" y="375229"/>
            <a:chExt cx="3325897" cy="4659183"/>
          </a:xfrm>
        </p:grpSpPr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44C9D5EB-C173-4314-869F-45BE7352D5F3}"/>
                </a:ext>
              </a:extLst>
            </p:cNvPr>
            <p:cNvSpPr/>
            <p:nvPr/>
          </p:nvSpPr>
          <p:spPr>
            <a:xfrm>
              <a:off x="423142" y="375229"/>
              <a:ext cx="2691056" cy="11953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atinLnBrk="0">
                <a:defRPr/>
              </a:pPr>
              <a:r>
                <a:rPr lang="en-US" altLang="ko-KR" sz="2800" b="1" kern="0">
                  <a:solidFill>
                    <a:prstClr val="white"/>
                  </a:solidFill>
                </a:rPr>
                <a:t>GOLF BALL</a:t>
              </a:r>
            </a:p>
            <a:p>
              <a:pPr latinLnBrk="0">
                <a:defRPr/>
              </a:pPr>
              <a:r>
                <a:rPr lang="en-US" altLang="ko-KR" sz="2800" b="1" kern="0">
                  <a:solidFill>
                    <a:prstClr val="white"/>
                  </a:solidFill>
                </a:rPr>
                <a:t>Tracking</a:t>
              </a:r>
            </a:p>
            <a:p>
              <a:pPr latinLnBrk="0">
                <a:lnSpc>
                  <a:spcPct val="150000"/>
                </a:lnSpc>
                <a:defRPr/>
              </a:pPr>
              <a:r>
                <a:rPr lang="en-US" altLang="ko-KR" sz="1200" kern="0">
                  <a:solidFill>
                    <a:prstClr val="white"/>
                  </a:solidFill>
                </a:rPr>
                <a:t>Research Plans</a:t>
              </a:r>
              <a:endParaRPr lang="en-US" altLang="ko-KR" sz="900" kern="0">
                <a:solidFill>
                  <a:prstClr val="white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B284839-FF7C-4CD7-A30D-80495E3B78FA}"/>
                </a:ext>
              </a:extLst>
            </p:cNvPr>
            <p:cNvSpPr txBox="1"/>
            <p:nvPr/>
          </p:nvSpPr>
          <p:spPr>
            <a:xfrm>
              <a:off x="423142" y="3691031"/>
              <a:ext cx="3325897" cy="13433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400" b="1" i="1">
                  <a:solidFill>
                    <a:srgbClr val="8899B1"/>
                  </a:solidFill>
                  <a:cs typeface="Aharoni" panose="02010803020104030203" pitchFamily="2" charset="-79"/>
                </a:rPr>
                <a:t>Problem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400" b="1" i="1">
                  <a:solidFill>
                    <a:srgbClr val="8899B1"/>
                  </a:solidFill>
                  <a:cs typeface="Aharoni" panose="02010803020104030203" pitchFamily="2" charset="-79"/>
                </a:rPr>
                <a:t>Solution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400" b="1" i="1">
                  <a:solidFill>
                    <a:srgbClr val="8899B1"/>
                  </a:solidFill>
                  <a:cs typeface="Aharoni" panose="02010803020104030203" pitchFamily="2" charset="-79"/>
                </a:rPr>
                <a:t>R&amp;D Contents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400" b="1" i="1">
                  <a:solidFill>
                    <a:schemeClr val="bg1"/>
                  </a:solidFill>
                  <a:cs typeface="Aharoni" panose="02010803020104030203" pitchFamily="2" charset="-79"/>
                </a:rPr>
                <a:t>Research Plans</a:t>
              </a:r>
            </a:p>
          </p:txBody>
        </p:sp>
      </p:grp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15E1EF31-1B08-4358-8D27-0691C1243127}"/>
              </a:ext>
            </a:extLst>
          </p:cNvPr>
          <p:cNvSpPr/>
          <p:nvPr/>
        </p:nvSpPr>
        <p:spPr>
          <a:xfrm>
            <a:off x="4217290" y="756794"/>
            <a:ext cx="4289433" cy="367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latinLnBrk="0">
              <a:lnSpc>
                <a:spcPct val="107000"/>
              </a:lnSpc>
              <a:spcAft>
                <a:spcPts val="800"/>
              </a:spcAft>
            </a:pPr>
            <a:r>
              <a:rPr lang="en-US" altLang="ko-KR" kern="18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  <a:cs typeface="Times New Roman" panose="02020603050405020304" pitchFamily="18" charset="0"/>
              </a:rPr>
              <a:t>Data Pre-processing</a:t>
            </a:r>
            <a:endParaRPr lang="en-US" altLang="ko-KR" sz="1800" kern="1800">
              <a:solidFill>
                <a:schemeClr val="bg1"/>
              </a:solidFill>
              <a:effectLst/>
              <a:latin typeface="Arial" panose="020B0604020202020204" pitchFamily="34" charset="0"/>
              <a:ea typeface="굴림" panose="020B0600000101010101" pitchFamily="50" charset="-127"/>
              <a:cs typeface="Times New Roman" panose="02020603050405020304" pitchFamily="18" charset="0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E72F5957-85B5-4186-9A8E-3C0A7101DC26}"/>
              </a:ext>
            </a:extLst>
          </p:cNvPr>
          <p:cNvSpPr/>
          <p:nvPr/>
        </p:nvSpPr>
        <p:spPr>
          <a:xfrm>
            <a:off x="6884339" y="1482976"/>
            <a:ext cx="4098400" cy="2362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latinLnBrk="0">
              <a:lnSpc>
                <a:spcPct val="107000"/>
              </a:lnSpc>
              <a:spcAft>
                <a:spcPts val="800"/>
              </a:spcAft>
            </a:pPr>
            <a:r>
              <a:rPr lang="en-US" altLang="ko-KR" sz="1800" kern="1800">
                <a:solidFill>
                  <a:schemeClr val="bg1"/>
                </a:solidFill>
                <a:effectLst/>
                <a:latin typeface="Arial" panose="020B0604020202020204" pitchFamily="34" charset="0"/>
                <a:ea typeface="굴림" panose="020B0600000101010101" pitchFamily="50" charset="-127"/>
                <a:cs typeface="Times New Roman" panose="02020603050405020304" pitchFamily="18" charset="0"/>
              </a:rPr>
              <a:t>fr</a:t>
            </a:r>
            <a:r>
              <a:rPr lang="en-US" altLang="ko-KR" kern="18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  <a:cs typeface="Times New Roman" panose="02020603050405020304" pitchFamily="18" charset="0"/>
              </a:rPr>
              <a:t>ame. 1 ~ frame. 16	</a:t>
            </a:r>
            <a:r>
              <a:rPr lang="en-US" altLang="ko-KR" kern="18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 remove</a:t>
            </a:r>
            <a:endParaRPr lang="en-US" altLang="ko-KR" sz="1800" kern="1800">
              <a:solidFill>
                <a:schemeClr val="bg1"/>
              </a:solidFill>
              <a:effectLst/>
              <a:latin typeface="Arial" panose="020B0604020202020204" pitchFamily="34" charset="0"/>
              <a:ea typeface="굴림" panose="020B0600000101010101" pitchFamily="50" charset="-127"/>
              <a:cs typeface="Times New Roman" panose="02020603050405020304" pitchFamily="18" charset="0"/>
            </a:endParaRPr>
          </a:p>
          <a:p>
            <a:pPr latinLnBrk="0">
              <a:lnSpc>
                <a:spcPct val="107000"/>
              </a:lnSpc>
              <a:spcAft>
                <a:spcPts val="800"/>
              </a:spcAft>
            </a:pPr>
            <a:r>
              <a:rPr lang="en-US" altLang="ko-KR" sz="1800" kern="1800">
                <a:solidFill>
                  <a:schemeClr val="bg1"/>
                </a:solidFill>
                <a:effectLst/>
                <a:latin typeface="Arial" panose="020B0604020202020204" pitchFamily="34" charset="0"/>
                <a:ea typeface="굴림" panose="020B0600000101010101" pitchFamily="50" charset="-127"/>
                <a:cs typeface="Times New Roman" panose="02020603050405020304" pitchFamily="18" charset="0"/>
              </a:rPr>
              <a:t>fr</a:t>
            </a:r>
            <a:r>
              <a:rPr lang="en-US" altLang="ko-KR" kern="18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  <a:cs typeface="Times New Roman" panose="02020603050405020304" pitchFamily="18" charset="0"/>
              </a:rPr>
              <a:t>ame. 17 ~ frame. 83	</a:t>
            </a:r>
            <a:r>
              <a:rPr lang="en-US" altLang="ko-KR" kern="18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 learning</a:t>
            </a:r>
            <a:endParaRPr lang="en-US" altLang="ko-KR" sz="1800" kern="1800">
              <a:solidFill>
                <a:schemeClr val="bg1"/>
              </a:solidFill>
              <a:effectLst/>
              <a:latin typeface="Arial" panose="020B0604020202020204" pitchFamily="34" charset="0"/>
              <a:ea typeface="굴림" panose="020B0600000101010101" pitchFamily="50" charset="-127"/>
              <a:cs typeface="Times New Roman" panose="02020603050405020304" pitchFamily="18" charset="0"/>
            </a:endParaRPr>
          </a:p>
          <a:p>
            <a:pPr algn="l" latinLnBrk="0">
              <a:lnSpc>
                <a:spcPct val="107000"/>
              </a:lnSpc>
              <a:spcAft>
                <a:spcPts val="800"/>
              </a:spcAft>
            </a:pPr>
            <a:endParaRPr lang="en-US" altLang="ko-KR" sz="1800" kern="1800">
              <a:solidFill>
                <a:schemeClr val="bg1"/>
              </a:solidFill>
              <a:effectLst/>
              <a:latin typeface="Arial" panose="020B0604020202020204" pitchFamily="34" charset="0"/>
              <a:ea typeface="굴림" panose="020B0600000101010101" pitchFamily="50" charset="-127"/>
              <a:cs typeface="Times New Roman" panose="02020603050405020304" pitchFamily="18" charset="0"/>
            </a:endParaRPr>
          </a:p>
          <a:p>
            <a:pPr algn="l" latinLnBrk="0">
              <a:lnSpc>
                <a:spcPct val="107000"/>
              </a:lnSpc>
              <a:spcAft>
                <a:spcPts val="800"/>
              </a:spcAft>
            </a:pPr>
            <a:endParaRPr lang="en-US" altLang="ko-KR" sz="1800" kern="1800">
              <a:solidFill>
                <a:schemeClr val="bg1"/>
              </a:solidFill>
              <a:effectLst/>
              <a:latin typeface="Arial" panose="020B0604020202020204" pitchFamily="34" charset="0"/>
              <a:ea typeface="굴림" panose="020B0600000101010101" pitchFamily="50" charset="-127"/>
              <a:cs typeface="Times New Roman" panose="02020603050405020304" pitchFamily="18" charset="0"/>
            </a:endParaRPr>
          </a:p>
          <a:p>
            <a:pPr algn="l" latinLnBrk="0">
              <a:lnSpc>
                <a:spcPct val="107000"/>
              </a:lnSpc>
              <a:spcAft>
                <a:spcPts val="800"/>
              </a:spcAft>
            </a:pPr>
            <a:endParaRPr lang="en-US" altLang="ko-KR" sz="1800" kern="1800">
              <a:solidFill>
                <a:schemeClr val="bg1"/>
              </a:solidFill>
              <a:effectLst/>
              <a:latin typeface="Arial" panose="020B0604020202020204" pitchFamily="34" charset="0"/>
              <a:ea typeface="굴림" panose="020B0600000101010101" pitchFamily="50" charset="-127"/>
              <a:cs typeface="Times New Roman" panose="02020603050405020304" pitchFamily="18" charset="0"/>
            </a:endParaRPr>
          </a:p>
          <a:p>
            <a:pPr algn="l" latinLnBrk="0">
              <a:lnSpc>
                <a:spcPct val="107000"/>
              </a:lnSpc>
              <a:spcAft>
                <a:spcPts val="800"/>
              </a:spcAft>
            </a:pPr>
            <a:r>
              <a:rPr lang="en-US" altLang="ko-KR" sz="1800" kern="1800">
                <a:solidFill>
                  <a:schemeClr val="bg1"/>
                </a:solidFill>
                <a:effectLst/>
                <a:latin typeface="Arial" panose="020B0604020202020204" pitchFamily="34" charset="0"/>
                <a:ea typeface="굴림" panose="020B0600000101010101" pitchFamily="50" charset="-127"/>
                <a:cs typeface="Times New Roman" panose="02020603050405020304" pitchFamily="18" charset="0"/>
              </a:rPr>
              <a:t>fr</a:t>
            </a:r>
            <a:r>
              <a:rPr lang="en-US" altLang="ko-KR" kern="18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  <a:cs typeface="Times New Roman" panose="02020603050405020304" pitchFamily="18" charset="0"/>
              </a:rPr>
              <a:t>ame. 84 ~ frame. 101	</a:t>
            </a:r>
            <a:r>
              <a:rPr lang="en-US" altLang="ko-KR" kern="18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 predict</a:t>
            </a:r>
            <a:endParaRPr lang="en-US" altLang="ko-KR" sz="1800" kern="1800">
              <a:solidFill>
                <a:schemeClr val="bg1"/>
              </a:solidFill>
              <a:effectLst/>
              <a:latin typeface="Arial" panose="020B0604020202020204" pitchFamily="34" charset="0"/>
              <a:ea typeface="굴림" panose="020B0600000101010101" pitchFamily="50" charset="-127"/>
              <a:cs typeface="Times New Roman" panose="02020603050405020304" pitchFamily="18" charset="0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C3B20F7E-BC2E-40B2-AC11-B25FEC4BE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7794" y="1570621"/>
            <a:ext cx="2485172" cy="329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34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0">
              <a:srgbClr val="617695"/>
            </a:gs>
            <a:gs pos="30000">
              <a:srgbClr val="53658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1CD6B506-9931-4EAF-97D2-ED631DB7F43F}"/>
              </a:ext>
            </a:extLst>
          </p:cNvPr>
          <p:cNvCxnSpPr>
            <a:cxnSpLocks/>
          </p:cNvCxnSpPr>
          <p:nvPr/>
        </p:nvCxnSpPr>
        <p:spPr>
          <a:xfrm>
            <a:off x="157295" y="152884"/>
            <a:ext cx="265847" cy="22234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0F2D3258-A6B5-4E29-AC78-B8EAEF5AB0BB}"/>
              </a:ext>
            </a:extLst>
          </p:cNvPr>
          <p:cNvGrpSpPr/>
          <p:nvPr/>
        </p:nvGrpSpPr>
        <p:grpSpPr>
          <a:xfrm>
            <a:off x="423142" y="375229"/>
            <a:ext cx="3325897" cy="4659183"/>
            <a:chOff x="423142" y="375229"/>
            <a:chExt cx="3325897" cy="4659183"/>
          </a:xfrm>
        </p:grpSpPr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44C9D5EB-C173-4314-869F-45BE7352D5F3}"/>
                </a:ext>
              </a:extLst>
            </p:cNvPr>
            <p:cNvSpPr/>
            <p:nvPr/>
          </p:nvSpPr>
          <p:spPr>
            <a:xfrm>
              <a:off x="423142" y="375229"/>
              <a:ext cx="2691056" cy="11953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atinLnBrk="0">
                <a:defRPr/>
              </a:pPr>
              <a:r>
                <a:rPr lang="en-US" altLang="ko-KR" sz="2800" b="1" kern="0">
                  <a:solidFill>
                    <a:prstClr val="white"/>
                  </a:solidFill>
                </a:rPr>
                <a:t>GOLF BALL</a:t>
              </a:r>
            </a:p>
            <a:p>
              <a:pPr latinLnBrk="0">
                <a:defRPr/>
              </a:pPr>
              <a:r>
                <a:rPr lang="en-US" altLang="ko-KR" sz="2800" b="1" kern="0">
                  <a:solidFill>
                    <a:prstClr val="white"/>
                  </a:solidFill>
                </a:rPr>
                <a:t>Tracking</a:t>
              </a:r>
            </a:p>
            <a:p>
              <a:pPr latinLnBrk="0">
                <a:lnSpc>
                  <a:spcPct val="150000"/>
                </a:lnSpc>
                <a:defRPr/>
              </a:pPr>
              <a:r>
                <a:rPr lang="en-US" altLang="ko-KR" sz="1200" kern="0">
                  <a:solidFill>
                    <a:prstClr val="white"/>
                  </a:solidFill>
                </a:rPr>
                <a:t>Research Plans</a:t>
              </a:r>
              <a:endParaRPr lang="en-US" altLang="ko-KR" sz="900" kern="0">
                <a:solidFill>
                  <a:prstClr val="white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B284839-FF7C-4CD7-A30D-80495E3B78FA}"/>
                </a:ext>
              </a:extLst>
            </p:cNvPr>
            <p:cNvSpPr txBox="1"/>
            <p:nvPr/>
          </p:nvSpPr>
          <p:spPr>
            <a:xfrm>
              <a:off x="423142" y="3691031"/>
              <a:ext cx="3325897" cy="13433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400" b="1" i="1">
                  <a:solidFill>
                    <a:srgbClr val="8899B1"/>
                  </a:solidFill>
                  <a:cs typeface="Aharoni" panose="02010803020104030203" pitchFamily="2" charset="-79"/>
                </a:rPr>
                <a:t>Problem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400" b="1" i="1">
                  <a:solidFill>
                    <a:srgbClr val="8899B1"/>
                  </a:solidFill>
                  <a:cs typeface="Aharoni" panose="02010803020104030203" pitchFamily="2" charset="-79"/>
                </a:rPr>
                <a:t>Solution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400" b="1" i="1">
                  <a:solidFill>
                    <a:srgbClr val="8899B1"/>
                  </a:solidFill>
                  <a:cs typeface="Aharoni" panose="02010803020104030203" pitchFamily="2" charset="-79"/>
                </a:rPr>
                <a:t>R&amp;D Contents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400" b="1" i="1">
                  <a:solidFill>
                    <a:schemeClr val="bg1"/>
                  </a:solidFill>
                  <a:cs typeface="Aharoni" panose="02010803020104030203" pitchFamily="2" charset="-79"/>
                </a:rPr>
                <a:t>Research Plans</a:t>
              </a:r>
            </a:p>
          </p:txBody>
        </p:sp>
      </p:grp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15E1EF31-1B08-4358-8D27-0691C1243127}"/>
              </a:ext>
            </a:extLst>
          </p:cNvPr>
          <p:cNvSpPr/>
          <p:nvPr/>
        </p:nvSpPr>
        <p:spPr>
          <a:xfrm>
            <a:off x="4217290" y="756794"/>
            <a:ext cx="4289433" cy="367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latinLnBrk="0">
              <a:lnSpc>
                <a:spcPct val="107000"/>
              </a:lnSpc>
              <a:spcAft>
                <a:spcPts val="800"/>
              </a:spcAft>
            </a:pPr>
            <a:r>
              <a:rPr lang="en-US" altLang="ko-KR" kern="18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  <a:cs typeface="Times New Roman" panose="02020603050405020304" pitchFamily="18" charset="0"/>
              </a:rPr>
              <a:t>Conv-LSTM</a:t>
            </a:r>
            <a:endParaRPr lang="en-US" altLang="ko-KR" sz="1800" kern="1800">
              <a:solidFill>
                <a:schemeClr val="bg1"/>
              </a:solidFill>
              <a:effectLst/>
              <a:latin typeface="Arial" panose="020B0604020202020204" pitchFamily="34" charset="0"/>
              <a:ea typeface="굴림" panose="020B0600000101010101" pitchFamily="50" charset="-127"/>
              <a:cs typeface="Times New Roman" panose="02020603050405020304" pitchFamily="18" charset="0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07B4F261-F743-44A3-8420-B4074DA33C08}"/>
              </a:ext>
            </a:extLst>
          </p:cNvPr>
          <p:cNvSpPr/>
          <p:nvPr/>
        </p:nvSpPr>
        <p:spPr>
          <a:xfrm>
            <a:off x="4217290" y="756794"/>
            <a:ext cx="4289433" cy="367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latinLnBrk="0">
              <a:lnSpc>
                <a:spcPct val="107000"/>
              </a:lnSpc>
              <a:spcAft>
                <a:spcPts val="800"/>
              </a:spcAft>
            </a:pPr>
            <a:r>
              <a:rPr lang="en-US" altLang="ko-KR" kern="18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  <a:cs typeface="Times New Roman" panose="02020603050405020304" pitchFamily="18" charset="0"/>
              </a:rPr>
              <a:t>Conv-LSTM</a:t>
            </a:r>
            <a:endParaRPr lang="en-US" altLang="ko-KR" sz="1800" kern="1800">
              <a:solidFill>
                <a:schemeClr val="bg1"/>
              </a:solidFill>
              <a:effectLst/>
              <a:latin typeface="Arial" panose="020B0604020202020204" pitchFamily="34" charset="0"/>
              <a:ea typeface="굴림" panose="020B0600000101010101" pitchFamily="50" charset="-127"/>
              <a:cs typeface="Times New Roman" panose="02020603050405020304" pitchFamily="18" charset="0"/>
            </a:endParaRPr>
          </a:p>
        </p:txBody>
      </p:sp>
      <p:pic>
        <p:nvPicPr>
          <p:cNvPr id="43" name="그림 42">
            <a:extLst>
              <a:ext uri="{FF2B5EF4-FFF2-40B4-BE49-F238E27FC236}">
                <a16:creationId xmlns:a16="http://schemas.microsoft.com/office/drawing/2014/main" id="{F78ECBE2-6E0E-4E35-AF68-C00E9DCA2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84" y="1225505"/>
            <a:ext cx="3025832" cy="2422355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2C3E89E1-3490-4224-9E13-7F14B6782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992" y="1225505"/>
            <a:ext cx="4160866" cy="166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8" name="그룹 57">
            <a:extLst>
              <a:ext uri="{FF2B5EF4-FFF2-40B4-BE49-F238E27FC236}">
                <a16:creationId xmlns:a16="http://schemas.microsoft.com/office/drawing/2014/main" id="{15391FD5-6BDA-407B-905F-8D3CE64475C5}"/>
              </a:ext>
            </a:extLst>
          </p:cNvPr>
          <p:cNvGrpSpPr/>
          <p:nvPr/>
        </p:nvGrpSpPr>
        <p:grpSpPr>
          <a:xfrm>
            <a:off x="4318084" y="3737942"/>
            <a:ext cx="6713152" cy="2842717"/>
            <a:chOff x="4312569" y="3647860"/>
            <a:chExt cx="6713152" cy="2842717"/>
          </a:xfrm>
        </p:grpSpPr>
        <p:sp>
          <p:nvSpPr>
            <p:cNvPr id="30" name="화살표: 오른쪽 29">
              <a:extLst>
                <a:ext uri="{FF2B5EF4-FFF2-40B4-BE49-F238E27FC236}">
                  <a16:creationId xmlns:a16="http://schemas.microsoft.com/office/drawing/2014/main" id="{B6AF8C39-6CBF-40A3-A7E8-335F133AE178}"/>
                </a:ext>
              </a:extLst>
            </p:cNvPr>
            <p:cNvSpPr/>
            <p:nvPr/>
          </p:nvSpPr>
          <p:spPr>
            <a:xfrm>
              <a:off x="8288849" y="4907643"/>
              <a:ext cx="595665" cy="25353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53" name="그룹 52">
              <a:extLst>
                <a:ext uri="{FF2B5EF4-FFF2-40B4-BE49-F238E27FC236}">
                  <a16:creationId xmlns:a16="http://schemas.microsoft.com/office/drawing/2014/main" id="{5AAA81A9-0DE2-4178-99FA-C1F3A6F43FBA}"/>
                </a:ext>
              </a:extLst>
            </p:cNvPr>
            <p:cNvGrpSpPr/>
            <p:nvPr/>
          </p:nvGrpSpPr>
          <p:grpSpPr>
            <a:xfrm>
              <a:off x="4312569" y="3692606"/>
              <a:ext cx="3445024" cy="2797971"/>
              <a:chOff x="4312569" y="3692606"/>
              <a:chExt cx="3445024" cy="2797971"/>
            </a:xfrm>
          </p:grpSpPr>
          <p:grpSp>
            <p:nvGrpSpPr>
              <p:cNvPr id="51" name="그룹 50">
                <a:extLst>
                  <a:ext uri="{FF2B5EF4-FFF2-40B4-BE49-F238E27FC236}">
                    <a16:creationId xmlns:a16="http://schemas.microsoft.com/office/drawing/2014/main" id="{9E0C0B23-975D-4ECE-8874-91C843DA2C00}"/>
                  </a:ext>
                </a:extLst>
              </p:cNvPr>
              <p:cNvGrpSpPr/>
              <p:nvPr/>
            </p:nvGrpSpPr>
            <p:grpSpPr>
              <a:xfrm>
                <a:off x="4312569" y="3943869"/>
                <a:ext cx="3445024" cy="2546708"/>
                <a:chOff x="4318084" y="4251890"/>
                <a:chExt cx="3445024" cy="2546708"/>
              </a:xfrm>
            </p:grpSpPr>
            <p:sp>
              <p:nvSpPr>
                <p:cNvPr id="38" name="직사각형 37">
                  <a:extLst>
                    <a:ext uri="{FF2B5EF4-FFF2-40B4-BE49-F238E27FC236}">
                      <a16:creationId xmlns:a16="http://schemas.microsoft.com/office/drawing/2014/main" id="{8A83A465-1DA6-405C-AC36-369E5BF97E94}"/>
                    </a:ext>
                  </a:extLst>
                </p:cNvPr>
                <p:cNvSpPr/>
                <p:nvPr/>
              </p:nvSpPr>
              <p:spPr>
                <a:xfrm>
                  <a:off x="5428212" y="6461967"/>
                  <a:ext cx="1224768" cy="3366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latinLnBrk="0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altLang="ko-KR" sz="1600" kern="1800">
                      <a:solidFill>
                        <a:schemeClr val="bg1"/>
                      </a:solidFill>
                      <a:effectLst/>
                      <a:latin typeface="Arial" panose="020B0604020202020204" pitchFamily="34" charset="0"/>
                      <a:ea typeface="굴림" panose="020B0600000101010101" pitchFamily="50" charset="-127"/>
                      <a:cs typeface="Times New Roman" panose="02020603050405020304" pitchFamily="18" charset="0"/>
                    </a:rPr>
                    <a:t>learning</a:t>
                  </a:r>
                </a:p>
              </p:txBody>
            </p:sp>
            <p:pic>
              <p:nvPicPr>
                <p:cNvPr id="45" name="그림 44">
                  <a:extLst>
                    <a:ext uri="{FF2B5EF4-FFF2-40B4-BE49-F238E27FC236}">
                      <a16:creationId xmlns:a16="http://schemas.microsoft.com/office/drawing/2014/main" id="{DC3A8C9B-C736-4A0B-B76B-5AD40957E40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318084" y="4251890"/>
                  <a:ext cx="1667108" cy="2219635"/>
                </a:xfrm>
                <a:prstGeom prst="rect">
                  <a:avLst/>
                </a:prstGeom>
              </p:spPr>
            </p:pic>
            <p:pic>
              <p:nvPicPr>
                <p:cNvPr id="48" name="그림 47">
                  <a:extLst>
                    <a:ext uri="{FF2B5EF4-FFF2-40B4-BE49-F238E27FC236}">
                      <a16:creationId xmlns:a16="http://schemas.microsoft.com/office/drawing/2014/main" id="{6CDA538A-D172-43E3-AFAF-86A8AE1ED49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096000" y="4251890"/>
                  <a:ext cx="1667108" cy="2238687"/>
                </a:xfrm>
                <a:prstGeom prst="rect">
                  <a:avLst/>
                </a:prstGeom>
              </p:spPr>
            </p:pic>
          </p:grpSp>
          <p:sp>
            <p:nvSpPr>
              <p:cNvPr id="55" name="직사각형 54">
                <a:extLst>
                  <a:ext uri="{FF2B5EF4-FFF2-40B4-BE49-F238E27FC236}">
                    <a16:creationId xmlns:a16="http://schemas.microsoft.com/office/drawing/2014/main" id="{E3384DAB-D62C-48C9-BA81-BC06810192B5}"/>
                  </a:ext>
                </a:extLst>
              </p:cNvPr>
              <p:cNvSpPr/>
              <p:nvPr/>
            </p:nvSpPr>
            <p:spPr>
              <a:xfrm>
                <a:off x="4710610" y="3692921"/>
                <a:ext cx="848619" cy="2741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latinLnBrk="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altLang="ko-KR" sz="1200" b="1" kern="100">
                    <a:solidFill>
                      <a:schemeClr val="bg1"/>
                    </a:solidFill>
                    <a:effectLst/>
                    <a:latin typeface="맑은 고딕" panose="020B0503020000020004" pitchFamily="50" charset="-127"/>
                    <a:ea typeface="맑은 고딕" panose="020B0503020000020004" pitchFamily="50" charset="-127"/>
                    <a:cs typeface="Times New Roman" panose="02020603050405020304" pitchFamily="18" charset="0"/>
                  </a:rPr>
                  <a:t>t - 1</a:t>
                </a:r>
                <a:endParaRPr lang="ko-KR" altLang="ko-KR" sz="1200" b="1" kern="100">
                  <a:solidFill>
                    <a:schemeClr val="bg1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  <a:cs typeface="Times New Roman" panose="02020603050405020304" pitchFamily="18" charset="0"/>
                </a:endParaRPr>
              </a:p>
            </p:txBody>
          </p:sp>
          <p:sp>
            <p:nvSpPr>
              <p:cNvPr id="56" name="직사각형 55">
                <a:extLst>
                  <a:ext uri="{FF2B5EF4-FFF2-40B4-BE49-F238E27FC236}">
                    <a16:creationId xmlns:a16="http://schemas.microsoft.com/office/drawing/2014/main" id="{232DCE16-1315-464D-8078-9BB9A71DEA8F}"/>
                  </a:ext>
                </a:extLst>
              </p:cNvPr>
              <p:cNvSpPr/>
              <p:nvPr/>
            </p:nvSpPr>
            <p:spPr>
              <a:xfrm>
                <a:off x="6480752" y="3692606"/>
                <a:ext cx="848619" cy="2741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latinLnBrk="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altLang="ko-KR" sz="1200" b="1" kern="100">
                    <a:solidFill>
                      <a:schemeClr val="bg1"/>
                    </a:solidFill>
                    <a:effectLst/>
                    <a:latin typeface="맑은 고딕" panose="020B0503020000020004" pitchFamily="50" charset="-127"/>
                    <a:ea typeface="맑은 고딕" panose="020B0503020000020004" pitchFamily="50" charset="-127"/>
                    <a:cs typeface="Times New Roman" panose="02020603050405020304" pitchFamily="18" charset="0"/>
                  </a:rPr>
                  <a:t>t</a:t>
                </a:r>
                <a:endParaRPr lang="ko-KR" altLang="ko-KR" sz="1200" b="1" kern="100">
                  <a:solidFill>
                    <a:schemeClr val="bg1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4" name="그룹 53">
              <a:extLst>
                <a:ext uri="{FF2B5EF4-FFF2-40B4-BE49-F238E27FC236}">
                  <a16:creationId xmlns:a16="http://schemas.microsoft.com/office/drawing/2014/main" id="{29D6B500-C643-4BAE-A548-714F7814FD52}"/>
                </a:ext>
              </a:extLst>
            </p:cNvPr>
            <p:cNvGrpSpPr/>
            <p:nvPr/>
          </p:nvGrpSpPr>
          <p:grpSpPr>
            <a:xfrm>
              <a:off x="9415771" y="3647860"/>
              <a:ext cx="1609950" cy="2795085"/>
              <a:chOff x="9415771" y="3647860"/>
              <a:chExt cx="1609950" cy="2795085"/>
            </a:xfrm>
          </p:grpSpPr>
          <p:grpSp>
            <p:nvGrpSpPr>
              <p:cNvPr id="52" name="그룹 51">
                <a:extLst>
                  <a:ext uri="{FF2B5EF4-FFF2-40B4-BE49-F238E27FC236}">
                    <a16:creationId xmlns:a16="http://schemas.microsoft.com/office/drawing/2014/main" id="{2E2EB3B1-5FF5-4613-BE0F-D469844D5D3C}"/>
                  </a:ext>
                </a:extLst>
              </p:cNvPr>
              <p:cNvGrpSpPr/>
              <p:nvPr/>
            </p:nvGrpSpPr>
            <p:grpSpPr>
              <a:xfrm>
                <a:off x="9415771" y="3943869"/>
                <a:ext cx="1609950" cy="2499076"/>
                <a:chOff x="8718946" y="4299521"/>
                <a:chExt cx="1609950" cy="2499076"/>
              </a:xfrm>
            </p:grpSpPr>
            <p:sp>
              <p:nvSpPr>
                <p:cNvPr id="33" name="직사각형 32">
                  <a:extLst>
                    <a:ext uri="{FF2B5EF4-FFF2-40B4-BE49-F238E27FC236}">
                      <a16:creationId xmlns:a16="http://schemas.microsoft.com/office/drawing/2014/main" id="{11D8654A-9483-4F3E-AD56-2442B23FFA72}"/>
                    </a:ext>
                  </a:extLst>
                </p:cNvPr>
                <p:cNvSpPr/>
                <p:nvPr/>
              </p:nvSpPr>
              <p:spPr>
                <a:xfrm>
                  <a:off x="8911537" y="6461966"/>
                  <a:ext cx="1224768" cy="3366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latinLnBrk="0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altLang="ko-KR" sz="1600" kern="1800">
                      <a:solidFill>
                        <a:schemeClr val="bg1"/>
                      </a:solidFill>
                      <a:effectLst/>
                      <a:latin typeface="Arial" panose="020B0604020202020204" pitchFamily="34" charset="0"/>
                      <a:ea typeface="굴림" panose="020B0600000101010101" pitchFamily="50" charset="-127"/>
                      <a:cs typeface="Times New Roman" panose="02020603050405020304" pitchFamily="18" charset="0"/>
                    </a:rPr>
                    <a:t>predict</a:t>
                  </a:r>
                </a:p>
              </p:txBody>
            </p:sp>
            <p:pic>
              <p:nvPicPr>
                <p:cNvPr id="50" name="그림 49">
                  <a:extLst>
                    <a:ext uri="{FF2B5EF4-FFF2-40B4-BE49-F238E27FC236}">
                      <a16:creationId xmlns:a16="http://schemas.microsoft.com/office/drawing/2014/main" id="{1935A8D5-D4FC-4E46-A21F-363BCAE0E9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718946" y="4299521"/>
                  <a:ext cx="1609950" cy="2191056"/>
                </a:xfrm>
                <a:prstGeom prst="rect">
                  <a:avLst/>
                </a:prstGeom>
              </p:spPr>
            </p:pic>
          </p:grpSp>
          <p:sp>
            <p:nvSpPr>
              <p:cNvPr id="57" name="직사각형 56">
                <a:extLst>
                  <a:ext uri="{FF2B5EF4-FFF2-40B4-BE49-F238E27FC236}">
                    <a16:creationId xmlns:a16="http://schemas.microsoft.com/office/drawing/2014/main" id="{8038A293-BAFE-43C7-855E-C43FB1B25C65}"/>
                  </a:ext>
                </a:extLst>
              </p:cNvPr>
              <p:cNvSpPr/>
              <p:nvPr/>
            </p:nvSpPr>
            <p:spPr>
              <a:xfrm>
                <a:off x="9796436" y="3647860"/>
                <a:ext cx="848619" cy="2741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latinLnBrk="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altLang="ko-KR" sz="1200" b="1" kern="100">
                    <a:solidFill>
                      <a:schemeClr val="bg1"/>
                    </a:solidFill>
                    <a:effectLst/>
                    <a:latin typeface="맑은 고딕" panose="020B0503020000020004" pitchFamily="50" charset="-127"/>
                    <a:ea typeface="맑은 고딕" panose="020B0503020000020004" pitchFamily="50" charset="-127"/>
                    <a:cs typeface="Times New Roman" panose="02020603050405020304" pitchFamily="18" charset="0"/>
                  </a:rPr>
                  <a:t>t +1</a:t>
                </a:r>
                <a:endParaRPr lang="ko-KR" altLang="ko-KR" sz="1200" b="1" kern="100">
                  <a:solidFill>
                    <a:schemeClr val="bg1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01779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0">
              <a:srgbClr val="617695"/>
            </a:gs>
            <a:gs pos="30000">
              <a:srgbClr val="53658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1CD6B506-9931-4EAF-97D2-ED631DB7F43F}"/>
              </a:ext>
            </a:extLst>
          </p:cNvPr>
          <p:cNvCxnSpPr>
            <a:cxnSpLocks/>
          </p:cNvCxnSpPr>
          <p:nvPr/>
        </p:nvCxnSpPr>
        <p:spPr>
          <a:xfrm>
            <a:off x="157295" y="152884"/>
            <a:ext cx="265847" cy="22234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그룹 7">
            <a:extLst>
              <a:ext uri="{FF2B5EF4-FFF2-40B4-BE49-F238E27FC236}">
                <a16:creationId xmlns:a16="http://schemas.microsoft.com/office/drawing/2014/main" id="{88E15D24-C853-407E-AB82-5F6CBFBCEA87}"/>
              </a:ext>
            </a:extLst>
          </p:cNvPr>
          <p:cNvGrpSpPr/>
          <p:nvPr/>
        </p:nvGrpSpPr>
        <p:grpSpPr>
          <a:xfrm>
            <a:off x="423142" y="375229"/>
            <a:ext cx="3325897" cy="4659183"/>
            <a:chOff x="521146" y="458243"/>
            <a:chExt cx="3566688" cy="4659183"/>
          </a:xfrm>
        </p:grpSpPr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574DEFD0-8194-4D35-876E-8D27D8399D6F}"/>
                </a:ext>
              </a:extLst>
            </p:cNvPr>
            <p:cNvSpPr/>
            <p:nvPr/>
          </p:nvSpPr>
          <p:spPr>
            <a:xfrm>
              <a:off x="521146" y="458243"/>
              <a:ext cx="2885885" cy="11953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atinLnBrk="0">
                <a:defRPr/>
              </a:pPr>
              <a:r>
                <a:rPr lang="en-US" altLang="ko-KR" sz="2800" b="1" kern="0">
                  <a:solidFill>
                    <a:prstClr val="white"/>
                  </a:solidFill>
                </a:rPr>
                <a:t>GOLF BALL</a:t>
              </a:r>
            </a:p>
            <a:p>
              <a:pPr latinLnBrk="0">
                <a:defRPr/>
              </a:pPr>
              <a:r>
                <a:rPr lang="en-US" altLang="ko-KR" sz="2800" b="1" kern="0">
                  <a:solidFill>
                    <a:prstClr val="white"/>
                  </a:solidFill>
                </a:rPr>
                <a:t>Tracking</a:t>
              </a:r>
            </a:p>
            <a:p>
              <a:pPr latinLnBrk="0">
                <a:lnSpc>
                  <a:spcPct val="150000"/>
                </a:lnSpc>
                <a:defRPr/>
              </a:pPr>
              <a:r>
                <a:rPr lang="en-US" altLang="ko-KR" sz="1200" kern="0">
                  <a:solidFill>
                    <a:prstClr val="white"/>
                  </a:solidFill>
                </a:rPr>
                <a:t>Problem</a:t>
              </a:r>
              <a:endParaRPr lang="en-US" altLang="ko-KR" sz="900" kern="0">
                <a:solidFill>
                  <a:prstClr val="white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6DFC654-F103-4D74-9344-CECAE2D89465}"/>
                </a:ext>
              </a:extLst>
            </p:cNvPr>
            <p:cNvSpPr txBox="1"/>
            <p:nvPr/>
          </p:nvSpPr>
          <p:spPr>
            <a:xfrm>
              <a:off x="521146" y="3774045"/>
              <a:ext cx="3566688" cy="13433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400" b="1" i="1">
                  <a:solidFill>
                    <a:schemeClr val="bg1"/>
                  </a:solidFill>
                  <a:cs typeface="Aharoni" panose="02010803020104030203" pitchFamily="2" charset="-79"/>
                </a:rPr>
                <a:t>Problem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400" b="1" i="1">
                  <a:solidFill>
                    <a:srgbClr val="8899B1"/>
                  </a:solidFill>
                  <a:cs typeface="Aharoni" panose="02010803020104030203" pitchFamily="2" charset="-79"/>
                </a:rPr>
                <a:t>Solution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400" b="1" i="1">
                  <a:solidFill>
                    <a:srgbClr val="8899B1"/>
                  </a:solidFill>
                  <a:cs typeface="Aharoni" panose="02010803020104030203" pitchFamily="2" charset="-79"/>
                </a:rPr>
                <a:t>R&amp;D Contents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400" b="1" i="1">
                  <a:solidFill>
                    <a:srgbClr val="8899B1"/>
                  </a:solidFill>
                  <a:cs typeface="Aharoni" panose="02010803020104030203" pitchFamily="2" charset="-79"/>
                </a:rPr>
                <a:t>Research Plans</a:t>
              </a:r>
            </a:p>
          </p:txBody>
        </p:sp>
      </p:grp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43B64538-4E93-467D-81A9-8661305172B4}"/>
              </a:ext>
            </a:extLst>
          </p:cNvPr>
          <p:cNvSpPr/>
          <p:nvPr/>
        </p:nvSpPr>
        <p:spPr>
          <a:xfrm>
            <a:off x="4084938" y="765525"/>
            <a:ext cx="4040703" cy="364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>
              <a:lnSpc>
                <a:spcPct val="107000"/>
              </a:lnSpc>
              <a:spcAft>
                <a:spcPts val="800"/>
              </a:spcAft>
            </a:pPr>
            <a:r>
              <a:rPr lang="en-US" altLang="ko-KR" kern="10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Trackman</a:t>
            </a:r>
            <a:endParaRPr lang="ko-KR" altLang="ko-KR" kern="100">
              <a:solidFill>
                <a:schemeClr val="bg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pic>
        <p:nvPicPr>
          <p:cNvPr id="1026" name="Picture 2" descr="트랙맨이 추구하는 목표">
            <a:extLst>
              <a:ext uri="{FF2B5EF4-FFF2-40B4-BE49-F238E27FC236}">
                <a16:creationId xmlns:a16="http://schemas.microsoft.com/office/drawing/2014/main" id="{DB45EDA2-38C5-49F4-87F2-FE7F9948F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314" y="1162144"/>
            <a:ext cx="5023331" cy="212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26CE534-84BB-4D1D-9CBC-9CB28851A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314" y="3429000"/>
            <a:ext cx="5023331" cy="292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847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0">
              <a:srgbClr val="617695"/>
            </a:gs>
            <a:gs pos="30000">
              <a:srgbClr val="53658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1CD6B506-9931-4EAF-97D2-ED631DB7F43F}"/>
              </a:ext>
            </a:extLst>
          </p:cNvPr>
          <p:cNvCxnSpPr>
            <a:cxnSpLocks/>
          </p:cNvCxnSpPr>
          <p:nvPr/>
        </p:nvCxnSpPr>
        <p:spPr>
          <a:xfrm>
            <a:off x="157295" y="152884"/>
            <a:ext cx="265847" cy="22234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43B64538-4E93-467D-81A9-8661305172B4}"/>
              </a:ext>
            </a:extLst>
          </p:cNvPr>
          <p:cNvSpPr/>
          <p:nvPr/>
        </p:nvSpPr>
        <p:spPr>
          <a:xfrm>
            <a:off x="4084938" y="765525"/>
            <a:ext cx="4040703" cy="364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>
              <a:lnSpc>
                <a:spcPct val="107000"/>
              </a:lnSpc>
              <a:spcAft>
                <a:spcPts val="800"/>
              </a:spcAft>
            </a:pPr>
            <a:r>
              <a:rPr lang="en-US" altLang="ko-KR" kern="1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ROI(Region of Interest)</a:t>
            </a:r>
            <a:endParaRPr lang="ko-KR" altLang="ko-KR" kern="100">
              <a:solidFill>
                <a:schemeClr val="bg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E8BC1D61-AFDB-456A-BDD3-D544B05DED9A}"/>
              </a:ext>
            </a:extLst>
          </p:cNvPr>
          <p:cNvGrpSpPr/>
          <p:nvPr/>
        </p:nvGrpSpPr>
        <p:grpSpPr>
          <a:xfrm>
            <a:off x="423142" y="375229"/>
            <a:ext cx="3325897" cy="4659183"/>
            <a:chOff x="423142" y="375229"/>
            <a:chExt cx="3325897" cy="4659183"/>
          </a:xfrm>
        </p:grpSpPr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574DEFD0-8194-4D35-876E-8D27D8399D6F}"/>
                </a:ext>
              </a:extLst>
            </p:cNvPr>
            <p:cNvSpPr/>
            <p:nvPr/>
          </p:nvSpPr>
          <p:spPr>
            <a:xfrm>
              <a:off x="423142" y="375229"/>
              <a:ext cx="2691056" cy="11953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atinLnBrk="0">
                <a:defRPr/>
              </a:pPr>
              <a:r>
                <a:rPr lang="en-US" altLang="ko-KR" sz="2800" b="1" kern="0">
                  <a:solidFill>
                    <a:prstClr val="white"/>
                  </a:solidFill>
                </a:rPr>
                <a:t>GOLF BALL</a:t>
              </a:r>
            </a:p>
            <a:p>
              <a:pPr latinLnBrk="0">
                <a:defRPr/>
              </a:pPr>
              <a:r>
                <a:rPr lang="en-US" altLang="ko-KR" sz="2800" b="1" kern="0">
                  <a:solidFill>
                    <a:prstClr val="white"/>
                  </a:solidFill>
                </a:rPr>
                <a:t>Tracking</a:t>
              </a:r>
            </a:p>
            <a:p>
              <a:pPr latinLnBrk="0">
                <a:lnSpc>
                  <a:spcPct val="150000"/>
                </a:lnSpc>
                <a:defRPr/>
              </a:pPr>
              <a:r>
                <a:rPr lang="en-US" altLang="ko-KR" sz="1200" kern="0">
                  <a:solidFill>
                    <a:prstClr val="white"/>
                  </a:solidFill>
                </a:rPr>
                <a:t>Solution</a:t>
              </a:r>
              <a:endParaRPr lang="en-US" altLang="ko-KR" sz="900" kern="0">
                <a:solidFill>
                  <a:prstClr val="white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2F2417C-7496-4D97-ADFC-C7BD2F1FEAC0}"/>
                </a:ext>
              </a:extLst>
            </p:cNvPr>
            <p:cNvSpPr txBox="1"/>
            <p:nvPr/>
          </p:nvSpPr>
          <p:spPr>
            <a:xfrm>
              <a:off x="423142" y="3691031"/>
              <a:ext cx="3325897" cy="13433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400" b="1" i="1">
                  <a:solidFill>
                    <a:srgbClr val="8899B1"/>
                  </a:solidFill>
                  <a:cs typeface="Aharoni" panose="02010803020104030203" pitchFamily="2" charset="-79"/>
                </a:rPr>
                <a:t>Problem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400" b="1" i="1">
                  <a:solidFill>
                    <a:schemeClr val="bg1"/>
                  </a:solidFill>
                  <a:cs typeface="Aharoni" panose="02010803020104030203" pitchFamily="2" charset="-79"/>
                </a:rPr>
                <a:t>Solution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400" b="1" i="1">
                  <a:solidFill>
                    <a:srgbClr val="8899B1"/>
                  </a:solidFill>
                  <a:cs typeface="Aharoni" panose="02010803020104030203" pitchFamily="2" charset="-79"/>
                </a:rPr>
                <a:t>R&amp;D Contents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400" b="1" i="1">
                  <a:solidFill>
                    <a:srgbClr val="8899B1"/>
                  </a:solidFill>
                  <a:cs typeface="Aharoni" panose="02010803020104030203" pitchFamily="2" charset="-79"/>
                </a:rPr>
                <a:t>Research Plans</a:t>
              </a:r>
            </a:p>
          </p:txBody>
        </p:sp>
      </p:grpSp>
      <p:pic>
        <p:nvPicPr>
          <p:cNvPr id="7170" name="Picture 2" descr="Extract parts from image - OpenCV Q&amp;A Forum">
            <a:extLst>
              <a:ext uri="{FF2B5EF4-FFF2-40B4-BE49-F238E27FC236}">
                <a16:creationId xmlns:a16="http://schemas.microsoft.com/office/drawing/2014/main" id="{FE2D0B83-214B-4AAD-B1DF-6C2D5D676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811" y="1130497"/>
            <a:ext cx="2691056" cy="152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Football players tracking — identifying players' team based on their jersey  colors using OpenCV | by C Kuan | Towards Data Science">
            <a:extLst>
              <a:ext uri="{FF2B5EF4-FFF2-40B4-BE49-F238E27FC236}">
                <a16:creationId xmlns:a16="http://schemas.microsoft.com/office/drawing/2014/main" id="{F853931D-D579-47D1-AB2E-AD20048F2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811" y="3197731"/>
            <a:ext cx="4356734" cy="298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id="{6DE91FEC-EE23-4089-B4B7-6CCF29117624}"/>
              </a:ext>
            </a:extLst>
          </p:cNvPr>
          <p:cNvSpPr/>
          <p:nvPr/>
        </p:nvSpPr>
        <p:spPr>
          <a:xfrm>
            <a:off x="4084938" y="2832759"/>
            <a:ext cx="4030921" cy="364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>
              <a:lnSpc>
                <a:spcPct val="107000"/>
              </a:lnSpc>
              <a:spcAft>
                <a:spcPts val="800"/>
              </a:spcAft>
            </a:pPr>
            <a:r>
              <a:rPr lang="en-US" altLang="ko-KR" kern="1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Color Masking</a:t>
            </a:r>
            <a:endParaRPr lang="ko-KR" altLang="ko-KR" kern="100">
              <a:solidFill>
                <a:schemeClr val="bg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078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0">
              <a:srgbClr val="617695"/>
            </a:gs>
            <a:gs pos="30000">
              <a:srgbClr val="53658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1CD6B506-9931-4EAF-97D2-ED631DB7F43F}"/>
              </a:ext>
            </a:extLst>
          </p:cNvPr>
          <p:cNvCxnSpPr>
            <a:cxnSpLocks/>
          </p:cNvCxnSpPr>
          <p:nvPr/>
        </p:nvCxnSpPr>
        <p:spPr>
          <a:xfrm>
            <a:off x="157295" y="152884"/>
            <a:ext cx="265847" cy="22234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43B64538-4E93-467D-81A9-8661305172B4}"/>
              </a:ext>
            </a:extLst>
          </p:cNvPr>
          <p:cNvSpPr/>
          <p:nvPr/>
        </p:nvSpPr>
        <p:spPr>
          <a:xfrm>
            <a:off x="4084938" y="765525"/>
            <a:ext cx="4040703" cy="364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>
              <a:lnSpc>
                <a:spcPct val="107000"/>
              </a:lnSpc>
              <a:spcAft>
                <a:spcPts val="800"/>
              </a:spcAft>
            </a:pPr>
            <a:r>
              <a:rPr lang="en-US" altLang="ko-KR" kern="10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Motion Detection</a:t>
            </a:r>
            <a:endParaRPr lang="ko-KR" altLang="ko-KR" kern="100">
              <a:solidFill>
                <a:schemeClr val="bg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E8BC1D61-AFDB-456A-BDD3-D544B05DED9A}"/>
              </a:ext>
            </a:extLst>
          </p:cNvPr>
          <p:cNvGrpSpPr/>
          <p:nvPr/>
        </p:nvGrpSpPr>
        <p:grpSpPr>
          <a:xfrm>
            <a:off x="423142" y="375229"/>
            <a:ext cx="3325897" cy="4659183"/>
            <a:chOff x="423142" y="375229"/>
            <a:chExt cx="3325897" cy="4659183"/>
          </a:xfrm>
        </p:grpSpPr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574DEFD0-8194-4D35-876E-8D27D8399D6F}"/>
                </a:ext>
              </a:extLst>
            </p:cNvPr>
            <p:cNvSpPr/>
            <p:nvPr/>
          </p:nvSpPr>
          <p:spPr>
            <a:xfrm>
              <a:off x="423142" y="375229"/>
              <a:ext cx="2691056" cy="11953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atinLnBrk="0">
                <a:defRPr/>
              </a:pPr>
              <a:r>
                <a:rPr lang="en-US" altLang="ko-KR" sz="2800" b="1" kern="0">
                  <a:solidFill>
                    <a:prstClr val="white"/>
                  </a:solidFill>
                </a:rPr>
                <a:t>GOLF BALL</a:t>
              </a:r>
            </a:p>
            <a:p>
              <a:pPr latinLnBrk="0">
                <a:defRPr/>
              </a:pPr>
              <a:r>
                <a:rPr lang="en-US" altLang="ko-KR" sz="2800" b="1" kern="0">
                  <a:solidFill>
                    <a:prstClr val="white"/>
                  </a:solidFill>
                </a:rPr>
                <a:t>Tracking</a:t>
              </a:r>
            </a:p>
            <a:p>
              <a:pPr latinLnBrk="0">
                <a:lnSpc>
                  <a:spcPct val="150000"/>
                </a:lnSpc>
                <a:defRPr/>
              </a:pPr>
              <a:r>
                <a:rPr lang="en-US" altLang="ko-KR" sz="1200" kern="0">
                  <a:solidFill>
                    <a:prstClr val="white"/>
                  </a:solidFill>
                </a:rPr>
                <a:t>Solution</a:t>
              </a:r>
              <a:endParaRPr lang="en-US" altLang="ko-KR" sz="900" kern="0">
                <a:solidFill>
                  <a:prstClr val="white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2F2417C-7496-4D97-ADFC-C7BD2F1FEAC0}"/>
                </a:ext>
              </a:extLst>
            </p:cNvPr>
            <p:cNvSpPr txBox="1"/>
            <p:nvPr/>
          </p:nvSpPr>
          <p:spPr>
            <a:xfrm>
              <a:off x="423142" y="3691031"/>
              <a:ext cx="3325897" cy="13433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400" b="1" i="1">
                  <a:solidFill>
                    <a:srgbClr val="8899B1"/>
                  </a:solidFill>
                  <a:cs typeface="Aharoni" panose="02010803020104030203" pitchFamily="2" charset="-79"/>
                </a:rPr>
                <a:t>Problem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400" b="1" i="1">
                  <a:solidFill>
                    <a:schemeClr val="bg1"/>
                  </a:solidFill>
                  <a:cs typeface="Aharoni" panose="02010803020104030203" pitchFamily="2" charset="-79"/>
                </a:rPr>
                <a:t>Solution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400" b="1" i="1">
                  <a:solidFill>
                    <a:srgbClr val="8899B1"/>
                  </a:solidFill>
                  <a:cs typeface="Aharoni" panose="02010803020104030203" pitchFamily="2" charset="-79"/>
                </a:rPr>
                <a:t>R&amp;D Contents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400" b="1" i="1">
                  <a:solidFill>
                    <a:srgbClr val="8899B1"/>
                  </a:solidFill>
                  <a:cs typeface="Aharoni" panose="02010803020104030203" pitchFamily="2" charset="-79"/>
                </a:rPr>
                <a:t>Research Plans</a:t>
              </a:r>
            </a:p>
          </p:txBody>
        </p:sp>
      </p:grpSp>
      <p:pic>
        <p:nvPicPr>
          <p:cNvPr id="8194" name="Picture 2" descr="Basic motion detection and tracking with Python and OpenCV - PyImageSearch">
            <a:extLst>
              <a:ext uri="{FF2B5EF4-FFF2-40B4-BE49-F238E27FC236}">
                <a16:creationId xmlns:a16="http://schemas.microsoft.com/office/drawing/2014/main" id="{5C0BCE2B-583C-414F-9C23-3D66D780922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352" y="1130497"/>
            <a:ext cx="3544859" cy="2586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D0E852BB-AF2C-4195-AF90-CB2A408626F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169352" y="4097111"/>
            <a:ext cx="5706168" cy="211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780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0">
              <a:srgbClr val="617695"/>
            </a:gs>
            <a:gs pos="30000">
              <a:srgbClr val="53658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1CD6B506-9931-4EAF-97D2-ED631DB7F43F}"/>
              </a:ext>
            </a:extLst>
          </p:cNvPr>
          <p:cNvCxnSpPr>
            <a:cxnSpLocks/>
          </p:cNvCxnSpPr>
          <p:nvPr/>
        </p:nvCxnSpPr>
        <p:spPr>
          <a:xfrm>
            <a:off x="157295" y="152884"/>
            <a:ext cx="265847" cy="22234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그룹 59">
            <a:extLst>
              <a:ext uri="{FF2B5EF4-FFF2-40B4-BE49-F238E27FC236}">
                <a16:creationId xmlns:a16="http://schemas.microsoft.com/office/drawing/2014/main" id="{3A8DB965-1A36-4EC7-A61C-DBEF407441EC}"/>
              </a:ext>
            </a:extLst>
          </p:cNvPr>
          <p:cNvGrpSpPr/>
          <p:nvPr/>
        </p:nvGrpSpPr>
        <p:grpSpPr>
          <a:xfrm>
            <a:off x="4084938" y="3597003"/>
            <a:ext cx="4040703" cy="1024706"/>
            <a:chOff x="4118740" y="3880425"/>
            <a:chExt cx="4040703" cy="1024706"/>
          </a:xfrm>
        </p:grpSpPr>
        <p:sp>
          <p:nvSpPr>
            <p:cNvPr id="61" name="직사각형 60">
              <a:extLst>
                <a:ext uri="{FF2B5EF4-FFF2-40B4-BE49-F238E27FC236}">
                  <a16:creationId xmlns:a16="http://schemas.microsoft.com/office/drawing/2014/main" id="{D6ECCE3F-D6E3-4CD7-AE4D-AD590CCFBFF4}"/>
                </a:ext>
              </a:extLst>
            </p:cNvPr>
            <p:cNvSpPr/>
            <p:nvPr/>
          </p:nvSpPr>
          <p:spPr>
            <a:xfrm>
              <a:off x="4118740" y="4568757"/>
              <a:ext cx="4040703" cy="3363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atinLnBrk="0">
                <a:lnSpc>
                  <a:spcPct val="107000"/>
                </a:lnSpc>
                <a:spcAft>
                  <a:spcPts val="800"/>
                </a:spcAft>
              </a:pPr>
              <a:r>
                <a:rPr lang="en-US" altLang="ko-KR" sz="1600" kern="100">
                  <a:solidFill>
                    <a:schemeClr val="bg1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  <a:cs typeface="Times New Roman" panose="02020603050405020304" pitchFamily="18" charset="0"/>
                </a:rPr>
                <a:t>3D array </a:t>
              </a:r>
              <a:r>
                <a:rPr lang="en-US" altLang="ko-KR" sz="1600" kern="100">
                  <a:solidFill>
                    <a:schemeClr val="bg1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  <a:cs typeface="Times New Roman" panose="02020603050405020304" pitchFamily="18" charset="0"/>
                  <a:sym typeface="Wingdings" panose="05000000000000000000" pitchFamily="2" charset="2"/>
                </a:rPr>
                <a:t> 2D array</a:t>
              </a:r>
              <a:endParaRPr lang="ko-KR" altLang="ko-KR" sz="1600" kern="10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endParaRPr>
            </a:p>
          </p:txBody>
        </p:sp>
        <p:pic>
          <p:nvPicPr>
            <p:cNvPr id="62" name="그림 61">
              <a:extLst>
                <a:ext uri="{FF2B5EF4-FFF2-40B4-BE49-F238E27FC236}">
                  <a16:creationId xmlns:a16="http://schemas.microsoft.com/office/drawing/2014/main" id="{A329DE90-D96B-4446-93DB-41E006D468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95980" y="3880425"/>
              <a:ext cx="3963463" cy="688332"/>
            </a:xfrm>
            <a:prstGeom prst="rect">
              <a:avLst/>
            </a:prstGeom>
          </p:spPr>
        </p:pic>
      </p:grpSp>
      <p:grpSp>
        <p:nvGrpSpPr>
          <p:cNvPr id="65" name="그룹 64">
            <a:extLst>
              <a:ext uri="{FF2B5EF4-FFF2-40B4-BE49-F238E27FC236}">
                <a16:creationId xmlns:a16="http://schemas.microsoft.com/office/drawing/2014/main" id="{5ABFF8F5-CF19-4740-B89A-E3CD3CA16ACE}"/>
              </a:ext>
            </a:extLst>
          </p:cNvPr>
          <p:cNvGrpSpPr/>
          <p:nvPr/>
        </p:nvGrpSpPr>
        <p:grpSpPr>
          <a:xfrm>
            <a:off x="4084938" y="4856540"/>
            <a:ext cx="5265551" cy="1439386"/>
            <a:chOff x="4115866" y="1505012"/>
            <a:chExt cx="5265551" cy="1439386"/>
          </a:xfrm>
        </p:grpSpPr>
        <p:pic>
          <p:nvPicPr>
            <p:cNvPr id="66" name="그림 65">
              <a:extLst>
                <a:ext uri="{FF2B5EF4-FFF2-40B4-BE49-F238E27FC236}">
                  <a16:creationId xmlns:a16="http://schemas.microsoft.com/office/drawing/2014/main" id="{FC9E03C2-6F2C-4A4B-8A29-5F8E76D8F4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80041" y="2286171"/>
              <a:ext cx="5201376" cy="381053"/>
            </a:xfrm>
            <a:prstGeom prst="rect">
              <a:avLst/>
            </a:prstGeom>
          </p:spPr>
        </p:pic>
        <p:sp>
          <p:nvSpPr>
            <p:cNvPr id="67" name="직사각형 66">
              <a:extLst>
                <a:ext uri="{FF2B5EF4-FFF2-40B4-BE49-F238E27FC236}">
                  <a16:creationId xmlns:a16="http://schemas.microsoft.com/office/drawing/2014/main" id="{2F9CB9BF-60A3-48F5-B0B4-3E2760BB29D9}"/>
                </a:ext>
              </a:extLst>
            </p:cNvPr>
            <p:cNvSpPr/>
            <p:nvPr/>
          </p:nvSpPr>
          <p:spPr>
            <a:xfrm>
              <a:off x="4115866" y="2639956"/>
              <a:ext cx="4243120" cy="3044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atinLnBrk="0">
                <a:lnSpc>
                  <a:spcPct val="107000"/>
                </a:lnSpc>
                <a:spcAft>
                  <a:spcPts val="800"/>
                </a:spcAft>
              </a:pPr>
              <a:r>
                <a:rPr lang="en-US" altLang="ko-KR" sz="1400" kern="10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Times New Roman" panose="02020603050405020304" pitchFamily="18" charset="0"/>
                </a:rPr>
                <a:t>Motion Detection </a:t>
              </a:r>
              <a:endParaRPr lang="ko-KR" altLang="ko-KR" sz="1400" kern="10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endParaRPr>
            </a:p>
          </p:txBody>
        </p:sp>
        <p:pic>
          <p:nvPicPr>
            <p:cNvPr id="68" name="그림 67">
              <a:extLst>
                <a:ext uri="{FF2B5EF4-FFF2-40B4-BE49-F238E27FC236}">
                  <a16:creationId xmlns:a16="http://schemas.microsoft.com/office/drawing/2014/main" id="{3029C955-B481-483E-8738-4DB3717E04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80041" y="1876539"/>
              <a:ext cx="5201376" cy="409632"/>
            </a:xfrm>
            <a:prstGeom prst="rect">
              <a:avLst/>
            </a:prstGeom>
          </p:spPr>
        </p:pic>
        <p:pic>
          <p:nvPicPr>
            <p:cNvPr id="69" name="그림 68">
              <a:extLst>
                <a:ext uri="{FF2B5EF4-FFF2-40B4-BE49-F238E27FC236}">
                  <a16:creationId xmlns:a16="http://schemas.microsoft.com/office/drawing/2014/main" id="{9EB1134E-ABDE-4FD4-A3FA-71F0CF0295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80041" y="1505012"/>
              <a:ext cx="5201376" cy="371527"/>
            </a:xfrm>
            <a:prstGeom prst="rect">
              <a:avLst/>
            </a:prstGeom>
          </p:spPr>
        </p:pic>
      </p:grpSp>
      <p:grpSp>
        <p:nvGrpSpPr>
          <p:cNvPr id="71" name="그룹 70">
            <a:extLst>
              <a:ext uri="{FF2B5EF4-FFF2-40B4-BE49-F238E27FC236}">
                <a16:creationId xmlns:a16="http://schemas.microsoft.com/office/drawing/2014/main" id="{4291227E-2EE6-4544-9BC4-619D60EA8FE9}"/>
              </a:ext>
            </a:extLst>
          </p:cNvPr>
          <p:cNvGrpSpPr/>
          <p:nvPr/>
        </p:nvGrpSpPr>
        <p:grpSpPr>
          <a:xfrm>
            <a:off x="4084938" y="765525"/>
            <a:ext cx="4901799" cy="2318467"/>
            <a:chOff x="4084938" y="1075480"/>
            <a:chExt cx="4901799" cy="2318467"/>
          </a:xfrm>
        </p:grpSpPr>
        <p:grpSp>
          <p:nvGrpSpPr>
            <p:cNvPr id="39" name="그룹 38">
              <a:extLst>
                <a:ext uri="{FF2B5EF4-FFF2-40B4-BE49-F238E27FC236}">
                  <a16:creationId xmlns:a16="http://schemas.microsoft.com/office/drawing/2014/main" id="{832B41FC-1DA9-4A29-9294-EAC7ECEDBE92}"/>
                </a:ext>
              </a:extLst>
            </p:cNvPr>
            <p:cNvGrpSpPr/>
            <p:nvPr/>
          </p:nvGrpSpPr>
          <p:grpSpPr>
            <a:xfrm>
              <a:off x="4084938" y="1381106"/>
              <a:ext cx="4901799" cy="2012841"/>
              <a:chOff x="4084938" y="823974"/>
              <a:chExt cx="4901799" cy="2012841"/>
            </a:xfrm>
          </p:grpSpPr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id="{3D91CB8E-82E4-4940-A496-0F67823DD726}"/>
                  </a:ext>
                </a:extLst>
              </p:cNvPr>
              <p:cNvSpPr/>
              <p:nvPr/>
            </p:nvSpPr>
            <p:spPr>
              <a:xfrm>
                <a:off x="6241976" y="823974"/>
                <a:ext cx="848619" cy="2741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latinLnBrk="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altLang="ko-KR" sz="1200" kern="100">
                    <a:solidFill>
                      <a:schemeClr val="bg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Times New Roman" panose="02020603050405020304" pitchFamily="18" charset="0"/>
                  </a:rPr>
                  <a:t>c</a:t>
                </a:r>
                <a:r>
                  <a:rPr lang="en-US" altLang="ko-KR" sz="1200" kern="100">
                    <a:solidFill>
                      <a:schemeClr val="bg1"/>
                    </a:solidFill>
                    <a:effectLst/>
                    <a:latin typeface="맑은 고딕" panose="020B0503020000020004" pitchFamily="50" charset="-127"/>
                    <a:ea typeface="맑은 고딕" panose="020B0503020000020004" pitchFamily="50" charset="-127"/>
                    <a:cs typeface="Times New Roman" panose="02020603050405020304" pitchFamily="18" charset="0"/>
                  </a:rPr>
                  <a:t> = t</a:t>
                </a:r>
                <a:endParaRPr lang="ko-KR" altLang="ko-KR" sz="1200" kern="100">
                  <a:solidFill>
                    <a:schemeClr val="bg1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직사각형 26">
                <a:extLst>
                  <a:ext uri="{FF2B5EF4-FFF2-40B4-BE49-F238E27FC236}">
                    <a16:creationId xmlns:a16="http://schemas.microsoft.com/office/drawing/2014/main" id="{F3060306-2F9A-4238-B574-305E44D66742}"/>
                  </a:ext>
                </a:extLst>
              </p:cNvPr>
              <p:cNvSpPr/>
              <p:nvPr/>
            </p:nvSpPr>
            <p:spPr>
              <a:xfrm>
                <a:off x="5227502" y="1001788"/>
                <a:ext cx="848619" cy="2741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latinLnBrk="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altLang="ko-KR" sz="1200" kern="100">
                    <a:solidFill>
                      <a:schemeClr val="bg1"/>
                    </a:solidFill>
                    <a:effectLst/>
                    <a:latin typeface="맑은 고딕" panose="020B0503020000020004" pitchFamily="50" charset="-127"/>
                    <a:ea typeface="맑은 고딕" panose="020B0503020000020004" pitchFamily="50" charset="-127"/>
                    <a:cs typeface="Times New Roman" panose="02020603050405020304" pitchFamily="18" charset="0"/>
                  </a:rPr>
                  <a:t>b = t - 1</a:t>
                </a:r>
                <a:endParaRPr lang="ko-KR" altLang="ko-KR" sz="1200" kern="100">
                  <a:solidFill>
                    <a:schemeClr val="bg1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직사각형 27">
                <a:extLst>
                  <a:ext uri="{FF2B5EF4-FFF2-40B4-BE49-F238E27FC236}">
                    <a16:creationId xmlns:a16="http://schemas.microsoft.com/office/drawing/2014/main" id="{4510EB12-EA69-4D21-85B1-FD0C97AE93C5}"/>
                  </a:ext>
                </a:extLst>
              </p:cNvPr>
              <p:cNvSpPr/>
              <p:nvPr/>
            </p:nvSpPr>
            <p:spPr>
              <a:xfrm>
                <a:off x="4084938" y="1155690"/>
                <a:ext cx="848619" cy="2741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latinLnBrk="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altLang="ko-KR" sz="1200" kern="100">
                    <a:solidFill>
                      <a:schemeClr val="bg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Times New Roman" panose="02020603050405020304" pitchFamily="18" charset="0"/>
                  </a:rPr>
                  <a:t>a</a:t>
                </a:r>
                <a:r>
                  <a:rPr lang="en-US" altLang="ko-KR" sz="1200" kern="100">
                    <a:solidFill>
                      <a:schemeClr val="bg1"/>
                    </a:solidFill>
                    <a:effectLst/>
                    <a:latin typeface="맑은 고딕" panose="020B0503020000020004" pitchFamily="50" charset="-127"/>
                    <a:ea typeface="맑은 고딕" panose="020B0503020000020004" pitchFamily="50" charset="-127"/>
                    <a:cs typeface="Times New Roman" panose="02020603050405020304" pitchFamily="18" charset="0"/>
                  </a:rPr>
                  <a:t> = t - 2</a:t>
                </a:r>
                <a:endParaRPr lang="ko-KR" altLang="ko-KR" sz="1200" kern="100">
                  <a:solidFill>
                    <a:schemeClr val="bg1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32" name="그림 31" descr="텍스트, 어두운, 밤하늘이(가) 표시된 사진&#10;&#10;자동 생성된 설명">
                <a:extLst>
                  <a:ext uri="{FF2B5EF4-FFF2-40B4-BE49-F238E27FC236}">
                    <a16:creationId xmlns:a16="http://schemas.microsoft.com/office/drawing/2014/main" id="{53ED4592-22F3-4ACE-A1FD-8C5467AF1A30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66737" y="1061468"/>
                <a:ext cx="2520000" cy="1440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pic>
            <p:nvPicPr>
              <p:cNvPr id="5" name="그림 4" descr="텍스트, 어두운, 밤하늘이(가) 표시된 사진&#10;&#10;자동 생성된 설명">
                <a:extLst>
                  <a:ext uri="{FF2B5EF4-FFF2-40B4-BE49-F238E27FC236}">
                    <a16:creationId xmlns:a16="http://schemas.microsoft.com/office/drawing/2014/main" id="{74DDA3AE-7305-46DD-B6E0-C036EAC6D425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31359" y="1249341"/>
                <a:ext cx="2520000" cy="1440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pic>
            <p:nvPicPr>
              <p:cNvPr id="3" name="그림 2" descr="텍스트, 어두운, 밤하늘이(가) 표시된 사진&#10;&#10;자동 생성된 설명">
                <a:extLst>
                  <a:ext uri="{FF2B5EF4-FFF2-40B4-BE49-F238E27FC236}">
                    <a16:creationId xmlns:a16="http://schemas.microsoft.com/office/drawing/2014/main" id="{F1B78AD2-6FFB-436B-8B4E-7C250FD60174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95981" y="1396815"/>
                <a:ext cx="2520000" cy="1440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</p:grpSp>
        <p:sp>
          <p:nvSpPr>
            <p:cNvPr id="70" name="직사각형 69">
              <a:extLst>
                <a:ext uri="{FF2B5EF4-FFF2-40B4-BE49-F238E27FC236}">
                  <a16:creationId xmlns:a16="http://schemas.microsoft.com/office/drawing/2014/main" id="{87147C41-4A14-478A-8B11-0114FBB57BAA}"/>
                </a:ext>
              </a:extLst>
            </p:cNvPr>
            <p:cNvSpPr/>
            <p:nvPr/>
          </p:nvSpPr>
          <p:spPr>
            <a:xfrm>
              <a:off x="4084938" y="1075480"/>
              <a:ext cx="4040703" cy="3649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atinLnBrk="0">
                <a:lnSpc>
                  <a:spcPct val="107000"/>
                </a:lnSpc>
                <a:spcAft>
                  <a:spcPts val="800"/>
                </a:spcAft>
              </a:pPr>
              <a:r>
                <a:rPr lang="en-US" altLang="ko-KR" kern="100">
                  <a:solidFill>
                    <a:schemeClr val="bg1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  <a:cs typeface="Times New Roman" panose="02020603050405020304" pitchFamily="18" charset="0"/>
                </a:rPr>
                <a:t>Read Video</a:t>
              </a:r>
              <a:endParaRPr lang="ko-KR" altLang="ko-KR" kern="10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48E0943F-7BDA-4B29-BE3A-14FE649073A4}"/>
              </a:ext>
            </a:extLst>
          </p:cNvPr>
          <p:cNvGrpSpPr/>
          <p:nvPr/>
        </p:nvGrpSpPr>
        <p:grpSpPr>
          <a:xfrm>
            <a:off x="423142" y="375229"/>
            <a:ext cx="3325897" cy="4659183"/>
            <a:chOff x="423142" y="375229"/>
            <a:chExt cx="3325897" cy="4659183"/>
          </a:xfrm>
        </p:grpSpPr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365F655A-E616-4358-AA89-CF6E6FA43FAB}"/>
                </a:ext>
              </a:extLst>
            </p:cNvPr>
            <p:cNvSpPr/>
            <p:nvPr/>
          </p:nvSpPr>
          <p:spPr>
            <a:xfrm>
              <a:off x="423142" y="375229"/>
              <a:ext cx="2691056" cy="11953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atinLnBrk="0">
                <a:defRPr/>
              </a:pPr>
              <a:r>
                <a:rPr lang="en-US" altLang="ko-KR" sz="2800" b="1" kern="0">
                  <a:solidFill>
                    <a:prstClr val="white"/>
                  </a:solidFill>
                </a:rPr>
                <a:t>GOLF BALL</a:t>
              </a:r>
            </a:p>
            <a:p>
              <a:pPr latinLnBrk="0">
                <a:defRPr/>
              </a:pPr>
              <a:r>
                <a:rPr lang="en-US" altLang="ko-KR" sz="2800" b="1" kern="0">
                  <a:solidFill>
                    <a:prstClr val="white"/>
                  </a:solidFill>
                </a:rPr>
                <a:t>Tracking</a:t>
              </a:r>
            </a:p>
            <a:p>
              <a:pPr latinLnBrk="0">
                <a:lnSpc>
                  <a:spcPct val="150000"/>
                </a:lnSpc>
                <a:defRPr/>
              </a:pPr>
              <a:r>
                <a:rPr lang="en-US" altLang="ko-KR" sz="1200" kern="0">
                  <a:solidFill>
                    <a:prstClr val="white"/>
                  </a:solidFill>
                </a:rPr>
                <a:t>R&amp;D Contents</a:t>
              </a:r>
              <a:endParaRPr lang="en-US" altLang="ko-KR" sz="900" kern="0">
                <a:solidFill>
                  <a:prstClr val="white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147EDB4-5E05-43F2-881F-DF2AC2ADF0CF}"/>
                </a:ext>
              </a:extLst>
            </p:cNvPr>
            <p:cNvSpPr txBox="1"/>
            <p:nvPr/>
          </p:nvSpPr>
          <p:spPr>
            <a:xfrm>
              <a:off x="423142" y="3691031"/>
              <a:ext cx="3325897" cy="13433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400" b="1" i="1">
                  <a:solidFill>
                    <a:srgbClr val="8899B1"/>
                  </a:solidFill>
                  <a:cs typeface="Aharoni" panose="02010803020104030203" pitchFamily="2" charset="-79"/>
                </a:rPr>
                <a:t>Problem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400" b="1" i="1">
                  <a:solidFill>
                    <a:srgbClr val="8899B1"/>
                  </a:solidFill>
                  <a:cs typeface="Aharoni" panose="02010803020104030203" pitchFamily="2" charset="-79"/>
                </a:rPr>
                <a:t>Solution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400" b="1" i="1">
                  <a:solidFill>
                    <a:schemeClr val="bg1"/>
                  </a:solidFill>
                  <a:cs typeface="Aharoni" panose="02010803020104030203" pitchFamily="2" charset="-79"/>
                </a:rPr>
                <a:t>R&amp;D Contents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400" b="1" i="1">
                  <a:solidFill>
                    <a:srgbClr val="8899B1"/>
                  </a:solidFill>
                  <a:cs typeface="Aharoni" panose="02010803020104030203" pitchFamily="2" charset="-79"/>
                </a:rPr>
                <a:t>Research Plans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0897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0">
              <a:srgbClr val="617695"/>
            </a:gs>
            <a:gs pos="30000">
              <a:srgbClr val="53658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1CD6B506-9931-4EAF-97D2-ED631DB7F43F}"/>
              </a:ext>
            </a:extLst>
          </p:cNvPr>
          <p:cNvCxnSpPr>
            <a:cxnSpLocks/>
          </p:cNvCxnSpPr>
          <p:nvPr/>
        </p:nvCxnSpPr>
        <p:spPr>
          <a:xfrm>
            <a:off x="157295" y="152884"/>
            <a:ext cx="265847" cy="22234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4A243021-501A-4B72-96A4-D465CF87E2C7}"/>
              </a:ext>
            </a:extLst>
          </p:cNvPr>
          <p:cNvGrpSpPr/>
          <p:nvPr/>
        </p:nvGrpSpPr>
        <p:grpSpPr>
          <a:xfrm>
            <a:off x="3974439" y="3150704"/>
            <a:ext cx="7942578" cy="2460871"/>
            <a:chOff x="4229138" y="3161901"/>
            <a:chExt cx="7747514" cy="2460871"/>
          </a:xfrm>
        </p:grpSpPr>
        <p:pic>
          <p:nvPicPr>
            <p:cNvPr id="17" name="그림 16">
              <a:extLst>
                <a:ext uri="{FF2B5EF4-FFF2-40B4-BE49-F238E27FC236}">
                  <a16:creationId xmlns:a16="http://schemas.microsoft.com/office/drawing/2014/main" id="{15343151-45D3-454F-B008-F04C77A585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83374" y="3161901"/>
              <a:ext cx="7693278" cy="2125716"/>
            </a:xfrm>
            <a:prstGeom prst="rect">
              <a:avLst/>
            </a:prstGeom>
          </p:spPr>
        </p:pic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52CE6BE0-C113-42DB-BFFC-218D70A015B5}"/>
                </a:ext>
              </a:extLst>
            </p:cNvPr>
            <p:cNvSpPr/>
            <p:nvPr/>
          </p:nvSpPr>
          <p:spPr>
            <a:xfrm>
              <a:off x="4229138" y="5257800"/>
              <a:ext cx="7693277" cy="3649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atinLnBrk="0">
                <a:lnSpc>
                  <a:spcPct val="107000"/>
                </a:lnSpc>
                <a:spcAft>
                  <a:spcPts val="800"/>
                </a:spcAft>
              </a:pPr>
              <a:r>
                <a:rPr lang="en-US" altLang="ko-KR" kern="10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Times New Roman" panose="02020603050405020304" pitchFamily="18" charset="0"/>
                </a:rPr>
                <a:t>Draw The Area &amp; Output of Coordinate Values</a:t>
              </a:r>
              <a:endParaRPr lang="ko-KR" altLang="ko-KR" kern="10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88E1C2E4-8E6E-4DFC-AD9E-746349E3EB7F}"/>
              </a:ext>
            </a:extLst>
          </p:cNvPr>
          <p:cNvGrpSpPr/>
          <p:nvPr/>
        </p:nvGrpSpPr>
        <p:grpSpPr>
          <a:xfrm>
            <a:off x="3974440" y="853200"/>
            <a:ext cx="4243120" cy="1522555"/>
            <a:chOff x="3974440" y="853200"/>
            <a:chExt cx="4243120" cy="1522555"/>
          </a:xfrm>
        </p:grpSpPr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073F6C75-34FD-4EB5-BEF0-C8325EF85899}"/>
                </a:ext>
              </a:extLst>
            </p:cNvPr>
            <p:cNvSpPr/>
            <p:nvPr/>
          </p:nvSpPr>
          <p:spPr>
            <a:xfrm>
              <a:off x="3974440" y="2010783"/>
              <a:ext cx="4243120" cy="3649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atinLnBrk="0">
                <a:lnSpc>
                  <a:spcPct val="107000"/>
                </a:lnSpc>
                <a:spcAft>
                  <a:spcPts val="800"/>
                </a:spcAft>
              </a:pPr>
              <a:r>
                <a:rPr lang="en-US" altLang="ko-KR" kern="10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Times New Roman" panose="02020603050405020304" pitchFamily="18" charset="0"/>
                </a:rPr>
                <a:t>R</a:t>
              </a:r>
              <a:r>
                <a:rPr lang="en-US" altLang="ko-KR" kern="100">
                  <a:solidFill>
                    <a:schemeClr val="bg1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  <a:cs typeface="Times New Roman" panose="02020603050405020304" pitchFamily="18" charset="0"/>
                </a:rPr>
                <a:t>emove Noise</a:t>
              </a:r>
              <a:endParaRPr lang="ko-KR" altLang="ko-KR" kern="10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endParaRPr>
            </a:p>
          </p:txBody>
        </p:sp>
        <p:pic>
          <p:nvPicPr>
            <p:cNvPr id="31" name="그림 30">
              <a:extLst>
                <a:ext uri="{FF2B5EF4-FFF2-40B4-BE49-F238E27FC236}">
                  <a16:creationId xmlns:a16="http://schemas.microsoft.com/office/drawing/2014/main" id="{011E048C-EAD6-4373-B749-D5F27F34A1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42563" y="853200"/>
              <a:ext cx="4077269" cy="1181265"/>
            </a:xfrm>
            <a:prstGeom prst="rect">
              <a:avLst/>
            </a:prstGeom>
          </p:spPr>
        </p:pic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4462C9D0-9C16-4250-A748-181B079E27D6}"/>
              </a:ext>
            </a:extLst>
          </p:cNvPr>
          <p:cNvGrpSpPr/>
          <p:nvPr/>
        </p:nvGrpSpPr>
        <p:grpSpPr>
          <a:xfrm>
            <a:off x="423142" y="375229"/>
            <a:ext cx="3325897" cy="4659183"/>
            <a:chOff x="423142" y="375229"/>
            <a:chExt cx="3325897" cy="4659183"/>
          </a:xfrm>
        </p:grpSpPr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B4ADCD9E-451D-4018-8AE3-35F3DDC38977}"/>
                </a:ext>
              </a:extLst>
            </p:cNvPr>
            <p:cNvSpPr/>
            <p:nvPr/>
          </p:nvSpPr>
          <p:spPr>
            <a:xfrm>
              <a:off x="423142" y="375229"/>
              <a:ext cx="2691056" cy="11953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atinLnBrk="0">
                <a:defRPr/>
              </a:pPr>
              <a:r>
                <a:rPr lang="en-US" altLang="ko-KR" sz="2800" b="1" kern="0">
                  <a:solidFill>
                    <a:prstClr val="white"/>
                  </a:solidFill>
                </a:rPr>
                <a:t>GOLF BALL</a:t>
              </a:r>
            </a:p>
            <a:p>
              <a:pPr latinLnBrk="0">
                <a:defRPr/>
              </a:pPr>
              <a:r>
                <a:rPr lang="en-US" altLang="ko-KR" sz="2800" b="1" kern="0">
                  <a:solidFill>
                    <a:prstClr val="white"/>
                  </a:solidFill>
                </a:rPr>
                <a:t>Tracking</a:t>
              </a:r>
            </a:p>
            <a:p>
              <a:pPr latinLnBrk="0">
                <a:lnSpc>
                  <a:spcPct val="150000"/>
                </a:lnSpc>
                <a:defRPr/>
              </a:pPr>
              <a:r>
                <a:rPr lang="en-US" altLang="ko-KR" sz="1200" kern="0">
                  <a:solidFill>
                    <a:prstClr val="white"/>
                  </a:solidFill>
                </a:rPr>
                <a:t>R&amp;D Contents</a:t>
              </a:r>
              <a:endParaRPr lang="en-US" altLang="ko-KR" sz="900" kern="0">
                <a:solidFill>
                  <a:prstClr val="white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B9F0990-3536-43AA-B390-527AD66E570C}"/>
                </a:ext>
              </a:extLst>
            </p:cNvPr>
            <p:cNvSpPr txBox="1"/>
            <p:nvPr/>
          </p:nvSpPr>
          <p:spPr>
            <a:xfrm>
              <a:off x="423142" y="3691031"/>
              <a:ext cx="3325897" cy="13433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400" b="1" i="1">
                  <a:solidFill>
                    <a:srgbClr val="8899B1"/>
                  </a:solidFill>
                  <a:cs typeface="Aharoni" panose="02010803020104030203" pitchFamily="2" charset="-79"/>
                </a:rPr>
                <a:t>Problem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400" b="1" i="1">
                  <a:solidFill>
                    <a:srgbClr val="8899B1"/>
                  </a:solidFill>
                  <a:cs typeface="Aharoni" panose="02010803020104030203" pitchFamily="2" charset="-79"/>
                </a:rPr>
                <a:t>Solution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400" b="1" i="1">
                  <a:solidFill>
                    <a:schemeClr val="bg1"/>
                  </a:solidFill>
                  <a:cs typeface="Aharoni" panose="02010803020104030203" pitchFamily="2" charset="-79"/>
                </a:rPr>
                <a:t>R&amp;D Contents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400" b="1" i="1">
                  <a:solidFill>
                    <a:srgbClr val="8899B1"/>
                  </a:solidFill>
                  <a:cs typeface="Aharoni" panose="02010803020104030203" pitchFamily="2" charset="-79"/>
                </a:rPr>
                <a:t>Research Plans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4447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0">
              <a:srgbClr val="617695"/>
            </a:gs>
            <a:gs pos="30000">
              <a:srgbClr val="53658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1CD6B506-9931-4EAF-97D2-ED631DB7F43F}"/>
              </a:ext>
            </a:extLst>
          </p:cNvPr>
          <p:cNvCxnSpPr>
            <a:cxnSpLocks/>
          </p:cNvCxnSpPr>
          <p:nvPr/>
        </p:nvCxnSpPr>
        <p:spPr>
          <a:xfrm>
            <a:off x="157295" y="152884"/>
            <a:ext cx="265847" cy="22234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그룹 9">
            <a:extLst>
              <a:ext uri="{FF2B5EF4-FFF2-40B4-BE49-F238E27FC236}">
                <a16:creationId xmlns:a16="http://schemas.microsoft.com/office/drawing/2014/main" id="{049A513F-320F-468B-A312-0B691912F8C2}"/>
              </a:ext>
            </a:extLst>
          </p:cNvPr>
          <p:cNvGrpSpPr/>
          <p:nvPr/>
        </p:nvGrpSpPr>
        <p:grpSpPr>
          <a:xfrm>
            <a:off x="4217290" y="756794"/>
            <a:ext cx="7560000" cy="2462812"/>
            <a:chOff x="4217290" y="756794"/>
            <a:chExt cx="7560000" cy="2462812"/>
          </a:xfrm>
        </p:grpSpPr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D4211BA2-9E61-4D3F-A176-A88CD6FE4BD2}"/>
                </a:ext>
              </a:extLst>
            </p:cNvPr>
            <p:cNvSpPr/>
            <p:nvPr/>
          </p:nvSpPr>
          <p:spPr>
            <a:xfrm>
              <a:off x="4217290" y="756794"/>
              <a:ext cx="4289433" cy="6635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latinLnBrk="0">
                <a:lnSpc>
                  <a:spcPct val="107000"/>
                </a:lnSpc>
                <a:spcAft>
                  <a:spcPts val="800"/>
                </a:spcAft>
              </a:pPr>
              <a:r>
                <a:rPr lang="en-US" altLang="ko-KR" sz="1800" kern="18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굴림" panose="020B0600000101010101" pitchFamily="50" charset="-127"/>
                  <a:cs typeface="Times New Roman" panose="02020603050405020304" pitchFamily="18" charset="0"/>
                </a:rPr>
                <a:t>Tiger Woods Swings with Slow Motion 2019 4K 60 FPS</a:t>
              </a:r>
            </a:p>
          </p:txBody>
        </p:sp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AD5EF33B-4DAD-44A7-9C86-C8A6CDAFE4A6}"/>
                </a:ext>
              </a:extLst>
            </p:cNvPr>
            <p:cNvGrpSpPr/>
            <p:nvPr/>
          </p:nvGrpSpPr>
          <p:grpSpPr>
            <a:xfrm>
              <a:off x="4217290" y="1505492"/>
              <a:ext cx="7560000" cy="1714114"/>
              <a:chOff x="4217290" y="1505492"/>
              <a:chExt cx="7560000" cy="1714114"/>
            </a:xfrm>
          </p:grpSpPr>
          <p:grpSp>
            <p:nvGrpSpPr>
              <p:cNvPr id="2" name="그룹 1">
                <a:extLst>
                  <a:ext uri="{FF2B5EF4-FFF2-40B4-BE49-F238E27FC236}">
                    <a16:creationId xmlns:a16="http://schemas.microsoft.com/office/drawing/2014/main" id="{E206A2C8-7525-4A35-BDDA-CC525DF4CAEF}"/>
                  </a:ext>
                </a:extLst>
              </p:cNvPr>
              <p:cNvGrpSpPr/>
              <p:nvPr/>
            </p:nvGrpSpPr>
            <p:grpSpPr>
              <a:xfrm>
                <a:off x="4217290" y="1505492"/>
                <a:ext cx="7560000" cy="1440000"/>
                <a:chOff x="4217290" y="1594943"/>
                <a:chExt cx="7560000" cy="1440000"/>
              </a:xfrm>
            </p:grpSpPr>
            <p:pic>
              <p:nvPicPr>
                <p:cNvPr id="16" name="그림 15">
                  <a:extLst>
                    <a:ext uri="{FF2B5EF4-FFF2-40B4-BE49-F238E27FC236}">
                      <a16:creationId xmlns:a16="http://schemas.microsoft.com/office/drawing/2014/main" id="{E41D19D0-2414-4B47-9F9D-E87A4AAA20FD}"/>
                    </a:ext>
                  </a:extLst>
                </p:cNvPr>
                <p:cNvPicPr preferRelativeResize="0"/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17290" y="1594943"/>
                  <a:ext cx="2520000" cy="14400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7" name="그림 16">
                  <a:extLst>
                    <a:ext uri="{FF2B5EF4-FFF2-40B4-BE49-F238E27FC236}">
                      <a16:creationId xmlns:a16="http://schemas.microsoft.com/office/drawing/2014/main" id="{81726664-23EC-4A2C-B6E6-4D51BA1C726D}"/>
                    </a:ext>
                  </a:extLst>
                </p:cNvPr>
                <p:cNvPicPr/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737290" y="1594943"/>
                  <a:ext cx="2520000" cy="14400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8" name="그림 17">
                  <a:extLst>
                    <a:ext uri="{FF2B5EF4-FFF2-40B4-BE49-F238E27FC236}">
                      <a16:creationId xmlns:a16="http://schemas.microsoft.com/office/drawing/2014/main" id="{7924D6C4-6E4C-447E-9263-ACFF57295148}"/>
                    </a:ext>
                  </a:extLst>
                </p:cNvPr>
                <p:cNvPicPr/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257290" y="1594943"/>
                  <a:ext cx="2520000" cy="14400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30" name="직사각형 29">
                <a:extLst>
                  <a:ext uri="{FF2B5EF4-FFF2-40B4-BE49-F238E27FC236}">
                    <a16:creationId xmlns:a16="http://schemas.microsoft.com/office/drawing/2014/main" id="{7E02F4F1-E135-4542-9340-20E85B0076F3}"/>
                  </a:ext>
                </a:extLst>
              </p:cNvPr>
              <p:cNvSpPr/>
              <p:nvPr/>
            </p:nvSpPr>
            <p:spPr>
              <a:xfrm>
                <a:off x="5180541" y="2945492"/>
                <a:ext cx="848619" cy="2741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latinLnBrk="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altLang="ko-KR" sz="1200" kern="100">
                    <a:solidFill>
                      <a:schemeClr val="bg1"/>
                    </a:solidFill>
                    <a:effectLst/>
                    <a:latin typeface="맑은 고딕" panose="020B0503020000020004" pitchFamily="50" charset="-127"/>
                    <a:ea typeface="맑은 고딕" panose="020B0503020000020004" pitchFamily="50" charset="-127"/>
                    <a:cs typeface="Times New Roman" panose="02020603050405020304" pitchFamily="18" charset="0"/>
                  </a:rPr>
                  <a:t>frame. 64</a:t>
                </a:r>
                <a:endParaRPr lang="ko-KR" altLang="ko-KR" sz="1200" kern="100">
                  <a:solidFill>
                    <a:schemeClr val="bg1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직사각형 30">
                <a:extLst>
                  <a:ext uri="{FF2B5EF4-FFF2-40B4-BE49-F238E27FC236}">
                    <a16:creationId xmlns:a16="http://schemas.microsoft.com/office/drawing/2014/main" id="{49694847-8D3C-4C54-A436-0AE2A0C165D3}"/>
                  </a:ext>
                </a:extLst>
              </p:cNvPr>
              <p:cNvSpPr/>
              <p:nvPr/>
            </p:nvSpPr>
            <p:spPr>
              <a:xfrm>
                <a:off x="7713362" y="2945492"/>
                <a:ext cx="848619" cy="2741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latinLnBrk="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altLang="ko-KR" sz="1200" kern="100">
                    <a:solidFill>
                      <a:schemeClr val="bg1"/>
                    </a:solidFill>
                    <a:effectLst/>
                    <a:latin typeface="맑은 고딕" panose="020B0503020000020004" pitchFamily="50" charset="-127"/>
                    <a:ea typeface="맑은 고딕" panose="020B0503020000020004" pitchFamily="50" charset="-127"/>
                    <a:cs typeface="Times New Roman" panose="02020603050405020304" pitchFamily="18" charset="0"/>
                  </a:rPr>
                  <a:t>frame. 65</a:t>
                </a:r>
                <a:endParaRPr lang="ko-KR" altLang="ko-KR" sz="1200" kern="100">
                  <a:solidFill>
                    <a:schemeClr val="bg1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직사각형 31">
                <a:extLst>
                  <a:ext uri="{FF2B5EF4-FFF2-40B4-BE49-F238E27FC236}">
                    <a16:creationId xmlns:a16="http://schemas.microsoft.com/office/drawing/2014/main" id="{EB27A1F2-2191-4E16-8F28-94A5B6F92FFE}"/>
                  </a:ext>
                </a:extLst>
              </p:cNvPr>
              <p:cNvSpPr/>
              <p:nvPr/>
            </p:nvSpPr>
            <p:spPr>
              <a:xfrm>
                <a:off x="10246183" y="2945492"/>
                <a:ext cx="848619" cy="2741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latinLnBrk="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altLang="ko-KR" sz="1200" kern="100">
                    <a:solidFill>
                      <a:schemeClr val="bg1"/>
                    </a:solidFill>
                    <a:effectLst/>
                    <a:latin typeface="맑은 고딕" panose="020B0503020000020004" pitchFamily="50" charset="-127"/>
                    <a:ea typeface="맑은 고딕" panose="020B0503020000020004" pitchFamily="50" charset="-127"/>
                    <a:cs typeface="Times New Roman" panose="02020603050405020304" pitchFamily="18" charset="0"/>
                  </a:rPr>
                  <a:t>frame. 66</a:t>
                </a:r>
                <a:endParaRPr lang="ko-KR" altLang="ko-KR" sz="1200" kern="100">
                  <a:solidFill>
                    <a:schemeClr val="bg1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0C187E04-D54A-480B-AECC-5957D5DBB8F3}"/>
              </a:ext>
            </a:extLst>
          </p:cNvPr>
          <p:cNvGrpSpPr/>
          <p:nvPr/>
        </p:nvGrpSpPr>
        <p:grpSpPr>
          <a:xfrm>
            <a:off x="4218119" y="3701182"/>
            <a:ext cx="7559171" cy="2400024"/>
            <a:chOff x="4218119" y="3939108"/>
            <a:chExt cx="7559171" cy="2400024"/>
          </a:xfrm>
        </p:grpSpPr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C30A6EB5-9A83-48B7-8D8E-771B9813F80F}"/>
                </a:ext>
              </a:extLst>
            </p:cNvPr>
            <p:cNvSpPr/>
            <p:nvPr/>
          </p:nvSpPr>
          <p:spPr>
            <a:xfrm>
              <a:off x="4219200" y="3939108"/>
              <a:ext cx="428943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altLang="ko-KR" b="0" i="0">
                  <a:solidFill>
                    <a:schemeClr val="bg1"/>
                  </a:solidFill>
                  <a:effectLst/>
                  <a:latin typeface="Roboto"/>
                </a:rPr>
                <a:t>Fun weekend vlog + Cooking at home, golf range</a:t>
              </a:r>
            </a:p>
          </p:txBody>
        </p:sp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F88C8FAF-0648-4948-A1C8-F04E62708B28}"/>
                </a:ext>
              </a:extLst>
            </p:cNvPr>
            <p:cNvGrpSpPr/>
            <p:nvPr/>
          </p:nvGrpSpPr>
          <p:grpSpPr>
            <a:xfrm>
              <a:off x="4218119" y="4649001"/>
              <a:ext cx="7559171" cy="1690131"/>
              <a:chOff x="4218119" y="4649001"/>
              <a:chExt cx="7559171" cy="1690131"/>
            </a:xfrm>
          </p:grpSpPr>
          <p:grpSp>
            <p:nvGrpSpPr>
              <p:cNvPr id="3" name="그룹 2">
                <a:extLst>
                  <a:ext uri="{FF2B5EF4-FFF2-40B4-BE49-F238E27FC236}">
                    <a16:creationId xmlns:a16="http://schemas.microsoft.com/office/drawing/2014/main" id="{0741C7E7-DCC8-4E6B-A1C5-E6003D49475A}"/>
                  </a:ext>
                </a:extLst>
              </p:cNvPr>
              <p:cNvGrpSpPr/>
              <p:nvPr/>
            </p:nvGrpSpPr>
            <p:grpSpPr>
              <a:xfrm>
                <a:off x="4218119" y="4649001"/>
                <a:ext cx="7559171" cy="1440000"/>
                <a:chOff x="4218119" y="4489974"/>
                <a:chExt cx="7559171" cy="1440000"/>
              </a:xfrm>
            </p:grpSpPr>
            <p:pic>
              <p:nvPicPr>
                <p:cNvPr id="26" name="그림 25">
                  <a:extLst>
                    <a:ext uri="{FF2B5EF4-FFF2-40B4-BE49-F238E27FC236}">
                      <a16:creationId xmlns:a16="http://schemas.microsoft.com/office/drawing/2014/main" id="{C7B2362F-7DF2-4341-A5D6-3FCDAD3799FA}"/>
                    </a:ext>
                  </a:extLst>
                </p:cNvPr>
                <p:cNvPicPr/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18119" y="4489974"/>
                  <a:ext cx="2520000" cy="14400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7" name="그림 26">
                  <a:extLst>
                    <a:ext uri="{FF2B5EF4-FFF2-40B4-BE49-F238E27FC236}">
                      <a16:creationId xmlns:a16="http://schemas.microsoft.com/office/drawing/2014/main" id="{B7630CBC-D540-4658-B101-E1E5AAAC266B}"/>
                    </a:ext>
                  </a:extLst>
                </p:cNvPr>
                <p:cNvPicPr/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737290" y="4489974"/>
                  <a:ext cx="2520000" cy="14400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9" name="그림 28">
                  <a:extLst>
                    <a:ext uri="{FF2B5EF4-FFF2-40B4-BE49-F238E27FC236}">
                      <a16:creationId xmlns:a16="http://schemas.microsoft.com/office/drawing/2014/main" id="{5E33EE53-EF11-4BFF-9FD6-884ED420EFE0}"/>
                    </a:ext>
                  </a:extLst>
                </p:cNvPr>
                <p:cNvPicPr/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257290" y="4489974"/>
                  <a:ext cx="2520000" cy="14400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33" name="직사각형 32">
                <a:extLst>
                  <a:ext uri="{FF2B5EF4-FFF2-40B4-BE49-F238E27FC236}">
                    <a16:creationId xmlns:a16="http://schemas.microsoft.com/office/drawing/2014/main" id="{FD52277E-F811-42E6-8908-89C46B4DE9E7}"/>
                  </a:ext>
                </a:extLst>
              </p:cNvPr>
              <p:cNvSpPr/>
              <p:nvPr/>
            </p:nvSpPr>
            <p:spPr>
              <a:xfrm>
                <a:off x="5183854" y="6065018"/>
                <a:ext cx="848619" cy="2741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latinLnBrk="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altLang="ko-KR" sz="1200" kern="100">
                    <a:solidFill>
                      <a:schemeClr val="bg1"/>
                    </a:solidFill>
                    <a:effectLst/>
                    <a:latin typeface="맑은 고딕" panose="020B0503020000020004" pitchFamily="50" charset="-127"/>
                    <a:ea typeface="맑은 고딕" panose="020B0503020000020004" pitchFamily="50" charset="-127"/>
                    <a:cs typeface="Times New Roman" panose="02020603050405020304" pitchFamily="18" charset="0"/>
                  </a:rPr>
                  <a:t>frame. 19</a:t>
                </a:r>
                <a:endParaRPr lang="ko-KR" altLang="ko-KR" sz="1200" kern="100">
                  <a:solidFill>
                    <a:schemeClr val="bg1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직사각형 33">
                <a:extLst>
                  <a:ext uri="{FF2B5EF4-FFF2-40B4-BE49-F238E27FC236}">
                    <a16:creationId xmlns:a16="http://schemas.microsoft.com/office/drawing/2014/main" id="{EA46282C-4A2F-455E-8E61-ED26D67F57AF}"/>
                  </a:ext>
                </a:extLst>
              </p:cNvPr>
              <p:cNvSpPr/>
              <p:nvPr/>
            </p:nvSpPr>
            <p:spPr>
              <a:xfrm>
                <a:off x="7716675" y="6065018"/>
                <a:ext cx="848619" cy="2741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latinLnBrk="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altLang="ko-KR" sz="1200" kern="100">
                    <a:solidFill>
                      <a:schemeClr val="bg1"/>
                    </a:solidFill>
                    <a:effectLst/>
                    <a:latin typeface="맑은 고딕" panose="020B0503020000020004" pitchFamily="50" charset="-127"/>
                    <a:ea typeface="맑은 고딕" panose="020B0503020000020004" pitchFamily="50" charset="-127"/>
                    <a:cs typeface="Times New Roman" panose="02020603050405020304" pitchFamily="18" charset="0"/>
                  </a:rPr>
                  <a:t>frame. 20</a:t>
                </a:r>
                <a:endParaRPr lang="ko-KR" altLang="ko-KR" sz="1200" kern="100">
                  <a:solidFill>
                    <a:schemeClr val="bg1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직사각형 34">
                <a:extLst>
                  <a:ext uri="{FF2B5EF4-FFF2-40B4-BE49-F238E27FC236}">
                    <a16:creationId xmlns:a16="http://schemas.microsoft.com/office/drawing/2014/main" id="{4874D086-31AA-4691-BB25-887EBA76650C}"/>
                  </a:ext>
                </a:extLst>
              </p:cNvPr>
              <p:cNvSpPr/>
              <p:nvPr/>
            </p:nvSpPr>
            <p:spPr>
              <a:xfrm>
                <a:off x="10249496" y="6065018"/>
                <a:ext cx="848619" cy="2741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latinLnBrk="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altLang="ko-KR" sz="1200" kern="100">
                    <a:solidFill>
                      <a:schemeClr val="bg1"/>
                    </a:solidFill>
                    <a:effectLst/>
                    <a:latin typeface="맑은 고딕" panose="020B0503020000020004" pitchFamily="50" charset="-127"/>
                    <a:ea typeface="맑은 고딕" panose="020B0503020000020004" pitchFamily="50" charset="-127"/>
                    <a:cs typeface="Times New Roman" panose="02020603050405020304" pitchFamily="18" charset="0"/>
                  </a:rPr>
                  <a:t>frame. 21</a:t>
                </a:r>
                <a:endParaRPr lang="ko-KR" altLang="ko-KR" sz="1200" kern="100">
                  <a:solidFill>
                    <a:schemeClr val="bg1"/>
                  </a:solidFill>
                  <a:effectLst/>
                  <a:latin typeface="맑은 고딕" panose="020B0503020000020004" pitchFamily="50" charset="-127"/>
                  <a:ea typeface="맑은 고딕" panose="020B0503020000020004" pitchFamily="50" charset="-127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C791B1A8-E1A5-4612-913E-9CD3799A71DC}"/>
              </a:ext>
            </a:extLst>
          </p:cNvPr>
          <p:cNvGrpSpPr/>
          <p:nvPr/>
        </p:nvGrpSpPr>
        <p:grpSpPr>
          <a:xfrm>
            <a:off x="423142" y="375229"/>
            <a:ext cx="3325897" cy="4659183"/>
            <a:chOff x="423142" y="375229"/>
            <a:chExt cx="3325897" cy="4659183"/>
          </a:xfrm>
        </p:grpSpPr>
        <p:sp>
          <p:nvSpPr>
            <p:cNvPr id="42" name="직사각형 41">
              <a:extLst>
                <a:ext uri="{FF2B5EF4-FFF2-40B4-BE49-F238E27FC236}">
                  <a16:creationId xmlns:a16="http://schemas.microsoft.com/office/drawing/2014/main" id="{FE83FBD2-774B-484B-B1DD-3B0F5F252863}"/>
                </a:ext>
              </a:extLst>
            </p:cNvPr>
            <p:cNvSpPr/>
            <p:nvPr/>
          </p:nvSpPr>
          <p:spPr>
            <a:xfrm>
              <a:off x="423142" y="375229"/>
              <a:ext cx="2691056" cy="11953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atinLnBrk="0">
                <a:defRPr/>
              </a:pPr>
              <a:r>
                <a:rPr lang="en-US" altLang="ko-KR" sz="2800" b="1" kern="0">
                  <a:solidFill>
                    <a:prstClr val="white"/>
                  </a:solidFill>
                </a:rPr>
                <a:t>GOLF BALL</a:t>
              </a:r>
            </a:p>
            <a:p>
              <a:pPr latinLnBrk="0">
                <a:defRPr/>
              </a:pPr>
              <a:r>
                <a:rPr lang="en-US" altLang="ko-KR" sz="2800" b="1" kern="0">
                  <a:solidFill>
                    <a:prstClr val="white"/>
                  </a:solidFill>
                </a:rPr>
                <a:t>Tracking</a:t>
              </a:r>
            </a:p>
            <a:p>
              <a:pPr latinLnBrk="0">
                <a:lnSpc>
                  <a:spcPct val="150000"/>
                </a:lnSpc>
                <a:defRPr/>
              </a:pPr>
              <a:r>
                <a:rPr lang="en-US" altLang="ko-KR" sz="1200" kern="0">
                  <a:solidFill>
                    <a:prstClr val="white"/>
                  </a:solidFill>
                </a:rPr>
                <a:t>R&amp;D Contents</a:t>
              </a:r>
              <a:endParaRPr lang="en-US" altLang="ko-KR" sz="900" kern="0">
                <a:solidFill>
                  <a:prstClr val="white"/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1AFA408-A914-4CED-8F3E-78E141458C54}"/>
                </a:ext>
              </a:extLst>
            </p:cNvPr>
            <p:cNvSpPr txBox="1"/>
            <p:nvPr/>
          </p:nvSpPr>
          <p:spPr>
            <a:xfrm>
              <a:off x="423142" y="3691031"/>
              <a:ext cx="3325897" cy="13433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400" b="1" i="1">
                  <a:solidFill>
                    <a:srgbClr val="8899B1"/>
                  </a:solidFill>
                  <a:cs typeface="Aharoni" panose="02010803020104030203" pitchFamily="2" charset="-79"/>
                </a:rPr>
                <a:t>Problem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400" b="1" i="1">
                  <a:solidFill>
                    <a:srgbClr val="8899B1"/>
                  </a:solidFill>
                  <a:cs typeface="Aharoni" panose="02010803020104030203" pitchFamily="2" charset="-79"/>
                </a:rPr>
                <a:t>Solution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400" b="1" i="1">
                  <a:solidFill>
                    <a:schemeClr val="bg1"/>
                  </a:solidFill>
                  <a:cs typeface="Aharoni" panose="02010803020104030203" pitchFamily="2" charset="-79"/>
                </a:rPr>
                <a:t>R&amp;D Contents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400" b="1" i="1">
                  <a:solidFill>
                    <a:srgbClr val="8899B1"/>
                  </a:solidFill>
                  <a:cs typeface="Aharoni" panose="02010803020104030203" pitchFamily="2" charset="-79"/>
                </a:rPr>
                <a:t>Research Plans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601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0">
              <a:srgbClr val="617695"/>
            </a:gs>
            <a:gs pos="30000">
              <a:srgbClr val="53658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1CD6B506-9931-4EAF-97D2-ED631DB7F43F}"/>
              </a:ext>
            </a:extLst>
          </p:cNvPr>
          <p:cNvCxnSpPr>
            <a:cxnSpLocks/>
          </p:cNvCxnSpPr>
          <p:nvPr/>
        </p:nvCxnSpPr>
        <p:spPr>
          <a:xfrm>
            <a:off x="157295" y="152884"/>
            <a:ext cx="265847" cy="22234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24B4FEF6-8FA1-43C1-A392-EB951F5D776E}"/>
              </a:ext>
            </a:extLst>
          </p:cNvPr>
          <p:cNvGrpSpPr/>
          <p:nvPr/>
        </p:nvGrpSpPr>
        <p:grpSpPr>
          <a:xfrm>
            <a:off x="4217290" y="756794"/>
            <a:ext cx="4289433" cy="2162098"/>
            <a:chOff x="4217290" y="756794"/>
            <a:chExt cx="4289433" cy="2162098"/>
          </a:xfrm>
        </p:grpSpPr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D4211BA2-9E61-4D3F-A176-A88CD6FE4BD2}"/>
                </a:ext>
              </a:extLst>
            </p:cNvPr>
            <p:cNvSpPr/>
            <p:nvPr/>
          </p:nvSpPr>
          <p:spPr>
            <a:xfrm>
              <a:off x="4217290" y="756794"/>
              <a:ext cx="4289433" cy="367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latinLnBrk="0">
                <a:lnSpc>
                  <a:spcPct val="107000"/>
                </a:lnSpc>
                <a:spcAft>
                  <a:spcPts val="800"/>
                </a:spcAft>
              </a:pPr>
              <a:r>
                <a:rPr lang="en-US" altLang="ko-KR" kern="1800">
                  <a:solidFill>
                    <a:schemeClr val="bg1"/>
                  </a:solidFill>
                  <a:latin typeface="Arial" panose="020B0604020202020204" pitchFamily="34" charset="0"/>
                  <a:ea typeface="굴림" panose="020B0600000101010101" pitchFamily="50" charset="-127"/>
                  <a:cs typeface="Times New Roman" panose="02020603050405020304" pitchFamily="18" charset="0"/>
                </a:rPr>
                <a:t>Frame-by-frame coordinate values</a:t>
              </a:r>
              <a:endParaRPr lang="en-US" altLang="ko-KR" sz="1800" kern="1800">
                <a:solidFill>
                  <a:schemeClr val="bg1"/>
                </a:solidFill>
                <a:effectLst/>
                <a:latin typeface="Arial" panose="020B0604020202020204" pitchFamily="34" charset="0"/>
                <a:ea typeface="굴림" panose="020B0600000101010101" pitchFamily="50" charset="-127"/>
                <a:cs typeface="Times New Roman" panose="02020603050405020304" pitchFamily="18" charset="0"/>
              </a:endParaRPr>
            </a:p>
          </p:txBody>
        </p:sp>
        <p:pic>
          <p:nvPicPr>
            <p:cNvPr id="21" name="그림 20">
              <a:extLst>
                <a:ext uri="{FF2B5EF4-FFF2-40B4-BE49-F238E27FC236}">
                  <a16:creationId xmlns:a16="http://schemas.microsoft.com/office/drawing/2014/main" id="{F1AE9F15-9FDC-4600-8791-DB6BAA1736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23883" y="1124010"/>
              <a:ext cx="3151478" cy="1794882"/>
            </a:xfrm>
            <a:prstGeom prst="rect">
              <a:avLst/>
            </a:prstGeom>
          </p:spPr>
        </p:pic>
      </p:grp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D10ED610-9CCB-4A3F-A2A2-E8E7942234C3}"/>
              </a:ext>
            </a:extLst>
          </p:cNvPr>
          <p:cNvGrpSpPr/>
          <p:nvPr/>
        </p:nvGrpSpPr>
        <p:grpSpPr>
          <a:xfrm>
            <a:off x="4217290" y="3590096"/>
            <a:ext cx="2880000" cy="2156316"/>
            <a:chOff x="4217290" y="4014045"/>
            <a:chExt cx="2880000" cy="2156316"/>
          </a:xfrm>
        </p:grpSpPr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82E589EB-1EF6-458F-AE09-535F40DC05CB}"/>
                </a:ext>
              </a:extLst>
            </p:cNvPr>
            <p:cNvSpPr/>
            <p:nvPr/>
          </p:nvSpPr>
          <p:spPr>
            <a:xfrm>
              <a:off x="4217290" y="5404189"/>
              <a:ext cx="2597756" cy="7661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latinLnBrk="0">
                <a:lnSpc>
                  <a:spcPct val="107000"/>
                </a:lnSpc>
                <a:spcAft>
                  <a:spcPts val="800"/>
                </a:spcAft>
              </a:pPr>
              <a:r>
                <a:rPr lang="en-US" altLang="ko-KR" sz="1800" kern="18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굴림" panose="020B0600000101010101" pitchFamily="50" charset="-127"/>
                  <a:cs typeface="Times New Roman" panose="02020603050405020304" pitchFamily="18" charset="0"/>
                </a:rPr>
                <a:t>fr</a:t>
              </a:r>
              <a:r>
                <a:rPr lang="en-US" altLang="ko-KR" kern="1800">
                  <a:solidFill>
                    <a:schemeClr val="bg1"/>
                  </a:solidFill>
                  <a:latin typeface="Arial" panose="020B0604020202020204" pitchFamily="34" charset="0"/>
                  <a:ea typeface="굴림" panose="020B0600000101010101" pitchFamily="50" charset="-127"/>
                  <a:cs typeface="Times New Roman" panose="02020603050405020304" pitchFamily="18" charset="0"/>
                </a:rPr>
                <a:t>ame. 1 ~ frame. 16</a:t>
              </a:r>
            </a:p>
            <a:p>
              <a:pPr algn="l" latinLnBrk="0">
                <a:lnSpc>
                  <a:spcPct val="107000"/>
                </a:lnSpc>
                <a:spcAft>
                  <a:spcPts val="800"/>
                </a:spcAft>
              </a:pPr>
              <a:r>
                <a:rPr lang="en-US" altLang="ko-KR" sz="1800" kern="18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굴림" panose="020B0600000101010101" pitchFamily="50" charset="-127"/>
                  <a:cs typeface="Times New Roman" panose="02020603050405020304" pitchFamily="18" charset="0"/>
                </a:rPr>
                <a:t>NaN</a:t>
              </a:r>
            </a:p>
          </p:txBody>
        </p:sp>
        <p:pic>
          <p:nvPicPr>
            <p:cNvPr id="37" name="그림 36">
              <a:extLst>
                <a:ext uri="{FF2B5EF4-FFF2-40B4-BE49-F238E27FC236}">
                  <a16:creationId xmlns:a16="http://schemas.microsoft.com/office/drawing/2014/main" id="{9870CC05-1B2C-4BDE-9529-8D582F5BEC74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17290" y="4014045"/>
              <a:ext cx="2880000" cy="1440000"/>
            </a:xfrm>
            <a:prstGeom prst="rect">
              <a:avLst/>
            </a:prstGeom>
          </p:spPr>
        </p:pic>
      </p:grp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EEF07E04-CE58-4257-95E1-70B3059ED17B}"/>
              </a:ext>
            </a:extLst>
          </p:cNvPr>
          <p:cNvGrpSpPr/>
          <p:nvPr/>
        </p:nvGrpSpPr>
        <p:grpSpPr>
          <a:xfrm>
            <a:off x="8188479" y="3590096"/>
            <a:ext cx="2880000" cy="2156316"/>
            <a:chOff x="8188479" y="4014045"/>
            <a:chExt cx="2880000" cy="2156316"/>
          </a:xfrm>
        </p:grpSpPr>
        <p:pic>
          <p:nvPicPr>
            <p:cNvPr id="25" name="그림 24">
              <a:extLst>
                <a:ext uri="{FF2B5EF4-FFF2-40B4-BE49-F238E27FC236}">
                  <a16:creationId xmlns:a16="http://schemas.microsoft.com/office/drawing/2014/main" id="{CB0AF19C-D4B6-4630-9CBE-FEFA24062A64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88479" y="4014045"/>
              <a:ext cx="2880000" cy="1440000"/>
            </a:xfrm>
            <a:prstGeom prst="rect">
              <a:avLst/>
            </a:prstGeom>
          </p:spPr>
        </p:pic>
        <p:sp>
          <p:nvSpPr>
            <p:cNvPr id="40" name="직사각형 39">
              <a:extLst>
                <a:ext uri="{FF2B5EF4-FFF2-40B4-BE49-F238E27FC236}">
                  <a16:creationId xmlns:a16="http://schemas.microsoft.com/office/drawing/2014/main" id="{D4B27672-D2D3-4E06-A09F-75E3274A5AF2}"/>
                </a:ext>
              </a:extLst>
            </p:cNvPr>
            <p:cNvSpPr/>
            <p:nvPr/>
          </p:nvSpPr>
          <p:spPr>
            <a:xfrm>
              <a:off x="8188479" y="5404189"/>
              <a:ext cx="2597756" cy="7661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latinLnBrk="0">
                <a:lnSpc>
                  <a:spcPct val="107000"/>
                </a:lnSpc>
                <a:spcAft>
                  <a:spcPts val="800"/>
                </a:spcAft>
              </a:pPr>
              <a:r>
                <a:rPr lang="en-US" altLang="ko-KR" sz="1800" kern="18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굴림" panose="020B0600000101010101" pitchFamily="50" charset="-127"/>
                  <a:cs typeface="Times New Roman" panose="02020603050405020304" pitchFamily="18" charset="0"/>
                </a:rPr>
                <a:t>fr</a:t>
              </a:r>
              <a:r>
                <a:rPr lang="en-US" altLang="ko-KR" kern="1800">
                  <a:solidFill>
                    <a:schemeClr val="bg1"/>
                  </a:solidFill>
                  <a:latin typeface="Arial" panose="020B0604020202020204" pitchFamily="34" charset="0"/>
                  <a:ea typeface="굴림" panose="020B0600000101010101" pitchFamily="50" charset="-127"/>
                  <a:cs typeface="Times New Roman" panose="02020603050405020304" pitchFamily="18" charset="0"/>
                </a:rPr>
                <a:t>ame. 84 ~ frame. 101</a:t>
              </a:r>
            </a:p>
            <a:p>
              <a:pPr algn="l" latinLnBrk="0">
                <a:lnSpc>
                  <a:spcPct val="107000"/>
                </a:lnSpc>
                <a:spcAft>
                  <a:spcPts val="800"/>
                </a:spcAft>
              </a:pPr>
              <a:r>
                <a:rPr lang="en-US" altLang="ko-KR" sz="1800" kern="18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굴림" panose="020B0600000101010101" pitchFamily="50" charset="-127"/>
                  <a:cs typeface="Times New Roman" panose="02020603050405020304" pitchFamily="18" charset="0"/>
                </a:rPr>
                <a:t>NaN</a:t>
              </a:r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9850B620-2AAB-4EBB-85D8-7E9058C145B2}"/>
              </a:ext>
            </a:extLst>
          </p:cNvPr>
          <p:cNvGrpSpPr/>
          <p:nvPr/>
        </p:nvGrpSpPr>
        <p:grpSpPr>
          <a:xfrm>
            <a:off x="423142" y="375229"/>
            <a:ext cx="3325897" cy="4659183"/>
            <a:chOff x="423142" y="375229"/>
            <a:chExt cx="3325897" cy="4659183"/>
          </a:xfrm>
        </p:grpSpPr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36CE4BD0-3BC5-4CBE-BCEF-1B12CA244DAB}"/>
                </a:ext>
              </a:extLst>
            </p:cNvPr>
            <p:cNvSpPr/>
            <p:nvPr/>
          </p:nvSpPr>
          <p:spPr>
            <a:xfrm>
              <a:off x="423142" y="375229"/>
              <a:ext cx="2691056" cy="11953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atinLnBrk="0">
                <a:defRPr/>
              </a:pPr>
              <a:r>
                <a:rPr lang="en-US" altLang="ko-KR" sz="2800" b="1" kern="0">
                  <a:solidFill>
                    <a:prstClr val="white"/>
                  </a:solidFill>
                </a:rPr>
                <a:t>GOLF BALL</a:t>
              </a:r>
            </a:p>
            <a:p>
              <a:pPr latinLnBrk="0">
                <a:defRPr/>
              </a:pPr>
              <a:r>
                <a:rPr lang="en-US" altLang="ko-KR" sz="2800" b="1" kern="0">
                  <a:solidFill>
                    <a:prstClr val="white"/>
                  </a:solidFill>
                </a:rPr>
                <a:t>Tracking</a:t>
              </a:r>
            </a:p>
            <a:p>
              <a:pPr latinLnBrk="0">
                <a:lnSpc>
                  <a:spcPct val="150000"/>
                </a:lnSpc>
                <a:defRPr/>
              </a:pPr>
              <a:r>
                <a:rPr lang="en-US" altLang="ko-KR" sz="1200" kern="0">
                  <a:solidFill>
                    <a:prstClr val="white"/>
                  </a:solidFill>
                </a:rPr>
                <a:t>R&amp;D Contents</a:t>
              </a:r>
              <a:endParaRPr lang="en-US" altLang="ko-KR" sz="900" kern="0">
                <a:solidFill>
                  <a:prstClr val="white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737A6BE-FDF4-4E81-97C6-0C8E899B791D}"/>
                </a:ext>
              </a:extLst>
            </p:cNvPr>
            <p:cNvSpPr txBox="1"/>
            <p:nvPr/>
          </p:nvSpPr>
          <p:spPr>
            <a:xfrm>
              <a:off x="423142" y="3691031"/>
              <a:ext cx="3325897" cy="13433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400" b="1" i="1">
                  <a:solidFill>
                    <a:srgbClr val="8899B1"/>
                  </a:solidFill>
                  <a:cs typeface="Aharoni" panose="02010803020104030203" pitchFamily="2" charset="-79"/>
                </a:rPr>
                <a:t>Problem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400" b="1" i="1">
                  <a:solidFill>
                    <a:srgbClr val="8899B1"/>
                  </a:solidFill>
                  <a:cs typeface="Aharoni" panose="02010803020104030203" pitchFamily="2" charset="-79"/>
                </a:rPr>
                <a:t>Solution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400" b="1" i="1">
                  <a:solidFill>
                    <a:schemeClr val="bg1"/>
                  </a:solidFill>
                  <a:cs typeface="Aharoni" panose="02010803020104030203" pitchFamily="2" charset="-79"/>
                </a:rPr>
                <a:t>R&amp;D Contents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400" b="1" i="1">
                  <a:solidFill>
                    <a:srgbClr val="8899B1"/>
                  </a:solidFill>
                  <a:cs typeface="Aharoni" panose="02010803020104030203" pitchFamily="2" charset="-79"/>
                </a:rPr>
                <a:t>Research Plans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7241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0">
              <a:srgbClr val="617695"/>
            </a:gs>
            <a:gs pos="30000">
              <a:srgbClr val="53658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1CD6B506-9931-4EAF-97D2-ED631DB7F43F}"/>
              </a:ext>
            </a:extLst>
          </p:cNvPr>
          <p:cNvCxnSpPr>
            <a:cxnSpLocks/>
          </p:cNvCxnSpPr>
          <p:nvPr/>
        </p:nvCxnSpPr>
        <p:spPr>
          <a:xfrm>
            <a:off x="157295" y="152884"/>
            <a:ext cx="265847" cy="22234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9850B620-2AAB-4EBB-85D8-7E9058C145B2}"/>
              </a:ext>
            </a:extLst>
          </p:cNvPr>
          <p:cNvGrpSpPr/>
          <p:nvPr/>
        </p:nvGrpSpPr>
        <p:grpSpPr>
          <a:xfrm>
            <a:off x="423142" y="375229"/>
            <a:ext cx="3325897" cy="4659183"/>
            <a:chOff x="423142" y="375229"/>
            <a:chExt cx="3325897" cy="4659183"/>
          </a:xfrm>
        </p:grpSpPr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36CE4BD0-3BC5-4CBE-BCEF-1B12CA244DAB}"/>
                </a:ext>
              </a:extLst>
            </p:cNvPr>
            <p:cNvSpPr/>
            <p:nvPr/>
          </p:nvSpPr>
          <p:spPr>
            <a:xfrm>
              <a:off x="423142" y="375229"/>
              <a:ext cx="2691056" cy="11953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atinLnBrk="0">
                <a:defRPr/>
              </a:pPr>
              <a:r>
                <a:rPr lang="en-US" altLang="ko-KR" sz="2800" b="1" kern="0">
                  <a:solidFill>
                    <a:prstClr val="white"/>
                  </a:solidFill>
                </a:rPr>
                <a:t>GOLF BALL</a:t>
              </a:r>
            </a:p>
            <a:p>
              <a:pPr latinLnBrk="0">
                <a:defRPr/>
              </a:pPr>
              <a:r>
                <a:rPr lang="en-US" altLang="ko-KR" sz="2800" b="1" kern="0">
                  <a:solidFill>
                    <a:prstClr val="white"/>
                  </a:solidFill>
                </a:rPr>
                <a:t>Tracking</a:t>
              </a:r>
            </a:p>
            <a:p>
              <a:pPr latinLnBrk="0">
                <a:lnSpc>
                  <a:spcPct val="150000"/>
                </a:lnSpc>
                <a:defRPr/>
              </a:pPr>
              <a:r>
                <a:rPr lang="en-US" altLang="ko-KR" sz="1200" kern="0">
                  <a:solidFill>
                    <a:prstClr val="white"/>
                  </a:solidFill>
                </a:rPr>
                <a:t>R&amp;D Contents</a:t>
              </a:r>
              <a:endParaRPr lang="en-US" altLang="ko-KR" sz="900" kern="0">
                <a:solidFill>
                  <a:prstClr val="white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737A6BE-FDF4-4E81-97C6-0C8E899B791D}"/>
                </a:ext>
              </a:extLst>
            </p:cNvPr>
            <p:cNvSpPr txBox="1"/>
            <p:nvPr/>
          </p:nvSpPr>
          <p:spPr>
            <a:xfrm>
              <a:off x="423142" y="3691031"/>
              <a:ext cx="3325897" cy="13433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400" b="1" i="1">
                  <a:solidFill>
                    <a:srgbClr val="8899B1"/>
                  </a:solidFill>
                  <a:cs typeface="Aharoni" panose="02010803020104030203" pitchFamily="2" charset="-79"/>
                </a:rPr>
                <a:t>Problem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400" b="1" i="1">
                  <a:solidFill>
                    <a:srgbClr val="8899B1"/>
                  </a:solidFill>
                  <a:cs typeface="Aharoni" panose="02010803020104030203" pitchFamily="2" charset="-79"/>
                </a:rPr>
                <a:t>Solution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400" b="1" i="1">
                  <a:solidFill>
                    <a:schemeClr val="bg1"/>
                  </a:solidFill>
                  <a:cs typeface="Aharoni" panose="02010803020104030203" pitchFamily="2" charset="-79"/>
                </a:rPr>
                <a:t>R&amp;D Contents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400" b="1" i="1">
                  <a:solidFill>
                    <a:srgbClr val="8899B1"/>
                  </a:solidFill>
                  <a:cs typeface="Aharoni" panose="02010803020104030203" pitchFamily="2" charset="-79"/>
                </a:rPr>
                <a:t>Research Plans</a:t>
              </a:r>
            </a:p>
          </p:txBody>
        </p:sp>
      </p:grpSp>
      <p:pic>
        <p:nvPicPr>
          <p:cNvPr id="15" name="그림 14">
            <a:extLst>
              <a:ext uri="{FF2B5EF4-FFF2-40B4-BE49-F238E27FC236}">
                <a16:creationId xmlns:a16="http://schemas.microsoft.com/office/drawing/2014/main" id="{7E537F76-62AB-4D14-9FCC-E3171E263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9753" y="1237939"/>
            <a:ext cx="6195971" cy="4226304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1E4F347B-FBB7-4582-B7BA-1E86C4D59B30}"/>
              </a:ext>
            </a:extLst>
          </p:cNvPr>
          <p:cNvSpPr/>
          <p:nvPr/>
        </p:nvSpPr>
        <p:spPr>
          <a:xfrm>
            <a:off x="4217290" y="756794"/>
            <a:ext cx="4289433" cy="367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latinLnBrk="0">
              <a:lnSpc>
                <a:spcPct val="107000"/>
              </a:lnSpc>
              <a:spcAft>
                <a:spcPts val="800"/>
              </a:spcAft>
            </a:pPr>
            <a:r>
              <a:rPr lang="en-US" altLang="ko-KR" sz="1800" kern="1800">
                <a:solidFill>
                  <a:schemeClr val="bg1"/>
                </a:solidFill>
                <a:effectLst/>
                <a:latin typeface="Arial" panose="020B0604020202020204" pitchFamily="34" charset="0"/>
                <a:ea typeface="굴림" panose="020B0600000101010101" pitchFamily="50" charset="-127"/>
                <a:cs typeface="Times New Roman" panose="02020603050405020304" pitchFamily="18" charset="0"/>
              </a:rPr>
              <a:t>Useage Dataset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A29D75B1-30C7-4CCD-AAFC-6126868051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6065" y="3691031"/>
            <a:ext cx="2188465" cy="256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529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3605</TotalTime>
  <Words>393</Words>
  <Application>Microsoft Office PowerPoint</Application>
  <PresentationFormat>와이드스크린</PresentationFormat>
  <Paragraphs>152</Paragraphs>
  <Slides>14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9" baseType="lpstr">
      <vt:lpstr>Open Sans</vt:lpstr>
      <vt:lpstr>Roboto</vt:lpstr>
      <vt:lpstr>맑은 고딕</vt:lpstr>
      <vt:lpstr>Arial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조현석</dc:creator>
  <cp:lastModifiedBy>윤준호</cp:lastModifiedBy>
  <cp:revision>655</cp:revision>
  <dcterms:created xsi:type="dcterms:W3CDTF">2020-09-22T02:49:34Z</dcterms:created>
  <dcterms:modified xsi:type="dcterms:W3CDTF">2021-03-18T07:41:20Z</dcterms:modified>
</cp:coreProperties>
</file>